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2"/>
  </p:notesMasterIdLst>
  <p:sldIdLst>
    <p:sldId id="256" r:id="rId2"/>
    <p:sldId id="258" r:id="rId3"/>
    <p:sldId id="274" r:id="rId4"/>
    <p:sldId id="272" r:id="rId5"/>
    <p:sldId id="268" r:id="rId6"/>
    <p:sldId id="273" r:id="rId7"/>
    <p:sldId id="267" r:id="rId8"/>
    <p:sldId id="266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7ACF4-44DB-4270-B3D8-31E09E87C06B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E909-AE51-4837-A1DD-0F08B38A4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978A-7C89-457D-B52F-2AE6238C284A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47B5-1082-4FCF-A93E-AC6C6D6C427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ED1E-7C6B-4FAF-B4AD-3B96ACC437C5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151-0555-4849-94A4-B8599631D81C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98DE-2495-48B7-B6B5-D0A8595007BB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C69C-648C-40F8-8DCC-789BA0CB168C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9C30-707B-4790-A3A3-FEAE0D9364D5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A51-06BB-467B-B803-33CE391B81FE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8610-1D4B-467C-AF6F-0EEC62782064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FBB2-7D6A-4CE1-9940-BBB96783D536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A8EA-44E9-4720-AEC6-003A76E7EE45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EBCA-55E4-44E6-AB4D-13C8EAA1781E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CAF0-5C54-4693-A944-B9005369A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5791-AAD0-45AD-A7BF-BF2109CDF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778" y="165641"/>
            <a:ext cx="9144000" cy="1193800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CGOMEGA"/>
              </a:rPr>
              <a:t>CVR COLLEGE OF ENGINEERING</a:t>
            </a:r>
            <a:br>
              <a:rPr lang="en-GB" dirty="0"/>
            </a:br>
            <a:r>
              <a:rPr lang="en-GB" sz="2200" b="1" dirty="0"/>
              <a:t>DEPARTMENT OF COMPUTER SCIENCE AND ENGINEERING</a:t>
            </a:r>
            <a:endParaRPr lang="en-US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FB84A-3050-49DE-8082-0A16A5E3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4394"/>
            <a:ext cx="9144000" cy="3995224"/>
          </a:xfrm>
        </p:spPr>
        <p:txBody>
          <a:bodyPr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seminar-I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PROJECT MANAGEMENT TOOL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SAI CHARAN (22B81A05DR)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SHIVA TEJA(22B81A05EA)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V D S KRISHNA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538D-A912-4011-A701-A832AF41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6" y="301042"/>
            <a:ext cx="1167619" cy="92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CC7B-15E4-47F3-AE2C-6A9A72F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2763-88A6-4714-BB10-2AD3C518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53090"/>
            <a:ext cx="10515600" cy="1145623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Calibri(body)"/>
              </a:rPr>
              <a:t>Inferences &amp; Learnings</a:t>
            </a:r>
            <a:endParaRPr lang="en-US" sz="2200" b="1" dirty="0">
              <a:latin typeface="Calibri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44810-4295-4E5B-87B6-775F200F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53930-44C9-D11F-3E74-3B3E9E3B5A05}"/>
              </a:ext>
            </a:extLst>
          </p:cNvPr>
          <p:cNvSpPr txBox="1"/>
          <p:nvPr/>
        </p:nvSpPr>
        <p:spPr>
          <a:xfrm>
            <a:off x="726141" y="203960"/>
            <a:ext cx="10909132" cy="615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Gains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Real-time collaboration improved task tracking and team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Exportable reports made project tracking easier for team leads.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Hands-on experience with full-stack development (React, Node, MongoDB).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Gained practical knowledge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CI/CD workflows.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 Identified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Integration with GitHub for developer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Implementation of AI-based task prioritization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15657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03CF-502E-4E3F-AAEB-C4A4E5C2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8255"/>
            <a:ext cx="10515600" cy="1325563"/>
          </a:xfrm>
        </p:spPr>
        <p:txBody>
          <a:bodyPr/>
          <a:lstStyle/>
          <a:p>
            <a:r>
              <a:rPr lang="en-IN" b="1" dirty="0"/>
              <a:t>Architecture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Detailed Design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27C3F-625E-4076-B800-BC37742C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5C525-D582-2C3E-58AB-12746B06BEE0}"/>
              </a:ext>
            </a:extLst>
          </p:cNvPr>
          <p:cNvSpPr txBox="1"/>
          <p:nvPr/>
        </p:nvSpPr>
        <p:spPr>
          <a:xfrm>
            <a:off x="735105" y="1093371"/>
            <a:ext cx="10515600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/>
              <a:t>Architecture Overview 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Full-stack web application using microservices-inspired design.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Frontend</a:t>
            </a:r>
            <a:r>
              <a:rPr lang="en-IN" sz="2000" dirty="0"/>
              <a:t>: React.js – dynamic UI with real-time task updates.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Backend</a:t>
            </a:r>
            <a:r>
              <a:rPr lang="en-IN" sz="2000" dirty="0"/>
              <a:t>: Node.js with Express.js – RESTful APIs and logic handling.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Database</a:t>
            </a:r>
            <a:r>
              <a:rPr lang="en-IN" sz="2000" dirty="0"/>
              <a:t>: MongoDB – NoSQL, schema-flexible for tasks and users.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Authentication</a:t>
            </a:r>
            <a:r>
              <a:rPr lang="en-IN" sz="2000" dirty="0"/>
              <a:t>: JWT-based – secure sessions with role-based access.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Real-Time Features</a:t>
            </a:r>
            <a:r>
              <a:rPr lang="en-IN" sz="2000" dirty="0"/>
              <a:t>: Socket.io – chat, comments, task updates.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CI/CD Integration</a:t>
            </a:r>
            <a:r>
              <a:rPr lang="en-IN" sz="2000" dirty="0"/>
              <a:t>: Automated build &amp; deploy pipelines.</a:t>
            </a:r>
          </a:p>
        </p:txBody>
      </p:sp>
    </p:spTree>
    <p:extLst>
      <p:ext uri="{BB962C8B-B14F-4D97-AF65-F5344CB8AC3E}">
        <p14:creationId xmlns:p14="http://schemas.microsoft.com/office/powerpoint/2010/main" val="415771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76168-E1B1-E219-CA61-5A0F67C2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0A5977-53F4-FF9D-494D-A5DC7F62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-99324"/>
            <a:ext cx="11719249" cy="739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200" b="1" dirty="0">
                <a:latin typeface="Calibri(body)"/>
              </a:rPr>
              <a:t>Backend Detailed Design 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(body)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&amp; Task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operations for tasks, projects, teams and Kanban and Gantt chart data managed via API.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Authorization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Middleware for validating JWT and enforcing user roles.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WebSocket events for chat, notifications, and task updates.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Reports 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Generates and exports reports in PDF/CSV.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Pattern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MVC architecture with clean separation of concerns.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7AD6-EF3D-BA84-5B7E-74FE2BE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C0F7FA-D74F-1E14-117F-5F7F62A20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-640596"/>
            <a:ext cx="10571584" cy="861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for 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structure for Responsive design with modern UI/UX.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Interactive Kanban board with drag-and-drop tasks </a:t>
            </a:r>
            <a:r>
              <a:rPr lang="en-US" altLang="en-US" sz="2000" dirty="0"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 Gantt chart for timeline view.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Dashboard for analytics and task summaries.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Live chat, typing indicators,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Different UI options for Admin, Member, Observer.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Options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One-click PDF/CSV export of task reports.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5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E54B-E9A6-4D0E-88DA-311F87E9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latin typeface="Calibri Light (Headings)"/>
                <a:ea typeface="Aptos" panose="020B0004020202020204" pitchFamily="34" charset="0"/>
                <a:cs typeface="Times New Roman" panose="02020603050405020304" pitchFamily="18" charset="0"/>
              </a:rPr>
              <a:t>Testing procedures Test cases </a:t>
            </a:r>
            <a:endParaRPr lang="en-US" b="1" dirty="0">
              <a:latin typeface="Calibri Light (Headings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8CACA-1AE4-4811-8723-241B961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4635-A33D-62C5-E017-C53B641A0969}"/>
              </a:ext>
            </a:extLst>
          </p:cNvPr>
          <p:cNvSpPr txBox="1"/>
          <p:nvPr/>
        </p:nvSpPr>
        <p:spPr>
          <a:xfrm>
            <a:off x="485192" y="970385"/>
            <a:ext cx="11775231" cy="430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Testing Types Followed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Unit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Validates individual functions/components.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Integration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proper data flow between frontend, backend, and database.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System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End-to-end testing of all features.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Postman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API testing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Testing 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UI behavior testing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82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896E-8ECB-0E1A-D8BE-27C1B0E1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391886"/>
            <a:ext cx="10630678" cy="5865479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b="1" dirty="0">
                <a:latin typeface="Calibri(body)"/>
              </a:rPr>
              <a:t>Sample Test Cases – Functional</a:t>
            </a:r>
            <a:endParaRPr lang="en-US" altLang="en-US" sz="2400" b="1" dirty="0">
              <a:latin typeface="Calibri(body)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Login Functionality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 Valid credentials → user logs in.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 Invalid password → error message displayed.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Task Creation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All fields entered → task successfully created.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Missing title → validation error shown.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Real-Time Chat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Message sent → instantly received by other users.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Typing indicator shows when someone is typing.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16165-4CC8-6A2D-EDD1-FC10731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9D9D-7D39-4050-B30F-9DB5274C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25975"/>
            <a:ext cx="10515600" cy="97130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alibri(body)"/>
              </a:rPr>
              <a:t>Sample Test Cases – Non-Functional &amp; Reports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2BF1C-539D-436B-8F7B-1C42671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5E76B-0362-E7AC-6748-1BEF67C51C69}"/>
              </a:ext>
            </a:extLst>
          </p:cNvPr>
          <p:cNvSpPr txBox="1"/>
          <p:nvPr/>
        </p:nvSpPr>
        <p:spPr>
          <a:xfrm>
            <a:off x="636494" y="961053"/>
            <a:ext cx="10588233" cy="615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System handles 50+ concurrent users without lag.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Real-time updates within 1 second delay.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JWT tokens expire after set time.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Accessing protected routes without token → access denied.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Export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PDF/CSV files download with correct data format.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Special characters &amp; long texts handled correctly.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78BC-73A8-4EB6-A1B4-3FF6AA20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191567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Calibri(body)"/>
              </a:rPr>
              <a:t>Results and Inferences</a:t>
            </a:r>
            <a:endParaRPr lang="en-US" sz="2200" b="1" dirty="0">
              <a:latin typeface="Calibri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D4F5F-9E82-49EB-9F81-57C0E942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98D7-2DAA-26AD-4FA0-1D7DD4CC175B}"/>
              </a:ext>
            </a:extLst>
          </p:cNvPr>
          <p:cNvSpPr txBox="1"/>
          <p:nvPr/>
        </p:nvSpPr>
        <p:spPr>
          <a:xfrm>
            <a:off x="597159" y="923732"/>
            <a:ext cx="10328988" cy="501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all core modules: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&amp; login with JWT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and task management using Kanban and Gantt views.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collaboration with chat, notifications, and updates.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tracking and exportable PDF/CSV reports.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worked as expected: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Admin, Member, and Observer roles enforced with correct permissions.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pipeline deployed the application smoothly after each update.</a:t>
            </a:r>
          </a:p>
        </p:txBody>
      </p:sp>
    </p:spTree>
    <p:extLst>
      <p:ext uri="{BB962C8B-B14F-4D97-AF65-F5344CB8AC3E}">
        <p14:creationId xmlns:p14="http://schemas.microsoft.com/office/powerpoint/2010/main" val="1267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D72F-5DF2-4B18-89FA-21557C50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280504"/>
            <a:ext cx="10515600" cy="801066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Calibri(body)"/>
              </a:rPr>
              <a:t>Performance &amp; Reliability Results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D5915-077A-43BF-908D-AF03A290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AF0-5C54-4693-A944-B9005369A5D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449D6-D8BA-8046-EDE7-7A88BD143ECD}"/>
              </a:ext>
            </a:extLst>
          </p:cNvPr>
          <p:cNvSpPr txBox="1"/>
          <p:nvPr/>
        </p:nvSpPr>
        <p:spPr>
          <a:xfrm>
            <a:off x="699797" y="559838"/>
            <a:ext cx="10577986" cy="676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Messages and updates reflected instantly across clients 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System handled concurrent interactions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No crashes or major bugs during extended testing.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System recovered gracefully from minor errors (e.g., network drop).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and database structured to support future scaling with minimal changes.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All </a:t>
            </a:r>
            <a:r>
              <a:rPr lang="en-US" altLang="en-US" sz="2000" dirty="0">
                <a:latin typeface="Arial" panose="020B0604020202020204" pitchFamily="34" charset="0"/>
              </a:rPr>
              <a:t>secure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APIs were protected with JWT &amp; role-based access.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3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741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Calibri(body)</vt:lpstr>
      <vt:lpstr>CGOMEGA</vt:lpstr>
      <vt:lpstr>Times New Roman</vt:lpstr>
      <vt:lpstr>Office Theme</vt:lpstr>
      <vt:lpstr>CVR COLLEGE OF ENGINEERING DEPARTMENT OF COMPUTER SCIENCE AND ENGINEERING</vt:lpstr>
      <vt:lpstr>Architecture and Detailed Design</vt:lpstr>
      <vt:lpstr>PowerPoint Presentation</vt:lpstr>
      <vt:lpstr>PowerPoint Presentation</vt:lpstr>
      <vt:lpstr>Testing procedures Test cases </vt:lpstr>
      <vt:lpstr>PowerPoint Presentation</vt:lpstr>
      <vt:lpstr>Sample Test Cases – Non-Functional &amp; Reports</vt:lpstr>
      <vt:lpstr>Results and Inferences</vt:lpstr>
      <vt:lpstr>Performance &amp; Reliability Results </vt:lpstr>
      <vt:lpstr>Inferences &amp;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DEPARTMENT OF COMPUTER SCIENCE AND ENGINEERING</dc:title>
  <dc:creator>Dr. Subhash Chandra N</dc:creator>
  <cp:lastModifiedBy>amar nath</cp:lastModifiedBy>
  <cp:revision>15</cp:revision>
  <dcterms:created xsi:type="dcterms:W3CDTF">2021-03-03T04:25:51Z</dcterms:created>
  <dcterms:modified xsi:type="dcterms:W3CDTF">2025-04-11T17:58:19Z</dcterms:modified>
</cp:coreProperties>
</file>