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8" d="100"/>
          <a:sy n="98" d="100"/>
        </p:scale>
        <p:origin x="-1818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A28DA0-9CF6-4387-B655-A5C6727665B0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B95F7D-B8FC-49E4-A5D5-E2A4F3C45A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A28DA0-9CF6-4387-B655-A5C6727665B0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B95F7D-B8FC-49E4-A5D5-E2A4F3C45A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A28DA0-9CF6-4387-B655-A5C6727665B0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B95F7D-B8FC-49E4-A5D5-E2A4F3C45A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A28DA0-9CF6-4387-B655-A5C6727665B0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B95F7D-B8FC-49E4-A5D5-E2A4F3C45A0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A28DA0-9CF6-4387-B655-A5C6727665B0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B95F7D-B8FC-49E4-A5D5-E2A4F3C45A0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A28DA0-9CF6-4387-B655-A5C6727665B0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B95F7D-B8FC-49E4-A5D5-E2A4F3C45A0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A28DA0-9CF6-4387-B655-A5C6727665B0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B95F7D-B8FC-49E4-A5D5-E2A4F3C45A0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A28DA0-9CF6-4387-B655-A5C6727665B0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B95F7D-B8FC-49E4-A5D5-E2A4F3C45A0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A28DA0-9CF6-4387-B655-A5C6727665B0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B95F7D-B8FC-49E4-A5D5-E2A4F3C45A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8A28DA0-9CF6-4387-B655-A5C6727665B0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B95F7D-B8FC-49E4-A5D5-E2A4F3C45A0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8A28DA0-9CF6-4387-B655-A5C6727665B0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B95F7D-B8FC-49E4-A5D5-E2A4F3C45A0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8A28DA0-9CF6-4387-B655-A5C6727665B0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B95F7D-B8FC-49E4-A5D5-E2A4F3C45A0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7772400" cy="1829761"/>
          </a:xfrm>
        </p:spPr>
        <p:txBody>
          <a:bodyPr/>
          <a:lstStyle/>
          <a:p>
            <a:pPr algn="ctr"/>
            <a:r>
              <a:rPr lang="en-US" dirty="0" smtClean="0"/>
              <a:t>Project: Database design and query language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09800"/>
            <a:ext cx="7772400" cy="1447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1" dirty="0" smtClean="0"/>
              <a:t>Members: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err="1" smtClean="0"/>
              <a:t>Nguyễn</a:t>
            </a:r>
            <a:r>
              <a:rPr lang="en-US" sz="2000" dirty="0" smtClean="0"/>
              <a:t> </a:t>
            </a:r>
            <a:r>
              <a:rPr lang="en-US" sz="2000" dirty="0" err="1" smtClean="0"/>
              <a:t>Hoàng</a:t>
            </a:r>
            <a:r>
              <a:rPr lang="en-US" sz="2000" dirty="0" smtClean="0"/>
              <a:t> </a:t>
            </a:r>
            <a:r>
              <a:rPr lang="en-US" sz="2000" dirty="0" err="1" smtClean="0"/>
              <a:t>Vũ</a:t>
            </a:r>
            <a:r>
              <a:rPr lang="en-US" sz="2000" dirty="0" smtClean="0"/>
              <a:t> </a:t>
            </a:r>
            <a:r>
              <a:rPr lang="en-US" sz="2000" dirty="0" smtClean="0"/>
              <a:t>– 18IT1 Team leader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err="1" smtClean="0"/>
              <a:t>Phan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Đạt</a:t>
            </a:r>
            <a:r>
              <a:rPr lang="en-US" sz="2000" dirty="0" smtClean="0"/>
              <a:t> – 18IT1 Team member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err="1" smtClean="0"/>
              <a:t>Quách</a:t>
            </a:r>
            <a:r>
              <a:rPr lang="en-US" sz="2000" dirty="0" smtClean="0"/>
              <a:t> </a:t>
            </a:r>
            <a:r>
              <a:rPr lang="en-US" sz="2000" dirty="0" err="1" smtClean="0"/>
              <a:t>Trọng</a:t>
            </a:r>
            <a:r>
              <a:rPr lang="en-US" sz="2000" dirty="0" smtClean="0"/>
              <a:t> </a:t>
            </a:r>
            <a:r>
              <a:rPr lang="en-US" sz="2000" dirty="0" err="1" smtClean="0"/>
              <a:t>Thái</a:t>
            </a:r>
            <a:r>
              <a:rPr lang="en-US" sz="2000" dirty="0" smtClean="0"/>
              <a:t> – 18IT1 Team member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733800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 smtClean="0"/>
              <a:t>Content: Design a database for a electronic </a:t>
            </a:r>
            <a:r>
              <a:rPr lang="en-US" b="1" dirty="0" err="1" smtClean="0"/>
              <a:t>webshop</a:t>
            </a:r>
            <a:r>
              <a:rPr lang="en-US" b="1" dirty="0" smtClean="0"/>
              <a:t>  (selling </a:t>
            </a:r>
            <a:r>
              <a:rPr lang="en-US" b="1" dirty="0" err="1" smtClean="0"/>
              <a:t>laptop,phone</a:t>
            </a:r>
            <a:r>
              <a:rPr lang="en-US" b="1" dirty="0" smtClean="0"/>
              <a:t>,….) and write query sentence for features</a:t>
            </a:r>
            <a:br>
              <a:rPr lang="en-US" b="1" dirty="0" smtClean="0"/>
            </a:br>
            <a:r>
              <a:rPr lang="en-US" b="1" dirty="0" smtClean="0"/>
              <a:t>DBMS: </a:t>
            </a:r>
            <a:r>
              <a:rPr lang="en-US" b="1" dirty="0" err="1" smtClean="0"/>
              <a:t>PostgreSQL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Select </a:t>
            </a:r>
            <a:r>
              <a:rPr lang="en-US" sz="2000" dirty="0" err="1" smtClean="0"/>
              <a:t>informations</a:t>
            </a:r>
            <a:r>
              <a:rPr lang="en-US" sz="2000" dirty="0" smtClean="0"/>
              <a:t> of all products in table products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Selector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Insert new products into table products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solidFill>
                  <a:srgbClr val="FF0000"/>
                </a:solidFill>
              </a:rPr>
              <a:t>INSERT INTO </a:t>
            </a:r>
            <a:r>
              <a:rPr lang="en-US" sz="2000" dirty="0" err="1" smtClean="0">
                <a:solidFill>
                  <a:srgbClr val="FF0000"/>
                </a:solidFill>
              </a:rPr>
              <a:t>public.products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product_id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product_name</a:t>
            </a:r>
            <a:r>
              <a:rPr lang="en-US" sz="2000" dirty="0" smtClean="0">
                <a:solidFill>
                  <a:srgbClr val="FF0000"/>
                </a:solidFill>
              </a:rPr>
              <a:t>, description, options, price, 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cat_id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sup_id</a:t>
            </a:r>
            <a:r>
              <a:rPr lang="en-US" sz="2000" dirty="0" smtClean="0">
                <a:solidFill>
                  <a:srgbClr val="FF0000"/>
                </a:solidFill>
              </a:rPr>
              <a:t>, status, slug, </a:t>
            </a:r>
            <a:r>
              <a:rPr lang="en-US" sz="2000" dirty="0" err="1" smtClean="0">
                <a:solidFill>
                  <a:srgbClr val="FF0000"/>
                </a:solidFill>
              </a:rPr>
              <a:t>view_count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create_at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update_at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VALUES 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smtClean="0">
                <a:solidFill>
                  <a:srgbClr val="FF0000"/>
                </a:solidFill>
              </a:rPr>
              <a:t>12, '</a:t>
            </a:r>
            <a:r>
              <a:rPr lang="en-US" sz="2000" dirty="0" err="1" smtClean="0">
                <a:solidFill>
                  <a:srgbClr val="FF0000"/>
                </a:solidFill>
              </a:rPr>
              <a:t>Iphone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XsMax</a:t>
            </a:r>
            <a:r>
              <a:rPr lang="en-US" sz="2000" dirty="0" smtClean="0">
                <a:solidFill>
                  <a:srgbClr val="FF0000"/>
                </a:solidFill>
              </a:rPr>
              <a:t> 32gb', '</a:t>
            </a:r>
            <a:r>
              <a:rPr lang="en-US" sz="2000" dirty="0" err="1" smtClean="0">
                <a:solidFill>
                  <a:srgbClr val="FF0000"/>
                </a:solidFill>
              </a:rPr>
              <a:t>Unbelivable</a:t>
            </a:r>
            <a:r>
              <a:rPr lang="en-US" sz="2000" dirty="0" smtClean="0">
                <a:solidFill>
                  <a:srgbClr val="FF0000"/>
                </a:solidFill>
              </a:rPr>
              <a:t> :v ', '{</a:t>
            </a:r>
            <a:r>
              <a:rPr lang="en-US" sz="2000" dirty="0" err="1" smtClean="0">
                <a:solidFill>
                  <a:srgbClr val="FF0000"/>
                </a:solidFill>
              </a:rPr>
              <a:t>json</a:t>
            </a:r>
            <a:r>
              <a:rPr lang="en-US" sz="2000" dirty="0" smtClean="0">
                <a:solidFill>
                  <a:srgbClr val="FF0000"/>
                </a:solidFill>
              </a:rPr>
              <a:t> here}', 1300, 1, 1, 1</a:t>
            </a:r>
            <a:r>
              <a:rPr lang="en-US" sz="2000" dirty="0" smtClean="0">
                <a:solidFill>
                  <a:srgbClr val="FF0000"/>
                </a:solidFill>
              </a:rPr>
              <a:t>,'iphone-xsmax-32gb</a:t>
            </a:r>
            <a:r>
              <a:rPr lang="en-US" sz="2000" dirty="0" smtClean="0">
                <a:solidFill>
                  <a:srgbClr val="FF0000"/>
                </a:solidFill>
              </a:rPr>
              <a:t>', 0, 'now()', 'now</a:t>
            </a:r>
            <a:r>
              <a:rPr lang="en-US" sz="2000" dirty="0" smtClean="0">
                <a:solidFill>
                  <a:srgbClr val="FF0000"/>
                </a:solidFill>
              </a:rPr>
              <a:t>()');</a:t>
            </a:r>
          </a:p>
          <a:p>
            <a:pPr>
              <a:buNone/>
            </a:pPr>
            <a:r>
              <a:rPr lang="en-US" sz="2000" dirty="0" smtClean="0"/>
              <a:t>Result: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Insert</a:t>
            </a:r>
            <a:endParaRPr lang="en-US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43375"/>
            <a:ext cx="91440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Query Insert</a:t>
            </a:r>
            <a:endParaRPr 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Query Insert</a:t>
            </a:r>
            <a:endParaRPr 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Query Insert</a:t>
            </a:r>
            <a:endParaRPr lang="en-US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Query Insert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5055760_197202261177450_8726261707288084480_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066800"/>
            <a:ext cx="9144000" cy="5943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Database structure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suppliers -&gt; products </a:t>
            </a:r>
            <a:r>
              <a:rPr lang="en-US" sz="1800" dirty="0" smtClean="0"/>
              <a:t>: 1-M</a:t>
            </a:r>
          </a:p>
          <a:p>
            <a:r>
              <a:rPr lang="en-US" sz="1800" dirty="0" smtClean="0"/>
              <a:t>products -&gt; suppliers: 1-1</a:t>
            </a:r>
          </a:p>
          <a:p>
            <a:r>
              <a:rPr lang="en-US" sz="1800" dirty="0" smtClean="0"/>
              <a:t>Products -&gt; </a:t>
            </a:r>
            <a:r>
              <a:rPr lang="en-US" sz="1800" dirty="0" smtClean="0"/>
              <a:t>images : 1-M</a:t>
            </a:r>
          </a:p>
          <a:p>
            <a:r>
              <a:rPr lang="en-US" sz="1800" dirty="0" smtClean="0"/>
              <a:t>categories </a:t>
            </a:r>
            <a:r>
              <a:rPr lang="en-US" sz="1800" dirty="0" smtClean="0"/>
              <a:t>-&gt; products:1-M</a:t>
            </a:r>
            <a:endParaRPr lang="en-US" sz="1800" dirty="0" smtClean="0"/>
          </a:p>
          <a:p>
            <a:r>
              <a:rPr lang="en-US" sz="1800" dirty="0" smtClean="0"/>
              <a:t>Products -&gt; categories</a:t>
            </a:r>
            <a:r>
              <a:rPr lang="en-US" sz="1800" dirty="0" smtClean="0"/>
              <a:t>: 1-1</a:t>
            </a:r>
          </a:p>
          <a:p>
            <a:r>
              <a:rPr lang="en-US" sz="1800" dirty="0" smtClean="0"/>
              <a:t>Orders -&gt; employees</a:t>
            </a:r>
            <a:r>
              <a:rPr lang="en-US" sz="1800" dirty="0" smtClean="0"/>
              <a:t>: 1-1</a:t>
            </a:r>
          </a:p>
          <a:p>
            <a:r>
              <a:rPr lang="en-US" sz="1800" dirty="0" smtClean="0"/>
              <a:t>Orders -&gt; </a:t>
            </a:r>
            <a:r>
              <a:rPr lang="en-US" sz="1800" dirty="0" err="1" smtClean="0"/>
              <a:t>orderDetails</a:t>
            </a:r>
            <a:r>
              <a:rPr lang="en-US" sz="1800" dirty="0" smtClean="0"/>
              <a:t>: 1-M</a:t>
            </a:r>
            <a:endParaRPr lang="en-US" sz="1800" dirty="0" smtClean="0"/>
          </a:p>
          <a:p>
            <a:r>
              <a:rPr lang="en-US" sz="1800" dirty="0" err="1" smtClean="0"/>
              <a:t>orderDetails</a:t>
            </a:r>
            <a:r>
              <a:rPr lang="en-US" sz="1800" dirty="0" smtClean="0"/>
              <a:t> -&gt; products: 1-1</a:t>
            </a:r>
            <a:endParaRPr lang="en-US" sz="1800" dirty="0" smtClean="0"/>
          </a:p>
          <a:p>
            <a:r>
              <a:rPr lang="en-US" sz="1800" dirty="0" smtClean="0"/>
              <a:t>Orders -&gt; customers: 1-1</a:t>
            </a:r>
            <a:endParaRPr lang="en-US" sz="1800" dirty="0" smtClean="0"/>
          </a:p>
          <a:p>
            <a:r>
              <a:rPr lang="en-US" sz="1800" dirty="0" smtClean="0"/>
              <a:t>Customers -&gt; orders: 1-M</a:t>
            </a:r>
            <a:endParaRPr lang="en-US" sz="1800" dirty="0" smtClean="0"/>
          </a:p>
          <a:p>
            <a:r>
              <a:rPr lang="en-US" sz="1800" dirty="0" smtClean="0"/>
              <a:t>Employees -&gt; orders: 1-M</a:t>
            </a:r>
            <a:endParaRPr lang="en-US" sz="1800" dirty="0" smtClean="0"/>
          </a:p>
          <a:p>
            <a:r>
              <a:rPr lang="en-US" sz="1800" dirty="0" smtClean="0"/>
              <a:t>shippers </a:t>
            </a:r>
            <a:r>
              <a:rPr lang="en-US" sz="1800" dirty="0" smtClean="0"/>
              <a:t> -&gt; orders: 1-M</a:t>
            </a:r>
            <a:endParaRPr lang="en-US" sz="1800" dirty="0" smtClean="0"/>
          </a:p>
          <a:p>
            <a:r>
              <a:rPr lang="en-US" sz="1800" dirty="0" smtClean="0"/>
              <a:t>Orders -&gt; shippers: 1-1</a:t>
            </a:r>
            <a:endParaRPr lang="en-US" sz="1800" dirty="0" smtClean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Relationships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Select all </a:t>
            </a:r>
            <a:r>
              <a:rPr lang="en-US" sz="2000" dirty="0" err="1" smtClean="0"/>
              <a:t>informations</a:t>
            </a:r>
            <a:r>
              <a:rPr lang="en-US" sz="2000" dirty="0" smtClean="0"/>
              <a:t> of all products in table products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Selector</a:t>
            </a:r>
            <a:endParaRPr lang="en-US" sz="3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9144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000" dirty="0" smtClean="0"/>
              <a:t>Select </a:t>
            </a:r>
            <a:r>
              <a:rPr lang="en-US" sz="2000" dirty="0" err="1" smtClean="0"/>
              <a:t>informations</a:t>
            </a:r>
            <a:r>
              <a:rPr lang="en-US" sz="2000" dirty="0" smtClean="0"/>
              <a:t> of a product in table products by </a:t>
            </a:r>
            <a:r>
              <a:rPr lang="en-US" sz="2000" dirty="0" err="1" smtClean="0"/>
              <a:t>product_id</a:t>
            </a:r>
            <a:endParaRPr lang="en-US" sz="2000" dirty="0" smtClean="0"/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Selector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11481"/>
            <a:ext cx="9143999" cy="489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Select </a:t>
            </a:r>
            <a:r>
              <a:rPr lang="en-US" sz="2000" dirty="0" err="1" smtClean="0"/>
              <a:t>informations</a:t>
            </a:r>
            <a:r>
              <a:rPr lang="en-US" sz="2000" dirty="0" smtClean="0"/>
              <a:t> of all products in table products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Selector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Select </a:t>
            </a:r>
            <a:r>
              <a:rPr lang="en-US" sz="2000" dirty="0" err="1" smtClean="0"/>
              <a:t>informations</a:t>
            </a:r>
            <a:r>
              <a:rPr lang="en-US" sz="2000" dirty="0" smtClean="0"/>
              <a:t> of all products in table products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Selector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Select </a:t>
            </a:r>
            <a:r>
              <a:rPr lang="en-US" sz="2000" dirty="0" err="1" smtClean="0"/>
              <a:t>informations</a:t>
            </a:r>
            <a:r>
              <a:rPr lang="en-US" sz="2000" dirty="0" smtClean="0"/>
              <a:t> of all products in table products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Selector</a:t>
            </a: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Select </a:t>
            </a:r>
            <a:r>
              <a:rPr lang="en-US" sz="2000" dirty="0" err="1" smtClean="0"/>
              <a:t>informations</a:t>
            </a:r>
            <a:r>
              <a:rPr lang="en-US" sz="2000" dirty="0" smtClean="0"/>
              <a:t> of all products in table products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Selector</a:t>
            </a:r>
            <a:endParaRPr lang="en-US" sz="3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119</TotalTime>
  <Words>213</Words>
  <Application>Microsoft Office PowerPoint</Application>
  <PresentationFormat>On-screen Show (4:3)</PresentationFormat>
  <Paragraphs>46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Project: Database design and query language </vt:lpstr>
      <vt:lpstr>Database structure</vt:lpstr>
      <vt:lpstr> Relationships</vt:lpstr>
      <vt:lpstr> Query Selector</vt:lpstr>
      <vt:lpstr> Query Selector</vt:lpstr>
      <vt:lpstr> Query Selector</vt:lpstr>
      <vt:lpstr> Query Selector</vt:lpstr>
      <vt:lpstr> Query Selector</vt:lpstr>
      <vt:lpstr> Query Selector</vt:lpstr>
      <vt:lpstr> Query Selector</vt:lpstr>
      <vt:lpstr> Query Insert</vt:lpstr>
      <vt:lpstr>Query Insert</vt:lpstr>
      <vt:lpstr>Query Insert</vt:lpstr>
      <vt:lpstr>Query Insert</vt:lpstr>
      <vt:lpstr>Query Insert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Database design and query language</dc:title>
  <dc:creator>vucms</dc:creator>
  <cp:lastModifiedBy>vucms</cp:lastModifiedBy>
  <cp:revision>14</cp:revision>
  <dcterms:created xsi:type="dcterms:W3CDTF">2018-11-02T09:53:34Z</dcterms:created>
  <dcterms:modified xsi:type="dcterms:W3CDTF">2018-11-02T11:53:33Z</dcterms:modified>
</cp:coreProperties>
</file>