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145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Project: Database design and query language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772400" cy="144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/>
              <a:t>Members: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Hoàng</a:t>
            </a:r>
            <a:r>
              <a:rPr lang="en-US" sz="2000" dirty="0" smtClean="0"/>
              <a:t> </a:t>
            </a:r>
            <a:r>
              <a:rPr lang="en-US" sz="2000" dirty="0" err="1" smtClean="0"/>
              <a:t>Vũ</a:t>
            </a:r>
            <a:r>
              <a:rPr lang="en-US" sz="2000" dirty="0" smtClean="0"/>
              <a:t> – 18IT1 Team leader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Phan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– 18IT1 Team member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Quách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– 18IT1 Team member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7338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Content: Design a database for a electronic </a:t>
            </a:r>
            <a:r>
              <a:rPr lang="en-US" b="1" dirty="0" err="1" smtClean="0"/>
              <a:t>webshop</a:t>
            </a:r>
            <a:r>
              <a:rPr lang="en-US" b="1" dirty="0" smtClean="0"/>
              <a:t>  (selling </a:t>
            </a:r>
            <a:r>
              <a:rPr lang="en-US" b="1" dirty="0" err="1" smtClean="0"/>
              <a:t>laptop,phone</a:t>
            </a:r>
            <a:r>
              <a:rPr lang="en-US" b="1" dirty="0" smtClean="0"/>
              <a:t>,….) and write query sentence for features</a:t>
            </a:r>
            <a:br>
              <a:rPr lang="en-US" b="1" dirty="0" smtClean="0"/>
            </a:br>
            <a:r>
              <a:rPr lang="en-US" b="1" dirty="0" smtClean="0"/>
              <a:t>DBMS: </a:t>
            </a:r>
            <a:r>
              <a:rPr lang="en-US" b="1" dirty="0" err="1" smtClean="0"/>
              <a:t>PostgreSQL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Insert new products into table products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public.products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product_id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product_name</a:t>
            </a:r>
            <a:r>
              <a:rPr lang="en-US" sz="2000" dirty="0" smtClean="0">
                <a:solidFill>
                  <a:srgbClr val="FF0000"/>
                </a:solidFill>
              </a:rPr>
              <a:t>, description, options, price,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cat_id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sup_id</a:t>
            </a:r>
            <a:r>
              <a:rPr lang="en-US" sz="2000" dirty="0" smtClean="0">
                <a:solidFill>
                  <a:srgbClr val="FF0000"/>
                </a:solidFill>
              </a:rPr>
              <a:t>, status, slug, </a:t>
            </a:r>
            <a:r>
              <a:rPr lang="en-US" sz="2000" dirty="0" err="1" smtClean="0">
                <a:solidFill>
                  <a:srgbClr val="FF0000"/>
                </a:solidFill>
              </a:rPr>
              <a:t>view_count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create_at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update_at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VALUES (12, '</a:t>
            </a:r>
            <a:r>
              <a:rPr lang="en-US" sz="2000" dirty="0" err="1" smtClean="0">
                <a:solidFill>
                  <a:srgbClr val="FF0000"/>
                </a:solidFill>
              </a:rPr>
              <a:t>Iphone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XsMax</a:t>
            </a:r>
            <a:r>
              <a:rPr lang="en-US" sz="2000" dirty="0" smtClean="0">
                <a:solidFill>
                  <a:srgbClr val="FF0000"/>
                </a:solidFill>
              </a:rPr>
              <a:t> 32gb', '</a:t>
            </a:r>
            <a:r>
              <a:rPr lang="en-US" sz="2000" dirty="0" err="1" smtClean="0">
                <a:solidFill>
                  <a:srgbClr val="FF0000"/>
                </a:solidFill>
              </a:rPr>
              <a:t>Unbelivable</a:t>
            </a:r>
            <a:r>
              <a:rPr lang="en-US" sz="2000" dirty="0" smtClean="0">
                <a:solidFill>
                  <a:srgbClr val="FF0000"/>
                </a:solidFill>
              </a:rPr>
              <a:t> :v ', '{</a:t>
            </a:r>
            <a:r>
              <a:rPr lang="en-US" sz="2000" dirty="0" err="1" smtClean="0">
                <a:solidFill>
                  <a:srgbClr val="FF0000"/>
                </a:solidFill>
              </a:rPr>
              <a:t>json</a:t>
            </a:r>
            <a:r>
              <a:rPr lang="en-US" sz="2000" dirty="0" smtClean="0">
                <a:solidFill>
                  <a:srgbClr val="FF0000"/>
                </a:solidFill>
              </a:rPr>
              <a:t> here}', 1300, 1, 1, 1,'iphone-xsmax-32gb', 0, 'now()', 'now()');</a:t>
            </a:r>
          </a:p>
          <a:p>
            <a:pPr>
              <a:buNone/>
            </a:pPr>
            <a:r>
              <a:rPr lang="en-US" sz="2000" dirty="0" smtClean="0"/>
              <a:t>Result: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Insert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43375"/>
            <a:ext cx="9144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5055760_197202261177450_8726261707288084480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66800"/>
            <a:ext cx="9144000" cy="5943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Database structure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suppliers -&gt; products : 1-M</a:t>
            </a:r>
          </a:p>
          <a:p>
            <a:r>
              <a:rPr lang="en-US" sz="1800" dirty="0" smtClean="0"/>
              <a:t>products -&gt; suppliers: 1-1</a:t>
            </a:r>
          </a:p>
          <a:p>
            <a:r>
              <a:rPr lang="en-US" sz="1800" dirty="0" smtClean="0"/>
              <a:t>Products -&gt; images : 1-M</a:t>
            </a:r>
          </a:p>
          <a:p>
            <a:r>
              <a:rPr lang="en-US" sz="1800" dirty="0" smtClean="0"/>
              <a:t>categories -&gt; products:1-M</a:t>
            </a:r>
          </a:p>
          <a:p>
            <a:r>
              <a:rPr lang="en-US" sz="1800" dirty="0" smtClean="0"/>
              <a:t>Products -&gt; categories: 1-1</a:t>
            </a:r>
          </a:p>
          <a:p>
            <a:r>
              <a:rPr lang="en-US" sz="1800" dirty="0" smtClean="0"/>
              <a:t>Orders -&gt; employees: 1-1</a:t>
            </a:r>
          </a:p>
          <a:p>
            <a:r>
              <a:rPr lang="en-US" sz="1800" dirty="0" smtClean="0"/>
              <a:t>Orders -&gt; </a:t>
            </a:r>
            <a:r>
              <a:rPr lang="en-US" sz="1800" dirty="0" err="1" smtClean="0"/>
              <a:t>orderDetails</a:t>
            </a:r>
            <a:r>
              <a:rPr lang="en-US" sz="1800" dirty="0" smtClean="0"/>
              <a:t>: 1-M</a:t>
            </a:r>
          </a:p>
          <a:p>
            <a:r>
              <a:rPr lang="en-US" sz="1800" dirty="0" err="1" smtClean="0"/>
              <a:t>orderDetails</a:t>
            </a:r>
            <a:r>
              <a:rPr lang="en-US" sz="1800" dirty="0" smtClean="0"/>
              <a:t> -&gt; products: 1-1</a:t>
            </a:r>
          </a:p>
          <a:p>
            <a:r>
              <a:rPr lang="en-US" sz="1800" dirty="0" smtClean="0"/>
              <a:t>Orders -&gt; customers: 1-1</a:t>
            </a:r>
          </a:p>
          <a:p>
            <a:r>
              <a:rPr lang="en-US" sz="1800" dirty="0" smtClean="0"/>
              <a:t>Customers -&gt; orders: 1-M</a:t>
            </a:r>
          </a:p>
          <a:p>
            <a:r>
              <a:rPr lang="en-US" sz="1800" dirty="0" smtClean="0"/>
              <a:t>Employees -&gt; orders: 1-M</a:t>
            </a:r>
          </a:p>
          <a:p>
            <a:r>
              <a:rPr lang="en-US" sz="1800" dirty="0" smtClean="0"/>
              <a:t>shippers  -&gt; orders: 1-M</a:t>
            </a:r>
          </a:p>
          <a:p>
            <a:r>
              <a:rPr lang="en-US" sz="1800" dirty="0" smtClean="0"/>
              <a:t>Orders -&gt; shippers: 1-1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Relationships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 product in table products by </a:t>
            </a:r>
            <a:r>
              <a:rPr lang="en-US" sz="2000" dirty="0" err="1" smtClean="0"/>
              <a:t>product_id</a:t>
            </a:r>
            <a:r>
              <a:rPr lang="en-US" sz="2000" dirty="0" smtClean="0"/>
              <a:t> (Primary Key)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057400"/>
            <a:ext cx="9143999" cy="48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 product in table products by </a:t>
            </a:r>
            <a:r>
              <a:rPr lang="en-US" sz="2000" dirty="0" smtClean="0"/>
              <a:t>        slug (unique)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all products which are selling 				status==1 =&gt; selling						status==0 =&gt;	stop selling</a:t>
            </a:r>
          </a:p>
          <a:p>
            <a:r>
              <a:rPr lang="en-US" sz="2000" dirty="0" smtClean="0"/>
              <a:t>			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Search products by </a:t>
            </a:r>
            <a:r>
              <a:rPr lang="en-US" sz="2000" dirty="0" err="1" smtClean="0"/>
              <a:t>english</a:t>
            </a:r>
            <a:r>
              <a:rPr lang="en-US" sz="2000" dirty="0" smtClean="0"/>
              <a:t> keyword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81200"/>
            <a:ext cx="9143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Search products by </a:t>
            </a:r>
            <a:r>
              <a:rPr lang="en-US" sz="2000" dirty="0" err="1" smtClean="0"/>
              <a:t>vietnamese</a:t>
            </a:r>
            <a:r>
              <a:rPr lang="en-US" sz="2000" smtClean="0"/>
              <a:t> keyword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</TotalTime>
  <Words>214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Project: Database design and query language </vt:lpstr>
      <vt:lpstr>Database structure</vt:lpstr>
      <vt:lpstr> Relationships</vt:lpstr>
      <vt:lpstr> Query Selector</vt:lpstr>
      <vt:lpstr> Query Selector</vt:lpstr>
      <vt:lpstr> Query Selector</vt:lpstr>
      <vt:lpstr> Query Selector</vt:lpstr>
      <vt:lpstr> Query Selector</vt:lpstr>
      <vt:lpstr> Query Selector</vt:lpstr>
      <vt:lpstr> Query Selector</vt:lpstr>
      <vt:lpstr> Query Insert</vt:lpstr>
      <vt:lpstr>Query Insert</vt:lpstr>
      <vt:lpstr>Query Insert</vt:lpstr>
      <vt:lpstr>Query Insert</vt:lpstr>
      <vt:lpstr>Query Insert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Database design and query language</dc:title>
  <dc:creator>vucms</dc:creator>
  <cp:lastModifiedBy>vucms</cp:lastModifiedBy>
  <cp:revision>20</cp:revision>
  <dcterms:created xsi:type="dcterms:W3CDTF">2018-11-02T09:53:34Z</dcterms:created>
  <dcterms:modified xsi:type="dcterms:W3CDTF">2018-11-06T09:34:34Z</dcterms:modified>
</cp:coreProperties>
</file>