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257" r:id="rId2"/>
    <p:sldId id="267" r:id="rId3"/>
    <p:sldId id="268" r:id="rId4"/>
    <p:sldId id="271" r:id="rId5"/>
    <p:sldId id="272" r:id="rId6"/>
    <p:sldId id="274" r:id="rId7"/>
    <p:sldId id="275" r:id="rId8"/>
    <p:sldId id="287" r:id="rId9"/>
    <p:sldId id="282" r:id="rId10"/>
    <p:sldId id="277" r:id="rId11"/>
    <p:sldId id="278" r:id="rId12"/>
    <p:sldId id="279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B828C6-AB52-432A-93C7-0AD8ECD35FD1}">
          <p14:sldIdLst>
            <p14:sldId id="257"/>
            <p14:sldId id="267"/>
            <p14:sldId id="268"/>
            <p14:sldId id="271"/>
            <p14:sldId id="272"/>
            <p14:sldId id="274"/>
            <p14:sldId id="275"/>
            <p14:sldId id="287"/>
            <p14:sldId id="282"/>
            <p14:sldId id="277"/>
            <p14:sldId id="278"/>
            <p14:sldId id="279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9T10:44:07.1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316A-B785-4DA0-AC1A-38D5694F21F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3700-3F07-4C37-A8DC-C05F75383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B3700-3F07-4C37-A8DC-C05F753839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0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0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5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2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1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thodist.edu.in/images/logo-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12" y="329396"/>
            <a:ext cx="9355895" cy="13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9867" y="2483201"/>
            <a:ext cx="599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EAMCET WEB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912" y="3529642"/>
            <a:ext cx="4937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 WASEEM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KHAN(160720733095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M.ANUSHA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(160720733078)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(160720733074)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8723" y="5572825"/>
            <a:ext cx="3450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Mrs. A.SOWJANYA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Asst. Professor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2909" y="2054925"/>
            <a:ext cx="225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Mini Project on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64AFCC-ACF1-C0EB-E206-8EC09A05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132" y="55299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Activity Flow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4" y="1833880"/>
            <a:ext cx="3812876" cy="4414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55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49674-159A-A4C2-AE92-98BC3736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5587" cy="99652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AEA812-F1B9-CF69-1621-6857540D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9"/>
            <a:ext cx="9705587" cy="2320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of this project is to deliver accurate college recommendations based 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ranks, enhancing the decision-making process for their educational journey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ensures not only swift processing but also maintains a high degree of precision, optimizing the entire workflow for maximum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E03FE-81EE-B04C-7132-14078A46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7" y="411385"/>
            <a:ext cx="9721969" cy="86532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Result: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680D658-8B89-705B-0C38-2A22846B4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640" y="1844675"/>
            <a:ext cx="5140960" cy="4452608"/>
          </a:xfrm>
        </p:spPr>
      </p:pic>
      <p:sp>
        <p:nvSpPr>
          <p:cNvPr id="6" name="AutoShape 2">
            <a:extLst>
              <a:ext uri="{FF2B5EF4-FFF2-40B4-BE49-F238E27FC236}">
                <a16:creationId xmlns="" xmlns:a16="http://schemas.microsoft.com/office/drawing/2014/main" id="{B9BD1FD1-D882-F119-5572-7F5CBC9CD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2">
            <a:extLst>
              <a:ext uri="{FF2B5EF4-FFF2-40B4-BE49-F238E27FC236}">
                <a16:creationId xmlns="" xmlns:a16="http://schemas.microsoft.com/office/drawing/2014/main" id="{C1D75436-CD96-E5C7-673C-9F6435C62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7A54B43-C208-CD03-B67D-3529D0ED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44675"/>
            <a:ext cx="4848557" cy="44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E48C94A-715C-A693-39A9-CCBD28EB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83360"/>
            <a:ext cx="4938162" cy="4693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55D17C-715B-7A4A-82C2-A4821FE3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39" y="1483360"/>
            <a:ext cx="5283601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54274-BF23-95BA-2428-EF81189C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4229" cy="9533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23DF03-A534-8318-D0FD-2220492B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1702"/>
            <a:ext cx="9694229" cy="318458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"EAMCET Rank Prediction using Machine Learning Techniques" by T. Naga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D.Sreenivas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Rao. (International Journal of Computer Science and Information Technologies, Vol. 8, Issue 5, 2017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“Rank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in EAMCET Using Machine Learning Algorithms" by M.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Prasanna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Latha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Rama Krishna. (International Journal of Advanced Research in Computer Science, Vol. 8, Issue 4, 2017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"Rank Prediction in EAMCET using Multiple Linear Regression" by B. Harish and M.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Krishna. (International Journal of Computer Applications, Vol. 125, Issue 1, 2015)</a:t>
            </a:r>
          </a:p>
          <a:p>
            <a:pPr marL="457200" lvl="0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endParaRPr lang="en-GB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121D63-6AD9-E812-C12A-6A4F3359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8" y="2766843"/>
            <a:ext cx="8825657" cy="813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398" y="362310"/>
            <a:ext cx="9404723" cy="100929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Abstract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397" y="1794294"/>
            <a:ext cx="9404723" cy="40177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mini-project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predict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based on their ranks of TS EAMCET.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useful for students who are looking for Engineering College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collecting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previous EAMCET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xtracting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features, and implementing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predict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College.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51" y="506170"/>
            <a:ext cx="9404723" cy="81705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Introduction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51" y="1323228"/>
            <a:ext cx="10197105" cy="53466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Engineering, Agriculture, and Medical Common Entrance Test (TS EAMCET) hold paramount importance as a gateway for ambitious students aspiring to pursue undergraduate courses in Engineering within the diverse educational landscape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 EAMCET serves as a comprehensive evaluation of students' knowledge and skills in subjects such as Mathematics, Physics, Chemistry, Biology, and Agriculture.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is conducted annually, and its results play a crucial role in determining candidates' eligibility and admission into reputed institutions based on their ranks.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TS EAMCET is to ensure a fair and transparent selection process for deserving candidates seeking admission to 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evaluates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aptitude, problem-solving abilities, and subject knowledge, enabling colleges and universities to admit students who demonstrate the necessary skills and potential to excel in their chosen fields.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examination is conducted in various test centers across the state, providing equal opportunities to students from different regions.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4" y="452718"/>
            <a:ext cx="9404723" cy="7787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664" y="1551257"/>
            <a:ext cx="9404723" cy="10790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Existing System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Eamcet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it was not Predicting the correct or exact college.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years they predicted the college according to the predicted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289" y="3130435"/>
            <a:ext cx="9404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IN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1010255" y="4369194"/>
            <a:ext cx="9404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system the cut-off results would have been released in the Excel Format.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made the students to manually download them from the portal and examine with their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Eamcet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made the process very Hectic and Confusing.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2" y="452718"/>
            <a:ext cx="9823236" cy="9620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2" y="1853248"/>
            <a:ext cx="9823236" cy="16490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EAMCET Web App system, users can obtain precise information about the colleges that match their rank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employs an exploratory dataset, meticulously curated to deliver accurate and reliable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7DC7E-1A9A-E693-2D40-641E99D2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44092"/>
            <a:ext cx="9757346" cy="84987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51D220-8C72-79AB-02C0-2578BD3C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9879"/>
            <a:ext cx="9757347" cy="32550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Environment(IDE)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Eamcet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 Cut-off 2022)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FA5774-CFA5-9F3A-4146-E7F25AAA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8719" cy="140053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9BED17-FA4D-DDA5-2135-C241BF9E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9"/>
            <a:ext cx="9748718" cy="18203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Memory(RAM)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 smtClean="0">
                <a:solidFill>
                  <a:schemeClr val="bg1"/>
                </a:solidFill>
              </a:rPr>
              <a:t> Architecture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4" y="1853248"/>
            <a:ext cx="6607834" cy="4395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45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69DFE-0F1E-C810-3399-07415096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7346" cy="88437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80" y="1647646"/>
            <a:ext cx="5684807" cy="4192437"/>
          </a:xfrm>
        </p:spPr>
      </p:pic>
    </p:spTree>
    <p:extLst>
      <p:ext uri="{BB962C8B-B14F-4D97-AF65-F5344CB8AC3E}">
        <p14:creationId xmlns:p14="http://schemas.microsoft.com/office/powerpoint/2010/main" val="3000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607</Words>
  <Application>Microsoft Office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Söhne</vt:lpstr>
      <vt:lpstr>Times New Roman</vt:lpstr>
      <vt:lpstr>Wingdings</vt:lpstr>
      <vt:lpstr>Wingdings 3</vt:lpstr>
      <vt:lpstr>Ion</vt:lpstr>
      <vt:lpstr>PowerPoint Presentation</vt:lpstr>
      <vt:lpstr>                             Abstract</vt:lpstr>
      <vt:lpstr>     Introduction</vt:lpstr>
      <vt:lpstr>Existing System</vt:lpstr>
      <vt:lpstr>Proposed System</vt:lpstr>
      <vt:lpstr>Software Requirements:</vt:lpstr>
      <vt:lpstr>Hardware Requirements:</vt:lpstr>
      <vt:lpstr>System Architecture</vt:lpstr>
      <vt:lpstr>Use-Case Diagram:</vt:lpstr>
      <vt:lpstr>    Activity Flow Diagram:</vt:lpstr>
      <vt:lpstr>Conclusion</vt:lpstr>
      <vt:lpstr>    Result:</vt:lpstr>
      <vt:lpstr>PowerPoint Presentation</vt:lpstr>
      <vt:lpstr>References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34</cp:revision>
  <dcterms:created xsi:type="dcterms:W3CDTF">2023-07-18T05:01:26Z</dcterms:created>
  <dcterms:modified xsi:type="dcterms:W3CDTF">2023-08-14T04:22:06Z</dcterms:modified>
</cp:coreProperties>
</file>