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65" r:id="rId2"/>
    <p:sldId id="271" r:id="rId3"/>
    <p:sldId id="272" r:id="rId4"/>
    <p:sldId id="273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eead10e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eead10e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9eead10e8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4905100b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4905100b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94905100b7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866443" y="2861734"/>
            <a:ext cx="6621000" cy="19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866442" y="4777381"/>
            <a:ext cx="66210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dt" idx="10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ftr" idx="11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827088" y="2052638"/>
            <a:ext cx="6711900" cy="41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SzUiXemyfiMMb1AVnTEIWFB6cydk-NtF/view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# 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HTML5 Meta Tags</a:t>
            </a:r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body" idx="1"/>
          </p:nvPr>
        </p:nvSpPr>
        <p:spPr>
          <a:xfrm>
            <a:off x="827088" y="2052638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&lt;head&gt;</a:t>
            </a:r>
            <a:br>
              <a:rPr lang="en-US"/>
            </a:br>
            <a:r>
              <a:rPr lang="en-US"/>
              <a:t>  &lt;meta charset="UTF-8"&gt;</a:t>
            </a:r>
            <a:br>
              <a:rPr lang="en-US"/>
            </a:br>
            <a:r>
              <a:rPr lang="en-US"/>
              <a:t>  &lt;meta name="description" content="Free Web tutorials"&gt;</a:t>
            </a:r>
            <a:br>
              <a:rPr lang="en-US"/>
            </a:br>
            <a:r>
              <a:rPr lang="en-US"/>
              <a:t>  &lt;meta name="keywords" content="HTML, CSS, JavaScript"&gt;</a:t>
            </a:r>
            <a:br>
              <a:rPr lang="en-US"/>
            </a:br>
            <a:r>
              <a:rPr lang="en-US"/>
              <a:t>  &lt;meta name="author" content="John Doe"&gt;</a:t>
            </a:r>
            <a:br>
              <a:rPr lang="en-US"/>
            </a:br>
            <a:r>
              <a:rPr lang="en-US"/>
              <a:t>  &lt;meta name="viewport" content="width=device-width, initial-scale=1.0"&gt;</a:t>
            </a:r>
            <a:br>
              <a:rPr lang="en-US"/>
            </a:br>
            <a:r>
              <a:rPr lang="en-US"/>
              <a:t>&lt;/head&gt;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HTML5 Formatting Tags</a:t>
            </a:r>
            <a:endParaRPr/>
          </a:p>
        </p:txBody>
      </p:sp>
      <p:sp>
        <p:nvSpPr>
          <p:cNvPr id="284" name="Google Shape;284;p31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6711900" cy="49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120"/>
              <a:buChar char="●"/>
            </a:pPr>
            <a:r>
              <a:rPr lang="en-US" sz="1400"/>
              <a:t>H1-H6 Heading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120"/>
              <a:buChar char="●"/>
            </a:pPr>
            <a:r>
              <a:rPr lang="en-US" sz="1400"/>
              <a:t>&lt;p&gt; Paragraph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120"/>
              <a:buChar char="●"/>
            </a:pPr>
            <a:r>
              <a:rPr lang="en-US" sz="1400"/>
              <a:t>&lt;u&gt;</a:t>
            </a:r>
            <a:endParaRPr sz="1400"/>
          </a:p>
          <a:p>
            <a:pPr marL="342900" lvl="0" indent="-36068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&lt;ins&gt;</a:t>
            </a:r>
            <a:endParaRPr sz="14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120"/>
              <a:buChar char="●"/>
            </a:pPr>
            <a:r>
              <a:rPr lang="en-US" sz="1400"/>
              <a:t>&lt;b&gt; - Bold text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120"/>
              <a:buChar char="●"/>
            </a:pPr>
            <a:r>
              <a:rPr lang="en-US" sz="1400"/>
              <a:t>&lt;strong&gt; - Important text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120"/>
              <a:buChar char="●"/>
            </a:pPr>
            <a:r>
              <a:rPr lang="en-US" sz="1400"/>
              <a:t>&lt;i&gt; - Italic text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120"/>
              <a:buChar char="●"/>
            </a:pPr>
            <a:r>
              <a:rPr lang="en-US" sz="1400"/>
              <a:t>&lt;em&gt; - Emphasized text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120"/>
              <a:buChar char="●"/>
            </a:pPr>
            <a:r>
              <a:rPr lang="en-US" sz="1400"/>
              <a:t>&lt;mark&gt; - Marked text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120"/>
              <a:buChar char="●"/>
            </a:pPr>
            <a:r>
              <a:rPr lang="en-US" sz="1400"/>
              <a:t>&lt;small&gt; - Smaller text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120"/>
              <a:buChar char="●"/>
            </a:pPr>
            <a:r>
              <a:rPr lang="en-US" sz="1400"/>
              <a:t>&lt;del&gt; - Deleted text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120"/>
              <a:buChar char="●"/>
            </a:pPr>
            <a:r>
              <a:rPr lang="en-US" sz="1400"/>
              <a:t>&lt;sub&gt; - Subscript text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120"/>
              <a:buChar char="●"/>
            </a:pPr>
            <a:r>
              <a:rPr lang="en-US" sz="1400"/>
              <a:t>&lt;sup&gt; - Superscript text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>
            <a:spLocks noGrp="1"/>
          </p:cNvSpPr>
          <p:nvPr>
            <p:ph type="title"/>
          </p:nvPr>
        </p:nvSpPr>
        <p:spPr>
          <a:xfrm>
            <a:off x="484202" y="452450"/>
            <a:ext cx="8039100" cy="14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 Characters Entities code</a:t>
            </a:r>
            <a:endParaRPr/>
          </a:p>
        </p:txBody>
      </p:sp>
      <p:sp>
        <p:nvSpPr>
          <p:cNvPr id="291" name="Google Shape;291;p32"/>
          <p:cNvSpPr txBox="1">
            <a:spLocks noGrp="1"/>
          </p:cNvSpPr>
          <p:nvPr>
            <p:ph type="body" idx="1"/>
          </p:nvPr>
        </p:nvSpPr>
        <p:spPr>
          <a:xfrm>
            <a:off x="827088" y="2052638"/>
            <a:ext cx="6711900" cy="41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https://drive.google.com/file/d/1SzUiXemyfiMMb1AVnTEIWFB6cydk-NtF/view?usp=sharing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Macintosh PowerPoint</Application>
  <PresentationFormat>On-screen Show (4:3)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Montserrat</vt:lpstr>
      <vt:lpstr>Arial</vt:lpstr>
      <vt:lpstr>Calibri</vt:lpstr>
      <vt:lpstr>Lato</vt:lpstr>
      <vt:lpstr>Focus</vt:lpstr>
      <vt:lpstr>Lecture # 2</vt:lpstr>
      <vt:lpstr>HTML5 Meta Tags</vt:lpstr>
      <vt:lpstr>HTML5 Formatting Tags</vt:lpstr>
      <vt:lpstr>Special Characters Entities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1 &amp; 2</dc:title>
  <cp:lastModifiedBy>Mehmood Khalil</cp:lastModifiedBy>
  <cp:revision>3</cp:revision>
  <dcterms:modified xsi:type="dcterms:W3CDTF">2025-06-03T14:39:38Z</dcterms:modified>
</cp:coreProperties>
</file>