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65" r:id="rId2"/>
    <p:sldId id="274" r:id="rId3"/>
    <p:sldId id="275" r:id="rId4"/>
    <p:sldId id="277" r:id="rId5"/>
    <p:sldId id="278" r:id="rId6"/>
    <p:sldId id="279" r:id="rId7"/>
    <p:sldId id="280" r:id="rId8"/>
    <p:sldId id="281" r:id="rId9"/>
    <p:sldId id="282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itchFamily="2" charset="77"/>
      <p:regular r:id="rId20"/>
      <p:bold r:id="rId21"/>
      <p:italic r:id="rId22"/>
      <p:bold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eead10e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eead10e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9eead10e8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4905100b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94905100b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94905100b7_2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94905100b7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94905100b7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94905100b7_2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94a352eaa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94a352eaa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94a352eaa1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4a352eaa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94a352eaa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94a352eaa1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4a352eaa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4a352eaa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94a352eaa1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4a352eaa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4a352eaa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94a352eaa1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866443" y="2861734"/>
            <a:ext cx="6621000" cy="19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866442" y="4777381"/>
            <a:ext cx="66210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dt" idx="10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ftr" idx="11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3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827088" y="2052638"/>
            <a:ext cx="6711900" cy="41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source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source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# 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484188" y="452439"/>
            <a:ext cx="7056437" cy="76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Quotation &amp; Citation</a:t>
            </a:r>
            <a:endParaRPr/>
          </a:p>
        </p:txBody>
      </p:sp>
      <p:sp>
        <p:nvSpPr>
          <p:cNvPr id="297" name="Google Shape;297;p33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6853238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&lt;abbr&gt;	Defines an abbreviation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&lt;address&gt;	Defines contact information for the author/owner of a document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&lt;bdo&gt;	Defines the text direction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&lt;blockquote&gt;	Defines a section that is quoted from another source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&lt;cite&gt;	Defines the title of a work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&lt;q&gt;	Defines a short inline quotation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US"/>
              <a:t>&lt;blockquote cite="http://www.worldwildlife.org/who/index.html"&gt;</a:t>
            </a:r>
            <a:br>
              <a:rPr lang="en-US"/>
            </a:br>
            <a:r>
              <a:rPr lang="en-US"/>
              <a:t>This is text</a:t>
            </a:r>
            <a:br>
              <a:rPr lang="en-US"/>
            </a:br>
            <a:r>
              <a:rPr lang="en-US"/>
              <a:t>&lt;/blockquote&gt;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>
            <a:spLocks noGrp="1"/>
          </p:cNvSpPr>
          <p:nvPr>
            <p:ph type="title"/>
          </p:nvPr>
        </p:nvSpPr>
        <p:spPr>
          <a:xfrm>
            <a:off x="484188" y="452439"/>
            <a:ext cx="7593012" cy="76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Quotation &amp; Citation Con’t</a:t>
            </a:r>
            <a:endParaRPr/>
          </a:p>
        </p:txBody>
      </p:sp>
      <p:sp>
        <p:nvSpPr>
          <p:cNvPr id="303" name="Google Shape;303;p34"/>
          <p:cNvSpPr txBox="1">
            <a:spLocks noGrp="1"/>
          </p:cNvSpPr>
          <p:nvPr>
            <p:ph type="body" idx="1"/>
          </p:nvPr>
        </p:nvSpPr>
        <p:spPr>
          <a:xfrm>
            <a:off x="762000" y="1371600"/>
            <a:ext cx="69342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280"/>
              <a:buChar char="●"/>
            </a:pPr>
            <a:r>
              <a:rPr lang="en-US" sz="1600"/>
              <a:t>&lt;q&gt; for short quotation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●"/>
            </a:pPr>
            <a:r>
              <a:rPr lang="en-US" sz="1600"/>
              <a:t>&lt;p&gt;WWF's goal is to: &lt;q&gt;Build a future where people live in harmony with nature.&lt;/q&gt;&lt;/p&gt;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●"/>
            </a:pPr>
            <a:r>
              <a:rPr lang="en-US" sz="1600"/>
              <a:t>&lt;abbr&gt; tag defines an abbreviation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●"/>
            </a:pPr>
            <a:r>
              <a:rPr lang="en-US" sz="1600"/>
              <a:t>&lt;p&gt;The &lt;abbr title="World Health Organization"&gt;WHO&lt;/abbr&gt; was founded in 1948.&lt;/p&gt;</a:t>
            </a:r>
            <a:endParaRPr sz="160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●"/>
            </a:pPr>
            <a:r>
              <a:rPr lang="en-US" sz="1600"/>
              <a:t>&lt;address&gt;</a:t>
            </a:r>
            <a:br>
              <a:rPr lang="en-US" sz="1600"/>
            </a:br>
            <a:r>
              <a:rPr lang="en-US" sz="1600"/>
              <a:t>Written by John Doe.&lt;br&gt;</a:t>
            </a:r>
            <a:br>
              <a:rPr lang="en-US" sz="1600"/>
            </a:br>
            <a:r>
              <a:rPr lang="en-US" sz="1600"/>
              <a:t>Visit us at:&lt;br&gt;</a:t>
            </a:r>
            <a:br>
              <a:rPr lang="en-US" sz="1600"/>
            </a:br>
            <a:r>
              <a:rPr lang="en-US" sz="1600"/>
              <a:t>Example.com&lt;br&gt;</a:t>
            </a:r>
            <a:br>
              <a:rPr lang="en-US" sz="1600"/>
            </a:br>
            <a:r>
              <a:rPr lang="en-US" sz="1600"/>
              <a:t>Box 564, Disneyland&lt;br&gt;</a:t>
            </a:r>
            <a:br>
              <a:rPr lang="en-US" sz="1600"/>
            </a:br>
            <a:r>
              <a:rPr lang="en-US" sz="1600"/>
              <a:t>USA</a:t>
            </a:r>
            <a:br>
              <a:rPr lang="en-US" sz="1600"/>
            </a:br>
            <a:r>
              <a:rPr lang="en-US" sz="1600"/>
              <a:t>&lt;/address&gt;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●"/>
            </a:pPr>
            <a:r>
              <a:rPr lang="en-US" sz="1600"/>
              <a:t>&lt;cite&gt; tag defines the title of a creative work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●"/>
            </a:pPr>
            <a:r>
              <a:rPr lang="en-US" sz="1600"/>
              <a:t>&lt;p&gt;&lt;cite&gt;The Scream&lt;/cite&gt; by Edvard Munch. Painted in 1893.&lt;/p&gt;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●"/>
            </a:pPr>
            <a:r>
              <a:rPr lang="en-US" sz="1600"/>
              <a:t>&lt;bdo dir="rtl"&gt;This line will be written from right to left&lt;/bdo&gt;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300" cy="14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Audio Tag</a:t>
            </a:r>
            <a:endParaRPr/>
          </a:p>
        </p:txBody>
      </p:sp>
      <p:sp>
        <p:nvSpPr>
          <p:cNvPr id="316" name="Google Shape;316;p36"/>
          <p:cNvSpPr txBox="1">
            <a:spLocks noGrp="1"/>
          </p:cNvSpPr>
          <p:nvPr>
            <p:ph type="body" idx="1"/>
          </p:nvPr>
        </p:nvSpPr>
        <p:spPr>
          <a:xfrm>
            <a:off x="828588" y="1600638"/>
            <a:ext cx="6711900" cy="41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&lt;audio&gt;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 tag is used to embed sound e.g music or streams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&lt;audio&gt;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 tag contains one or more </a:t>
            </a:r>
            <a:r>
              <a:rPr lang="en-US" u="sng"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&lt;source&gt;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 tags with different audio sources. The browser will choose the first source it supports.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The text between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&lt;audio&gt;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&lt;/audio&gt;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 tags will only be displayed in browsers that do not support the &lt;audio&gt; element.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Supported Audio Formats in HTML5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MP3, WAV, and OGG.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300" cy="14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Con’t</a:t>
            </a:r>
            <a:endParaRPr/>
          </a:p>
        </p:txBody>
      </p:sp>
      <p:pic>
        <p:nvPicPr>
          <p:cNvPr id="323" name="Google Shape;3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25" y="2017250"/>
            <a:ext cx="8762351" cy="35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8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300" cy="14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Con’t</a:t>
            </a:r>
            <a:endParaRPr/>
          </a:p>
        </p:txBody>
      </p:sp>
      <p:sp>
        <p:nvSpPr>
          <p:cNvPr id="330" name="Google Shape;330;p38"/>
          <p:cNvSpPr txBox="1">
            <a:spLocks noGrp="1"/>
          </p:cNvSpPr>
          <p:nvPr>
            <p:ph type="body" idx="1"/>
          </p:nvPr>
        </p:nvSpPr>
        <p:spPr>
          <a:xfrm>
            <a:off x="828600" y="1616247"/>
            <a:ext cx="6711900" cy="321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&lt;audio autoplay controls loop muted preload=”none”&gt;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&lt;source src="horse.ogg" type="audio/ogg"&gt;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&lt;source src="horse.mp3" type="audio/mpeg"&gt;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Your browser does not support the audio tag.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&lt;/audio&gt;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300" cy="14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Video</a:t>
            </a:r>
            <a:endParaRPr/>
          </a:p>
        </p:txBody>
      </p:sp>
      <p:sp>
        <p:nvSpPr>
          <p:cNvPr id="337" name="Google Shape;337;p39"/>
          <p:cNvSpPr txBox="1">
            <a:spLocks noGrp="1"/>
          </p:cNvSpPr>
          <p:nvPr>
            <p:ph type="body" idx="1"/>
          </p:nvPr>
        </p:nvSpPr>
        <p:spPr>
          <a:xfrm>
            <a:off x="828600" y="1631826"/>
            <a:ext cx="6711900" cy="466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&lt;video&gt;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 tag is used to embed video content e.g movie clip and other streams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&lt;video&gt;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 tag contains one or more </a:t>
            </a:r>
            <a:r>
              <a:rPr lang="en-US" u="sng"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&lt;source&gt;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 tags with different video sources. The browser will choose the first source it supports.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The text between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&lt;video&gt;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&lt;/video&gt;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 tags will only be displayed in browsers that do not support the &lt;video&gt; element.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Supported video formats in HTML5: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Verdana"/>
                <a:ea typeface="Verdana"/>
                <a:cs typeface="Verdana"/>
                <a:sym typeface="Verdana"/>
              </a:rPr>
              <a:t>MP4, WebM, and OGG.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0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300" cy="14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Con’t</a:t>
            </a:r>
            <a:endParaRPr/>
          </a:p>
        </p:txBody>
      </p:sp>
      <p:sp>
        <p:nvSpPr>
          <p:cNvPr id="344" name="Google Shape;344;p40"/>
          <p:cNvSpPr txBox="1">
            <a:spLocks noGrp="1"/>
          </p:cNvSpPr>
          <p:nvPr>
            <p:ph type="body" idx="1"/>
          </p:nvPr>
        </p:nvSpPr>
        <p:spPr>
          <a:xfrm>
            <a:off x="827088" y="2052638"/>
            <a:ext cx="6711900" cy="41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5" name="Google Shape;3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38" y="1486950"/>
            <a:ext cx="8812525" cy="47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300" cy="14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Con’t</a:t>
            </a:r>
            <a:endParaRPr/>
          </a:p>
        </p:txBody>
      </p:sp>
      <p:sp>
        <p:nvSpPr>
          <p:cNvPr id="352" name="Google Shape;352;p41"/>
          <p:cNvSpPr txBox="1">
            <a:spLocks noGrp="1"/>
          </p:cNvSpPr>
          <p:nvPr>
            <p:ph type="body" idx="1"/>
          </p:nvPr>
        </p:nvSpPr>
        <p:spPr>
          <a:xfrm>
            <a:off x="828600" y="1725320"/>
            <a:ext cx="6711900" cy="2576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&lt;video width="320" height="240" controls&gt;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&lt;source src="movie.mp4" type="video/mp4"&gt;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&lt;source src="movie.ogg" type="video/ogg"&gt;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Your browser does not support the video tag.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&lt;/video&gt;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540</Words>
  <Application>Microsoft Macintosh PowerPoint</Application>
  <PresentationFormat>On-screen Show (4:3)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Courier New</vt:lpstr>
      <vt:lpstr>Verdana</vt:lpstr>
      <vt:lpstr>Montserrat</vt:lpstr>
      <vt:lpstr>Arial</vt:lpstr>
      <vt:lpstr>Lato</vt:lpstr>
      <vt:lpstr>Focus</vt:lpstr>
      <vt:lpstr>Lecture # 3</vt:lpstr>
      <vt:lpstr>Quotation &amp; Citation</vt:lpstr>
      <vt:lpstr>Quotation &amp; Citation Con’t</vt:lpstr>
      <vt:lpstr>Audio Tag</vt:lpstr>
      <vt:lpstr>Con’t</vt:lpstr>
      <vt:lpstr>Con’t</vt:lpstr>
      <vt:lpstr>Video</vt:lpstr>
      <vt:lpstr>Con’t</vt:lpstr>
      <vt:lpstr>Con’t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3</dc:title>
  <cp:lastModifiedBy>Mehmood Khalil</cp:lastModifiedBy>
  <cp:revision>1</cp:revision>
  <dcterms:modified xsi:type="dcterms:W3CDTF">2025-04-11T12:17:41Z</dcterms:modified>
</cp:coreProperties>
</file>