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65" r:id="rId2"/>
    <p:sldId id="283" r:id="rId3"/>
    <p:sldId id="284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eead10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eead10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9eead10e8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4a352eaa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4a352eaa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94a352eaa1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4a352eaa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4a352eaa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94a352eaa1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10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logixxgrid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# 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Hyperlinks</a:t>
            </a:r>
            <a:endParaRPr/>
          </a:p>
        </p:txBody>
      </p:sp>
      <p:sp>
        <p:nvSpPr>
          <p:cNvPr id="359" name="Google Shape;359;p42"/>
          <p:cNvSpPr txBox="1">
            <a:spLocks noGrp="1"/>
          </p:cNvSpPr>
          <p:nvPr>
            <p:ph type="body" idx="1"/>
          </p:nvPr>
        </p:nvSpPr>
        <p:spPr>
          <a:xfrm>
            <a:off x="764775" y="1398027"/>
            <a:ext cx="6711900" cy="483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Internal Link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External Link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Email Link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Page Jump / Bookmark Hyperlink</a:t>
            </a:r>
            <a:endParaRPr/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lang="en-US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https://training.logixxgrid.com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"&gt;Logixx Grid&lt;/a&gt;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Email: &lt;a href="mailto:</a:t>
            </a:r>
            <a:r>
              <a:rPr lang="en-US" i="1">
                <a:latin typeface="Courier New"/>
                <a:ea typeface="Courier New"/>
                <a:cs typeface="Courier New"/>
                <a:sym typeface="Courier New"/>
              </a:rPr>
              <a:t>name@email.com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en-US" i="1">
                <a:latin typeface="Courier New"/>
                <a:ea typeface="Courier New"/>
                <a:cs typeface="Courier New"/>
                <a:sym typeface="Courier New"/>
              </a:rPr>
              <a:t>Link text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Page Jump: </a:t>
            </a:r>
            <a:r>
              <a:rPr lang="en-US" sz="1350">
                <a:latin typeface="Arial"/>
                <a:ea typeface="Arial"/>
                <a:cs typeface="Arial"/>
                <a:sym typeface="Arial"/>
              </a:rPr>
              <a:t>&lt;a href="#idname"&gt;Click Me&lt;/a&gt;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&lt;h1 id”idname”&gt;Jumped &lt;/h1&gt;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Con’t</a:t>
            </a:r>
            <a:endParaRPr/>
          </a:p>
        </p:txBody>
      </p:sp>
      <p:sp>
        <p:nvSpPr>
          <p:cNvPr id="366" name="Google Shape;366;p4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attribute 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_self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- Default. Opens the document in the same window/tab as it was clicked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●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_blank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- Opens the document in a new window or tab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●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_parent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- Opens the document in the parent frame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●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_top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- Opens the document in the full body of the window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On-screen Show (4:3)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Montserrat</vt:lpstr>
      <vt:lpstr>Courier New</vt:lpstr>
      <vt:lpstr>Verdana</vt:lpstr>
      <vt:lpstr>Arial</vt:lpstr>
      <vt:lpstr>Lato</vt:lpstr>
      <vt:lpstr>Calibri</vt:lpstr>
      <vt:lpstr>Focus</vt:lpstr>
      <vt:lpstr>Lecture # 4</vt:lpstr>
      <vt:lpstr>Hyperlinks</vt:lpstr>
      <vt:lpstr>Con’t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cp:lastModifiedBy>Mehmood Khalil</cp:lastModifiedBy>
  <cp:revision>2</cp:revision>
  <dcterms:modified xsi:type="dcterms:W3CDTF">2025-04-18T13:14:27Z</dcterms:modified>
</cp:coreProperties>
</file>