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5"/>
  </p:notesMasterIdLst>
  <p:sldIdLst>
    <p:sldId id="265" r:id="rId2"/>
    <p:sldId id="292" r:id="rId3"/>
    <p:sldId id="293" r:id="rId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Lato" panose="020F0502020204030203" pitchFamily="34" charset="0"/>
      <p:regular r:id="rId10"/>
      <p:bold r:id="rId11"/>
      <p:italic r:id="rId12"/>
      <p:boldItalic r:id="rId13"/>
    </p:embeddedFont>
    <p:embeddedFont>
      <p:font typeface="Montserrat" pitchFamily="2" charset="77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07"/>
  </p:normalViewPr>
  <p:slideViewPr>
    <p:cSldViewPr snapToGrid="0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eead10e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eead10e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9eead10e8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4a352eaa1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4a352eaa1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g94a352eaa1_0_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94a352eaa1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94a352eaa1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g94a352eaa1_0_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484188" y="452438"/>
            <a:ext cx="7056300" cy="1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body" idx="1"/>
          </p:nvPr>
        </p:nvSpPr>
        <p:spPr>
          <a:xfrm>
            <a:off x="827088" y="2052638"/>
            <a:ext cx="6711900" cy="41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dt" idx="10"/>
          </p:nvPr>
        </p:nvSpPr>
        <p:spPr>
          <a:xfrm rot="5400000">
            <a:off x="7494588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ftr" idx="11"/>
          </p:nvPr>
        </p:nvSpPr>
        <p:spPr>
          <a:xfrm rot="5400000">
            <a:off x="6233324" y="3263100"/>
            <a:ext cx="385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7766050" y="295275"/>
            <a:ext cx="6285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1241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866443" y="2861734"/>
            <a:ext cx="6621000" cy="19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866442" y="4777381"/>
            <a:ext cx="66210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dt" idx="10"/>
          </p:nvPr>
        </p:nvSpPr>
        <p:spPr>
          <a:xfrm rot="5400000">
            <a:off x="7494588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ftr" idx="11"/>
          </p:nvPr>
        </p:nvSpPr>
        <p:spPr>
          <a:xfrm rot="5400000">
            <a:off x="6233324" y="3263100"/>
            <a:ext cx="385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ldNum" idx="12"/>
          </p:nvPr>
        </p:nvSpPr>
        <p:spPr>
          <a:xfrm>
            <a:off x="7766050" y="295275"/>
            <a:ext cx="6285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0" r:id="rId9"/>
    <p:sldLayoutId id="214748366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2010/WD-html-markup-20100624/ol.html#ol.attrs.reverse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Lecture # 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1"/>
          <p:cNvSpPr txBox="1">
            <a:spLocks noGrp="1"/>
          </p:cNvSpPr>
          <p:nvPr>
            <p:ph type="title"/>
          </p:nvPr>
        </p:nvSpPr>
        <p:spPr>
          <a:xfrm>
            <a:off x="484188" y="452438"/>
            <a:ext cx="7056300" cy="140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Lists</a:t>
            </a:r>
            <a:endParaRPr/>
          </a:p>
        </p:txBody>
      </p:sp>
      <p:sp>
        <p:nvSpPr>
          <p:cNvPr id="421" name="Google Shape;421;p51"/>
          <p:cNvSpPr txBox="1">
            <a:spLocks noGrp="1"/>
          </p:cNvSpPr>
          <p:nvPr>
            <p:ph type="body" idx="1"/>
          </p:nvPr>
        </p:nvSpPr>
        <p:spPr>
          <a:xfrm>
            <a:off x="936200" y="1331093"/>
            <a:ext cx="6711900" cy="1692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Ordered List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Un-Ordered List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Description List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22" name="Google Shape;42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25" y="3139075"/>
            <a:ext cx="8650425" cy="3064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2"/>
          <p:cNvSpPr txBox="1">
            <a:spLocks noGrp="1"/>
          </p:cNvSpPr>
          <p:nvPr>
            <p:ph type="title"/>
          </p:nvPr>
        </p:nvSpPr>
        <p:spPr>
          <a:xfrm>
            <a:off x="484188" y="452438"/>
            <a:ext cx="7056300" cy="140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Attributes</a:t>
            </a:r>
            <a:endParaRPr/>
          </a:p>
        </p:txBody>
      </p:sp>
      <p:sp>
        <p:nvSpPr>
          <p:cNvPr id="429" name="Google Shape;429;p52"/>
          <p:cNvSpPr txBox="1">
            <a:spLocks noGrp="1"/>
          </p:cNvSpPr>
          <p:nvPr>
            <p:ph type="body" idx="1"/>
          </p:nvPr>
        </p:nvSpPr>
        <p:spPr>
          <a:xfrm>
            <a:off x="827088" y="2052638"/>
            <a:ext cx="6711900" cy="41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Start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Type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u="sng">
                <a:latin typeface="Arial"/>
                <a:ea typeface="Arial"/>
                <a:cs typeface="Arial"/>
                <a:sym typeface="Arial"/>
                <a:hlinkClick r:id="rId3"/>
              </a:rPr>
              <a:t>reversed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= "reversed"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21</Words>
  <Application>Microsoft Macintosh PowerPoint</Application>
  <PresentationFormat>On-screen Show (4:3)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Montserrat</vt:lpstr>
      <vt:lpstr>Arial</vt:lpstr>
      <vt:lpstr>Lato</vt:lpstr>
      <vt:lpstr>Calibri</vt:lpstr>
      <vt:lpstr>Focus</vt:lpstr>
      <vt:lpstr>Lecture # 5</vt:lpstr>
      <vt:lpstr>Lists</vt:lpstr>
      <vt:lpstr>Attributes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1</dc:title>
  <cp:lastModifiedBy>Mehmood Khalil</cp:lastModifiedBy>
  <cp:revision>4</cp:revision>
  <dcterms:modified xsi:type="dcterms:W3CDTF">2025-04-18T13:56:55Z</dcterms:modified>
</cp:coreProperties>
</file>