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6"/>
  </p:notesMasterIdLst>
  <p:sldIdLst>
    <p:sldId id="265" r:id="rId2"/>
    <p:sldId id="296" r:id="rId3"/>
    <p:sldId id="294" r:id="rId4"/>
    <p:sldId id="297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28"/>
  </p:normalViewPr>
  <p:slideViewPr>
    <p:cSldViewPr snapToGrid="0">
      <p:cViewPr varScale="1">
        <p:scale>
          <a:sx n="119" d="100"/>
          <a:sy n="119" d="100"/>
        </p:scale>
        <p:origin x="19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presProps" Target="pres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eead10e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eead10e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9eead10e8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93890198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93890198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g9389019821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94a352eaa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94a352eaa1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g94a352eaa1_0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938901982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938901982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g9389019821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827088" y="2052638"/>
            <a:ext cx="67119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475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866443" y="2861734"/>
            <a:ext cx="6621000" cy="19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866442" y="4777381"/>
            <a:ext cx="66210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dt" idx="10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ftr" idx="11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# 7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5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 to CSS3</a:t>
            </a:r>
            <a:endParaRPr/>
          </a:p>
        </p:txBody>
      </p:sp>
      <p:sp>
        <p:nvSpPr>
          <p:cNvPr id="449" name="Google Shape;449;p55"/>
          <p:cNvSpPr txBox="1">
            <a:spLocks noGrp="1"/>
          </p:cNvSpPr>
          <p:nvPr>
            <p:ph type="body" idx="1"/>
          </p:nvPr>
        </p:nvSpPr>
        <p:spPr>
          <a:xfrm>
            <a:off x="828588" y="1645938"/>
            <a:ext cx="6711900" cy="41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What is CSS?</a:t>
            </a:r>
            <a:endParaRPr sz="1400" dirty="0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-US" sz="1400" dirty="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CSS stands for Cascading Style Sheets</a:t>
            </a:r>
            <a:endParaRPr sz="1400" dirty="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-US" sz="1400" dirty="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CSS describes how HTML elements are to be displayed on screen, paper, or in other media</a:t>
            </a:r>
            <a:endParaRPr sz="1400" dirty="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-US" sz="1400" dirty="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CSS saves a lot of work. It can control the layout of multiple web pages all at once</a:t>
            </a:r>
            <a:endParaRPr sz="1400" dirty="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r>
              <a:rPr lang="en-US" sz="1400" dirty="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External stylesheets are stored in CSS files</a:t>
            </a:r>
            <a:endParaRPr sz="1400" dirty="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Verdana"/>
              <a:buChar char="●"/>
            </a:pPr>
            <a:endParaRPr sz="1400" dirty="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400" dirty="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Syntax:</a:t>
            </a:r>
            <a:endParaRPr sz="1400" dirty="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400" dirty="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Selector {Property: Value;}</a:t>
            </a:r>
            <a:endParaRPr sz="1400" dirty="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 sz="1400" dirty="0">
                <a:highlight>
                  <a:schemeClr val="dk1"/>
                </a:highlight>
              </a:rPr>
              <a:t>Type Selector </a:t>
            </a:r>
            <a:r>
              <a:rPr lang="en-US" sz="1400" dirty="0" err="1">
                <a:highlight>
                  <a:schemeClr val="dk1"/>
                </a:highlight>
              </a:rPr>
              <a:t>eg.</a:t>
            </a:r>
            <a:r>
              <a:rPr lang="en-US" sz="1400" dirty="0">
                <a:highlight>
                  <a:schemeClr val="dk1"/>
                </a:highlight>
              </a:rPr>
              <a:t> p</a:t>
            </a:r>
            <a:endParaRPr sz="1400" dirty="0">
              <a:highlight>
                <a:schemeClr val="dk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 sz="1400" dirty="0"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descendant </a:t>
            </a:r>
            <a:r>
              <a:rPr lang="en-US" sz="1400" dirty="0">
                <a:highlight>
                  <a:schemeClr val="dk1"/>
                </a:highlight>
              </a:rPr>
              <a:t> selector or nested selector </a:t>
            </a:r>
            <a:r>
              <a:rPr lang="en-US" sz="1400" dirty="0" err="1">
                <a:highlight>
                  <a:schemeClr val="dk1"/>
                </a:highlight>
              </a:rPr>
              <a:t>e.g</a:t>
            </a:r>
            <a:r>
              <a:rPr lang="en-US" sz="1400" dirty="0">
                <a:highlight>
                  <a:schemeClr val="dk1"/>
                </a:highlight>
              </a:rPr>
              <a:t> section &gt; p</a:t>
            </a:r>
            <a:endParaRPr sz="1400" dirty="0">
              <a:highlight>
                <a:schemeClr val="dk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 sz="1400" dirty="0">
                <a:highlight>
                  <a:schemeClr val="dk1"/>
                </a:highlight>
              </a:rPr>
              <a:t>ID Selector</a:t>
            </a:r>
            <a:endParaRPr sz="1400" dirty="0">
              <a:highlight>
                <a:schemeClr val="dk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 sz="1400" dirty="0">
                <a:highlight>
                  <a:schemeClr val="dk1"/>
                </a:highlight>
              </a:rPr>
              <a:t>Class Selector</a:t>
            </a:r>
            <a:endParaRPr sz="1400" dirty="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3"/>
          <p:cNvSpPr txBox="1">
            <a:spLocks noGrp="1"/>
          </p:cNvSpPr>
          <p:nvPr>
            <p:ph type="title"/>
          </p:nvPr>
        </p:nvSpPr>
        <p:spPr>
          <a:xfrm>
            <a:off x="484200" y="452450"/>
            <a:ext cx="7527300" cy="85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Structure Semantic Elements</a:t>
            </a:r>
            <a:endParaRPr/>
          </a:p>
        </p:txBody>
      </p:sp>
      <p:sp>
        <p:nvSpPr>
          <p:cNvPr id="436" name="Google Shape;436;p53"/>
          <p:cNvSpPr txBox="1">
            <a:spLocks noGrp="1"/>
          </p:cNvSpPr>
          <p:nvPr>
            <p:ph type="body" idx="1"/>
          </p:nvPr>
        </p:nvSpPr>
        <p:spPr>
          <a:xfrm>
            <a:off x="827088" y="2052638"/>
            <a:ext cx="6711900" cy="41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Header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Footer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Aside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Section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Article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Nav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6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CSS3 Con’t</a:t>
            </a:r>
            <a:endParaRPr/>
          </a:p>
        </p:txBody>
      </p:sp>
      <p:sp>
        <p:nvSpPr>
          <p:cNvPr id="456" name="Google Shape;456;p56"/>
          <p:cNvSpPr txBox="1">
            <a:spLocks noGrp="1"/>
          </p:cNvSpPr>
          <p:nvPr>
            <p:ph type="body" idx="1"/>
          </p:nvPr>
        </p:nvSpPr>
        <p:spPr>
          <a:xfrm>
            <a:off x="828588" y="1331088"/>
            <a:ext cx="6711900" cy="41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highlight>
                  <a:schemeClr val="dk1"/>
                </a:highlight>
              </a:rPr>
              <a:t>CSS Types:</a:t>
            </a:r>
            <a:endParaRPr sz="1400">
              <a:highlight>
                <a:schemeClr val="dk1"/>
              </a:highlight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>
                <a:highlight>
                  <a:schemeClr val="dk1"/>
                </a:highlight>
              </a:rPr>
              <a:t>Inline</a:t>
            </a:r>
            <a:endParaRPr sz="1400">
              <a:highlight>
                <a:schemeClr val="dk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>
                <a:highlight>
                  <a:schemeClr val="dk1"/>
                </a:highlight>
              </a:rPr>
              <a:t>Internal</a:t>
            </a:r>
            <a:endParaRPr sz="1400">
              <a:highlight>
                <a:schemeClr val="dk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>
                <a:highlight>
                  <a:schemeClr val="dk1"/>
                </a:highlight>
              </a:rPr>
              <a:t>External</a:t>
            </a:r>
            <a:endParaRPr sz="140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chemeClr val="dk1"/>
                </a:highlight>
              </a:rPr>
              <a:t>Box Model</a:t>
            </a:r>
            <a:endParaRPr sz="1400">
              <a:highlight>
                <a:schemeClr val="dk1"/>
              </a:highlight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>
                <a:highlight>
                  <a:schemeClr val="dk1"/>
                </a:highlight>
              </a:rPr>
              <a:t>Padding</a:t>
            </a:r>
            <a:endParaRPr sz="1400">
              <a:highlight>
                <a:schemeClr val="dk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>
                <a:highlight>
                  <a:schemeClr val="dk1"/>
                </a:highlight>
              </a:rPr>
              <a:t>Margin</a:t>
            </a:r>
            <a:endParaRPr sz="1400">
              <a:highlight>
                <a:schemeClr val="dk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US" sz="1400">
                <a:highlight>
                  <a:schemeClr val="dk1"/>
                </a:highlight>
              </a:rPr>
              <a:t>Border</a:t>
            </a:r>
            <a:endParaRPr sz="140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chemeClr val="dk1"/>
                </a:highlight>
              </a:rPr>
              <a:t>border-width</a:t>
            </a:r>
            <a:endParaRPr sz="140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chemeClr val="dk1"/>
                </a:highlight>
              </a:rPr>
              <a:t>border-style</a:t>
            </a:r>
            <a:endParaRPr sz="140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chemeClr val="dk1"/>
                </a:highlight>
              </a:rPr>
              <a:t>border-color</a:t>
            </a:r>
            <a:endParaRPr sz="140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highlight>
                <a:schemeClr val="dk1"/>
              </a:highlight>
            </a:endParaRPr>
          </a:p>
        </p:txBody>
      </p:sp>
      <p:sp>
        <p:nvSpPr>
          <p:cNvPr id="457" name="Google Shape;457;p56"/>
          <p:cNvSpPr txBox="1">
            <a:spLocks noGrp="1"/>
          </p:cNvSpPr>
          <p:nvPr>
            <p:ph type="body" idx="1"/>
          </p:nvPr>
        </p:nvSpPr>
        <p:spPr>
          <a:xfrm>
            <a:off x="5595069" y="1331100"/>
            <a:ext cx="3198300" cy="41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chemeClr val="dk1"/>
                </a:highlight>
              </a:rPr>
              <a:t>Height</a:t>
            </a:r>
            <a:endParaRPr sz="140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chemeClr val="dk1"/>
                </a:highlight>
              </a:rPr>
              <a:t>Width</a:t>
            </a:r>
            <a:endParaRPr sz="140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chemeClr val="dk1"/>
                </a:highlight>
              </a:rPr>
              <a:t>color</a:t>
            </a:r>
            <a:endParaRPr sz="140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chemeClr val="dk1"/>
                </a:highlight>
              </a:rPr>
              <a:t>background -color</a:t>
            </a:r>
            <a:endParaRPr sz="140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chemeClr val="dk1"/>
                </a:highlight>
              </a:rPr>
              <a:t>box-sizing:border-box;</a:t>
            </a:r>
            <a:endParaRPr sz="140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127</Words>
  <Application>Microsoft Macintosh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Montserrat</vt:lpstr>
      <vt:lpstr>Verdana</vt:lpstr>
      <vt:lpstr>Arial</vt:lpstr>
      <vt:lpstr>Lato</vt:lpstr>
      <vt:lpstr>Calibri</vt:lpstr>
      <vt:lpstr>Focus</vt:lpstr>
      <vt:lpstr>Lecture # 7</vt:lpstr>
      <vt:lpstr>Intro to CSS3</vt:lpstr>
      <vt:lpstr>Structure Semantic Elements</vt:lpstr>
      <vt:lpstr>CSS3 Con’t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</dc:title>
  <cp:lastModifiedBy>Mehmood Khalil</cp:lastModifiedBy>
  <cp:revision>8</cp:revision>
  <dcterms:modified xsi:type="dcterms:W3CDTF">2025-04-22T13:37:55Z</dcterms:modified>
</cp:coreProperties>
</file>