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65" r:id="rId2"/>
    <p:sldId id="298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96c411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96c411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996c4113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5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Form</a:t>
            </a:r>
            <a:endParaRPr dirty="0"/>
          </a:p>
        </p:txBody>
      </p:sp>
      <p:sp>
        <p:nvSpPr>
          <p:cNvPr id="464" name="Google Shape;464;p57"/>
          <p:cNvSpPr txBox="1">
            <a:spLocks noGrp="1"/>
          </p:cNvSpPr>
          <p:nvPr>
            <p:ph type="body" idx="1"/>
          </p:nvPr>
        </p:nvSpPr>
        <p:spPr>
          <a:xfrm>
            <a:off x="1052994" y="2004275"/>
            <a:ext cx="36030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highlight>
                  <a:schemeClr val="dk1"/>
                </a:highlight>
              </a:rPr>
              <a:t>Working with Forms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text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email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Password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number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range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Tel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highlight>
                <a:schemeClr val="dk1"/>
              </a:highlight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highlight>
                  <a:schemeClr val="dk1"/>
                </a:highlight>
              </a:rPr>
              <a:t>Assignment</a:t>
            </a:r>
            <a:endParaRPr lang="en-US"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highlight>
                  <a:schemeClr val="dk1"/>
                </a:highlight>
              </a:rPr>
              <a:t>url</a:t>
            </a:r>
            <a:endParaRPr lang="en-US" sz="1400" dirty="0">
              <a:highlight>
                <a:schemeClr val="dk1"/>
              </a:highlight>
            </a:endParaRP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date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datetime-local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month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Week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 err="1">
                <a:highlight>
                  <a:schemeClr val="dk1"/>
                </a:highlight>
              </a:rPr>
              <a:t>textarea</a:t>
            </a:r>
            <a:endParaRPr lang="en-US"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highlight>
                <a:schemeClr val="dk1"/>
              </a:highlight>
            </a:endParaRPr>
          </a:p>
          <a:p>
            <a:pPr indent="-317500">
              <a:spcBef>
                <a:spcPts val="0"/>
              </a:spcBef>
              <a:buSzPts val="1400"/>
            </a:pPr>
            <a:endParaRPr lang="en-US" sz="1400" dirty="0">
              <a:highlight>
                <a:schemeClr val="dk1"/>
              </a:highlight>
            </a:endParaRPr>
          </a:p>
        </p:txBody>
      </p:sp>
      <p:sp>
        <p:nvSpPr>
          <p:cNvPr id="465" name="Google Shape;465;p57"/>
          <p:cNvSpPr txBox="1">
            <a:spLocks noGrp="1"/>
          </p:cNvSpPr>
          <p:nvPr>
            <p:ph type="body" idx="1"/>
          </p:nvPr>
        </p:nvSpPr>
        <p:spPr>
          <a:xfrm>
            <a:off x="5160294" y="2004275"/>
            <a:ext cx="36030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Montserrat</vt:lpstr>
      <vt:lpstr>Lato</vt:lpstr>
      <vt:lpstr>Calibri</vt:lpstr>
      <vt:lpstr>Focus</vt:lpstr>
      <vt:lpstr>Lecture # 8</vt:lpstr>
      <vt:lpstr>Working with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13</cp:revision>
  <dcterms:modified xsi:type="dcterms:W3CDTF">2025-04-23T13:58:52Z</dcterms:modified>
</cp:coreProperties>
</file>