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4"/>
  </p:notesMasterIdLst>
  <p:sldIdLst>
    <p:sldId id="265" r:id="rId2"/>
    <p:sldId id="298" r:id="rId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Lato" panose="020F0502020204030203" pitchFamily="34" charset="0"/>
      <p:regular r:id="rId9"/>
      <p:bold r:id="rId10"/>
      <p:italic r:id="rId11"/>
      <p:boldItalic r:id="rId12"/>
    </p:embeddedFont>
    <p:embeddedFont>
      <p:font typeface="Montserrat" pitchFamily="2" charset="77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28"/>
  </p:normalViewPr>
  <p:slideViewPr>
    <p:cSldViewPr snapToGrid="0">
      <p:cViewPr varScale="1">
        <p:scale>
          <a:sx n="119" d="100"/>
          <a:sy n="119" d="100"/>
        </p:scale>
        <p:origin x="1984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font" Target="fonts/font9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font" Target="fonts/font11.fntdata"/><Relationship Id="rId10" Type="http://schemas.openxmlformats.org/officeDocument/2006/relationships/font" Target="fonts/font6.fntdata"/><Relationship Id="rId19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eead10e8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eead10e8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9eead10e8e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996c4113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996c41133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996c41133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25" name="Google Shape;25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3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body" idx="1"/>
          </p:nvPr>
        </p:nvSpPr>
        <p:spPr>
          <a:xfrm>
            <a:off x="827088" y="2052638"/>
            <a:ext cx="6711900" cy="41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1pPr>
            <a:lvl2pPr marL="914400" lvl="1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2pPr>
            <a:lvl3pPr marL="1371600" lvl="2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4pPr>
            <a:lvl5pPr marL="2286000" lvl="4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5pPr>
            <a:lvl6pPr marL="2743200" lvl="5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 rtl="0">
              <a:spcBef>
                <a:spcPts val="1000"/>
              </a:spcBef>
              <a:spcAft>
                <a:spcPts val="0"/>
              </a:spcAft>
              <a:buSzPts val="1440"/>
              <a:buChar char="●"/>
              <a:defRPr/>
            </a:lvl7pPr>
            <a:lvl8pPr marL="3657600" lvl="7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○"/>
              <a:defRPr/>
            </a:lvl8pPr>
            <a:lvl9pPr marL="4114800" lvl="8" indent="-320040" algn="l" rtl="0">
              <a:spcBef>
                <a:spcPts val="100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3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477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oogle Shape;53;p5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54" name="Google Shape;54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5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body" idx="1"/>
          </p:nvPr>
        </p:nvSpPr>
        <p:spPr>
          <a:xfrm>
            <a:off x="1297500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body" idx="2"/>
          </p:nvPr>
        </p:nvSpPr>
        <p:spPr>
          <a:xfrm>
            <a:off x="4933221" y="2090067"/>
            <a:ext cx="3403200" cy="3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6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2" name="Google Shape;62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" name="Google Shape;64;p6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70389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7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68" name="Google Shape;68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1297500" y="525000"/>
            <a:ext cx="3798900" cy="19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body" idx="1"/>
          </p:nvPr>
        </p:nvSpPr>
        <p:spPr>
          <a:xfrm>
            <a:off x="1297500" y="2630067"/>
            <a:ext cx="3798900" cy="32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8"/>
          <p:cNvGrpSpPr/>
          <p:nvPr/>
        </p:nvGrpSpPr>
        <p:grpSpPr>
          <a:xfrm>
            <a:off x="4406400" y="0"/>
            <a:ext cx="4737600" cy="6857829"/>
            <a:chOff x="4406400" y="0"/>
            <a:chExt cx="4737600" cy="5143500"/>
          </a:xfrm>
        </p:grpSpPr>
        <p:sp>
          <p:nvSpPr>
            <p:cNvPr id="75" name="Google Shape;75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823850" y="1155700"/>
            <a:ext cx="4587000" cy="469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p9"/>
          <p:cNvGrpSpPr/>
          <p:nvPr/>
        </p:nvGrpSpPr>
        <p:grpSpPr>
          <a:xfrm>
            <a:off x="0" y="507989"/>
            <a:ext cx="1037850" cy="1355016"/>
            <a:chOff x="0" y="381001"/>
            <a:chExt cx="1037850" cy="1016287"/>
          </a:xfrm>
        </p:grpSpPr>
        <p:sp>
          <p:nvSpPr>
            <p:cNvPr id="97" name="Google Shape;97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1297500" y="2211100"/>
            <a:ext cx="3036300" cy="23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1297500" y="4717333"/>
            <a:ext cx="3036300" cy="6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4648200" y="2262133"/>
            <a:ext cx="3676800" cy="31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oogle Shape;104;p10"/>
          <p:cNvGrpSpPr/>
          <p:nvPr/>
        </p:nvGrpSpPr>
        <p:grpSpPr>
          <a:xfrm>
            <a:off x="0" y="5504636"/>
            <a:ext cx="698925" cy="912853"/>
            <a:chOff x="0" y="3785672"/>
            <a:chExt cx="698925" cy="684657"/>
          </a:xfrm>
        </p:grpSpPr>
        <p:sp>
          <p:nvSpPr>
            <p:cNvPr id="105" name="Google Shape;105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812725" y="5740500"/>
            <a:ext cx="6936000" cy="6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1"/>
          <p:cNvGrpSpPr/>
          <p:nvPr/>
        </p:nvGrpSpPr>
        <p:grpSpPr>
          <a:xfrm>
            <a:off x="4406400" y="0"/>
            <a:ext cx="4737600" cy="6857248"/>
            <a:chOff x="4406400" y="0"/>
            <a:chExt cx="4737600" cy="5143065"/>
          </a:xfrm>
        </p:grpSpPr>
        <p:sp>
          <p:nvSpPr>
            <p:cNvPr id="111" name="Google Shape;111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712900"/>
            <a:ext cx="47760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30" name="Google Shape;130;p11"/>
          <p:cNvSpPr txBox="1">
            <a:spLocks noGrp="1"/>
          </p:cNvSpPr>
          <p:nvPr>
            <p:ph type="body" idx="1"/>
          </p:nvPr>
        </p:nvSpPr>
        <p:spPr>
          <a:xfrm>
            <a:off x="823850" y="3524166"/>
            <a:ext cx="4776000" cy="16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866443" y="2861734"/>
            <a:ext cx="6621000" cy="19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4000" b="0" cap="none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866442" y="4777381"/>
            <a:ext cx="662100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marL="914400" lvl="1" indent="-228600" algn="l" rtl="0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marL="1371600" lvl="2" indent="-228600" algn="l" rtl="0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marL="1828800" lvl="3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marL="2286000" lvl="4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marL="2743200" lvl="5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marL="3200400" lvl="6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marL="3657600" lvl="7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marL="4114800" lvl="8" indent="-228600" algn="l" rtl="0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14"/>
          <p:cNvSpPr txBox="1">
            <a:spLocks noGrp="1"/>
          </p:cNvSpPr>
          <p:nvPr>
            <p:ph type="dt" idx="10"/>
          </p:nvPr>
        </p:nvSpPr>
        <p:spPr>
          <a:xfrm rot="5400000">
            <a:off x="7494588" y="1828800"/>
            <a:ext cx="9906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14"/>
          <p:cNvSpPr txBox="1">
            <a:spLocks noGrp="1"/>
          </p:cNvSpPr>
          <p:nvPr>
            <p:ph type="ftr" idx="11"/>
          </p:nvPr>
        </p:nvSpPr>
        <p:spPr>
          <a:xfrm rot="5400000">
            <a:off x="6233324" y="3263100"/>
            <a:ext cx="3859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14"/>
          <p:cNvSpPr txBox="1">
            <a:spLocks noGrp="1"/>
          </p:cNvSpPr>
          <p:nvPr>
            <p:ph type="sldNum" idx="12"/>
          </p:nvPr>
        </p:nvSpPr>
        <p:spPr>
          <a:xfrm>
            <a:off x="7766050" y="295275"/>
            <a:ext cx="628500" cy="7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spcAft>
                <a:spcPts val="0"/>
              </a:spcAft>
              <a:buNone/>
              <a:defRPr sz="2801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0" r:id="rId9"/>
    <p:sldLayoutId id="214748366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>
            <a:spLocks noGrp="1"/>
          </p:cNvSpPr>
          <p:nvPr>
            <p:ph type="title"/>
          </p:nvPr>
        </p:nvSpPr>
        <p:spPr>
          <a:xfrm>
            <a:off x="823850" y="2737333"/>
            <a:ext cx="4587000" cy="153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Lecture # 9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7"/>
          <p:cNvSpPr txBox="1">
            <a:spLocks noGrp="1"/>
          </p:cNvSpPr>
          <p:nvPr>
            <p:ph type="title"/>
          </p:nvPr>
        </p:nvSpPr>
        <p:spPr>
          <a:xfrm>
            <a:off x="484188" y="452438"/>
            <a:ext cx="7056300" cy="1400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CSS </a:t>
            </a:r>
            <a:r>
              <a:rPr lang="en-US" dirty="0" err="1"/>
              <a:t>Con’t</a:t>
            </a:r>
            <a:endParaRPr dirty="0"/>
          </a:p>
        </p:txBody>
      </p:sp>
      <p:sp>
        <p:nvSpPr>
          <p:cNvPr id="465" name="Google Shape;465;p57"/>
          <p:cNvSpPr txBox="1">
            <a:spLocks noGrp="1"/>
          </p:cNvSpPr>
          <p:nvPr>
            <p:ph type="body" idx="1"/>
          </p:nvPr>
        </p:nvSpPr>
        <p:spPr>
          <a:xfrm>
            <a:off x="588294" y="1331100"/>
            <a:ext cx="3603000" cy="4195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-317500">
              <a:spcBef>
                <a:spcPts val="0"/>
              </a:spcBef>
              <a:buSzPts val="1400"/>
            </a:pPr>
            <a:r>
              <a:rPr lang="en-US" sz="1400" dirty="0">
                <a:highlight>
                  <a:schemeClr val="dk1"/>
                </a:highlight>
              </a:rPr>
              <a:t>Search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 err="1">
                <a:highlight>
                  <a:schemeClr val="dk1"/>
                </a:highlight>
              </a:rPr>
              <a:t>fieldset</a:t>
            </a:r>
            <a:endParaRPr lang="en-US" sz="1400" dirty="0">
              <a:highlight>
                <a:schemeClr val="dk1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legend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file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submit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Reset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&lt;button&gt; tag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Checkbox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 dirty="0">
                <a:highlight>
                  <a:schemeClr val="dk1"/>
                </a:highlight>
              </a:rPr>
              <a:t>Radio Button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400">
                <a:highlight>
                  <a:schemeClr val="dk1"/>
                </a:highlight>
              </a:rPr>
              <a:t>Select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dirty="0">
              <a:highlight>
                <a:schemeClr val="dk1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400" dirty="0">
              <a:highlight>
                <a:schemeClr val="dk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21</Words>
  <Application>Microsoft Macintosh PowerPoint</Application>
  <PresentationFormat>On-screen Show (4:3)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Lato</vt:lpstr>
      <vt:lpstr>Arial</vt:lpstr>
      <vt:lpstr>Montserrat</vt:lpstr>
      <vt:lpstr>Calibri</vt:lpstr>
      <vt:lpstr>Focus</vt:lpstr>
      <vt:lpstr>Lecture # 9</vt:lpstr>
      <vt:lpstr>CSS Con’t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# 1</dc:title>
  <cp:lastModifiedBy>Mehmood Khalil</cp:lastModifiedBy>
  <cp:revision>16</cp:revision>
  <dcterms:modified xsi:type="dcterms:W3CDTF">2025-04-24T13:40:55Z</dcterms:modified>
</cp:coreProperties>
</file>