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65" r:id="rId2"/>
    <p:sldId id="298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96c4113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96c4113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996c41133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7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13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</a:t>
            </a:r>
            <a:r>
              <a:rPr lang="en-US" dirty="0" err="1"/>
              <a:t>Con’t</a:t>
            </a:r>
            <a:endParaRPr dirty="0"/>
          </a:p>
        </p:txBody>
      </p:sp>
      <p:sp>
        <p:nvSpPr>
          <p:cNvPr id="465" name="Google Shape;465;p57"/>
          <p:cNvSpPr txBox="1">
            <a:spLocks noGrp="1"/>
          </p:cNvSpPr>
          <p:nvPr>
            <p:ph type="body" idx="1"/>
          </p:nvPr>
        </p:nvSpPr>
        <p:spPr>
          <a:xfrm>
            <a:off x="588294" y="1331100"/>
            <a:ext cx="36030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 Color by Name</a:t>
            </a: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Color by Hexadecimal Value</a:t>
            </a: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Color by RGB</a:t>
            </a: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Color by RGBA</a:t>
            </a: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Color by HSL</a:t>
            </a: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Color by HSLA</a:t>
            </a:r>
          </a:p>
          <a:p>
            <a:pPr indent="-317500">
              <a:spcBef>
                <a:spcPts val="0"/>
              </a:spcBef>
              <a:buSzPts val="1400"/>
            </a:pPr>
            <a:endParaRPr lang="en-US" sz="1400" dirty="0">
              <a:highlight>
                <a:schemeClr val="dk1"/>
              </a:highlight>
            </a:endParaRPr>
          </a:p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Table 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29</Words>
  <Application>Microsoft Macintosh PowerPoint</Application>
  <PresentationFormat>On-screen Show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Lato</vt:lpstr>
      <vt:lpstr>Montserrat</vt:lpstr>
      <vt:lpstr>Calibri</vt:lpstr>
      <vt:lpstr>Focus</vt:lpstr>
      <vt:lpstr>Lecture # 13</vt:lpstr>
      <vt:lpstr>CSS 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cp:lastModifiedBy>Mehmood Khalil</cp:lastModifiedBy>
  <cp:revision>18</cp:revision>
  <dcterms:modified xsi:type="dcterms:W3CDTF">2025-05-13T14:05:16Z</dcterms:modified>
</cp:coreProperties>
</file>