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System</a:t>
            </a:r>
            <a:br>
              <a:rPr lang="en-US" dirty="0"/>
            </a:br>
            <a:r>
              <a:rPr lang="en-US" dirty="0"/>
              <a:t>1. Characterization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by </a:t>
            </a:r>
            <a:r>
              <a:rPr lang="en-US" dirty="0" err="1"/>
              <a:t>hermawan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2800" dirty="0">
                <a:solidFill>
                  <a:srgbClr val="FF0000"/>
                </a:solidFill>
              </a:rPr>
              <a:t>Openness</a:t>
            </a:r>
            <a:r>
              <a:rPr lang="en-US" dirty="0"/>
              <a:t>: </a:t>
            </a:r>
          </a:p>
          <a:p>
            <a:r>
              <a:rPr lang="en-US" dirty="0"/>
              <a:t>Open systems are characterized by the fact that their key interfaces are published. </a:t>
            </a:r>
          </a:p>
          <a:p>
            <a:r>
              <a:rPr lang="en-US" dirty="0"/>
              <a:t>Open distributed systems are based on the provision of a uniform communication mechanism and published interfaces for access to shared resources.</a:t>
            </a:r>
          </a:p>
          <a:p>
            <a:r>
              <a:rPr lang="en-US" dirty="0"/>
              <a:t>Open distributed systems can be constructed from heterogeneous hardware and software, possibly from different vendors.</a:t>
            </a:r>
          </a:p>
        </p:txBody>
      </p:sp>
    </p:spTree>
    <p:extLst>
      <p:ext uri="{BB962C8B-B14F-4D97-AF65-F5344CB8AC3E}">
        <p14:creationId xmlns:p14="http://schemas.microsoft.com/office/powerpoint/2010/main" val="332609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sz="2400" dirty="0">
                <a:solidFill>
                  <a:srgbClr val="FF0000"/>
                </a:solidFill>
              </a:rPr>
              <a:t>Security</a:t>
            </a:r>
            <a:r>
              <a:rPr lang="en-US" dirty="0"/>
              <a:t>, Many of the information resources that are made available and maintained in distributed systems have a high intrinsic value to their users. </a:t>
            </a:r>
          </a:p>
          <a:p>
            <a:r>
              <a:rPr lang="en-US" dirty="0"/>
              <a:t>Sessions</a:t>
            </a:r>
          </a:p>
          <a:p>
            <a:r>
              <a:rPr lang="en-US" dirty="0" err="1"/>
              <a:t>Enscription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sz="2400" dirty="0">
                <a:solidFill>
                  <a:srgbClr val="FF0000"/>
                </a:solidFill>
              </a:rPr>
              <a:t>Scalability</a:t>
            </a:r>
            <a:r>
              <a:rPr lang="en-US" dirty="0"/>
              <a:t>: </a:t>
            </a:r>
          </a:p>
          <a:p>
            <a:r>
              <a:rPr lang="en-US" dirty="0"/>
              <a:t>Distributed systems operate effectively and efficiently at many different scales, ranging from a small intranet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28918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5. Failure handling: </a:t>
            </a:r>
          </a:p>
          <a:p>
            <a:pPr marL="0" indent="0">
              <a:buNone/>
            </a:pPr>
            <a:r>
              <a:rPr lang="en-US" dirty="0"/>
              <a:t>Computer systems sometimes fail. When faults occur in hardware or software, programs How to solve it,</a:t>
            </a:r>
          </a:p>
        </p:txBody>
      </p:sp>
    </p:spTree>
    <p:extLst>
      <p:ext uri="{BB962C8B-B14F-4D97-AF65-F5344CB8AC3E}">
        <p14:creationId xmlns:p14="http://schemas.microsoft.com/office/powerpoint/2010/main" val="138366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6. Concurrency: </a:t>
            </a:r>
            <a:r>
              <a:rPr lang="en-US" dirty="0"/>
              <a:t>Both services and applications provide resources that can be shared by clients in a distributed system.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1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7. Transparency: </a:t>
            </a:r>
          </a:p>
          <a:p>
            <a:r>
              <a:rPr lang="en-US" dirty="0"/>
              <a:t>Transparency is defined as the concealment from the user and the application programmer of the separation of components in a distributed system, so that the system is perceived as a whole rather than as a collection of independent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55328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</a:t>
            </a:r>
            <a:r>
              <a:rPr lang="en-US" sz="2400" dirty="0">
                <a:solidFill>
                  <a:srgbClr val="FF0000"/>
                </a:solidFill>
              </a:rPr>
              <a:t>Quality of service: </a:t>
            </a:r>
          </a:p>
          <a:p>
            <a:r>
              <a:rPr lang="en-US" dirty="0"/>
              <a:t>The main nonfunctional properties of systems that affect the quality of the service experienced by clients and users are </a:t>
            </a:r>
            <a:r>
              <a:rPr lang="en-US" i="1" dirty="0"/>
              <a:t>reliability</a:t>
            </a:r>
            <a:r>
              <a:rPr lang="en-US" dirty="0"/>
              <a:t>, </a:t>
            </a:r>
            <a:r>
              <a:rPr lang="en-US" i="1" dirty="0"/>
              <a:t>security </a:t>
            </a:r>
            <a:r>
              <a:rPr lang="en-US" dirty="0"/>
              <a:t>and </a:t>
            </a:r>
            <a:r>
              <a:rPr lang="en-US" i="1" dirty="0"/>
              <a:t>performance</a:t>
            </a:r>
            <a:r>
              <a:rPr lang="en-US" dirty="0"/>
              <a:t>. </a:t>
            </a:r>
            <a:r>
              <a:rPr lang="en-US" i="1" dirty="0"/>
              <a:t>Adaptability </a:t>
            </a:r>
            <a:r>
              <a:rPr lang="en-US" dirty="0"/>
              <a:t>to meet changing system configurations and resource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1601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has a knowledge from distributed technology concept in the information system field</a:t>
            </a:r>
          </a:p>
          <a:p>
            <a:r>
              <a:rPr lang="en-US" dirty="0"/>
              <a:t>Student has skill to design distributed system in the information system</a:t>
            </a:r>
          </a:p>
          <a:p>
            <a:r>
              <a:rPr lang="en-US" dirty="0"/>
              <a:t>Student has basic programming in Webservice</a:t>
            </a:r>
          </a:p>
        </p:txBody>
      </p:sp>
    </p:spTree>
    <p:extLst>
      <p:ext uri="{BB962C8B-B14F-4D97-AF65-F5344CB8AC3E}">
        <p14:creationId xmlns:p14="http://schemas.microsoft.com/office/powerpoint/2010/main" val="6491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George </a:t>
            </a:r>
            <a:r>
              <a:rPr lang="en-US" dirty="0" err="1"/>
              <a:t>Coulouris</a:t>
            </a:r>
            <a:r>
              <a:rPr lang="en-US" dirty="0"/>
              <a:t>, </a:t>
            </a:r>
            <a:r>
              <a:rPr lang="en-US" i="1" dirty="0"/>
              <a:t>DISTRIBUTED SYSTEMS Concepts and Design</a:t>
            </a:r>
            <a:r>
              <a:rPr lang="en-US" dirty="0"/>
              <a:t>, fifth edition, Cambridge University</a:t>
            </a:r>
          </a:p>
          <a:p>
            <a:r>
              <a:rPr lang="en-US" dirty="0"/>
              <a:t>Andrew S. Tanenbaum, Principles and Paradigm, third edition, Amsterdam University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9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Subject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  :  Characterization to distributed    systems</a:t>
            </a:r>
          </a:p>
          <a:p>
            <a:r>
              <a:rPr lang="en-US" dirty="0">
                <a:solidFill>
                  <a:schemeClr val="tx1"/>
                </a:solidFill>
              </a:rPr>
              <a:t>Architectural Style</a:t>
            </a:r>
          </a:p>
          <a:p>
            <a:r>
              <a:rPr lang="en-US" dirty="0"/>
              <a:t>Inter-process Communication and Networking</a:t>
            </a:r>
          </a:p>
          <a:p>
            <a:r>
              <a:rPr lang="en-US" dirty="0"/>
              <a:t>Messaging Process  </a:t>
            </a:r>
          </a:p>
          <a:p>
            <a:r>
              <a:rPr lang="en-US" dirty="0"/>
              <a:t>Application Layering   for   distributed   systems</a:t>
            </a:r>
          </a:p>
          <a:p>
            <a:r>
              <a:rPr lang="en-US" dirty="0"/>
              <a:t>Web-Service Programming</a:t>
            </a:r>
          </a:p>
          <a:p>
            <a:r>
              <a:rPr lang="en-US" dirty="0"/>
              <a:t>BPMS Service Orchestration</a:t>
            </a:r>
          </a:p>
          <a:p>
            <a:r>
              <a:rPr lang="en-US" dirty="0"/>
              <a:t>Distributed File System of Big Data (Hadoop-Spark)</a:t>
            </a:r>
          </a:p>
          <a:p>
            <a:r>
              <a:rPr lang="en-US" dirty="0"/>
              <a:t>Distributed Database, Replication and Fragmentation</a:t>
            </a:r>
          </a:p>
          <a:p>
            <a:r>
              <a:rPr lang="en-US" dirty="0"/>
              <a:t>Mobile Apps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0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Centralized Vs Distributed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1855" y="2161309"/>
            <a:ext cx="526474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7309" y="2161309"/>
            <a:ext cx="526474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32763" y="2161309"/>
            <a:ext cx="526474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18217" y="2202873"/>
            <a:ext cx="526474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c Clipart Small Computer - Pc Png Transparent Png #953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95" y="2161309"/>
            <a:ext cx="744394" cy="5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c Clipart Small Computer - Pc Png Transparent Png #953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63" y="2178787"/>
            <a:ext cx="744394" cy="52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sung Tablet Png Download, Transparent Png - 2607x1714(#522613) - PngF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59" y="2081653"/>
            <a:ext cx="717116" cy="7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blet PNG Transparent Free Images | Tablet PNG Transparent Free Im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33" y="2178787"/>
            <a:ext cx="637460" cy="6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4" descr="Database Server Png Free Download - Server Pc PNG Image | Transparent PNG  Free Download on Seek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6" descr="Komputer Server, Komputer, Data gamba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Database Computer, Server, Workstation, Pc, Hardware, - Linux Server Icon  Png - Free Transparent PNG Clipart Images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Database Computer, Server, Workstation, Pc, Hardware, - Linux Server Icon Png #3191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28" y="3525983"/>
            <a:ext cx="1709017" cy="146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Kasing &amp; Tempat Komputer Ikon Komputer Server Komputer, world wide web,  Jaringan komputer, hitam, Wallpaper desktop png | PNGW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33" y="5654465"/>
            <a:ext cx="1134918" cy="11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Kasing &amp; Tempat Komputer Ikon Komputer Server Komputer, world wide web,  Jaringan komputer, hitam, Wallpaper desktop png | PNGW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61" y="5654465"/>
            <a:ext cx="1134918" cy="11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Kasing &amp; Tempat Komputer Ikon Komputer Server Komputer, world wide web,  Jaringan komputer, hitam, Wallpaper desktop png | PNGW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09" y="5627989"/>
            <a:ext cx="1134918" cy="11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3588329" y="4990855"/>
            <a:ext cx="632399" cy="897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2"/>
          </p:cNvCxnSpPr>
          <p:nvPr/>
        </p:nvCxnSpPr>
        <p:spPr>
          <a:xfrm>
            <a:off x="3325092" y="2684157"/>
            <a:ext cx="895636" cy="84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32" idx="2"/>
            <a:endCxn id="1044" idx="0"/>
          </p:cNvCxnSpPr>
          <p:nvPr/>
        </p:nvCxnSpPr>
        <p:spPr>
          <a:xfrm>
            <a:off x="4795117" y="2798769"/>
            <a:ext cx="280120" cy="72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 flipH="1">
            <a:off x="5369506" y="2701635"/>
            <a:ext cx="835454" cy="8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36" idx="2"/>
          </p:cNvCxnSpPr>
          <p:nvPr/>
        </p:nvCxnSpPr>
        <p:spPr>
          <a:xfrm flipH="1">
            <a:off x="5929745" y="2816247"/>
            <a:ext cx="1617518" cy="7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>
            <a:off x="5251377" y="4820742"/>
            <a:ext cx="4543" cy="833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9745" y="4990855"/>
            <a:ext cx="991322" cy="63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6227" y="359506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41027" y="463607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16524" y="42421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17696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3-Tier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a distributed system as one in which hardware or software components located at networked computers communicate and coordinate their actions only by passing messages/Services.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3382" y="339436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56218" y="4320468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83382" y="5223164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1018" y="366689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0618" y="460439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1018" y="543807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Up-Down Arrow 9"/>
          <p:cNvSpPr/>
          <p:nvPr/>
        </p:nvSpPr>
        <p:spPr>
          <a:xfrm>
            <a:off x="5902036" y="4412784"/>
            <a:ext cx="318654" cy="72258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N-Tier Distributed System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7738258" cy="44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0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i="1" dirty="0"/>
              <a:t>Concurrency</a:t>
            </a:r>
            <a:r>
              <a:rPr lang="en-US" dirty="0"/>
              <a:t>: In a network of computers, concurrent program execution is the norm.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No global clock</a:t>
            </a:r>
            <a:r>
              <a:rPr lang="en-US" dirty="0"/>
              <a:t>: When programs need to cooperate they coordinate their actions by exchanging messages.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Independent failures</a:t>
            </a:r>
            <a:r>
              <a:rPr lang="en-US" dirty="0"/>
              <a:t>: All computer systems can fail, and it is the responsibility of system designers to plan for the consequences of possible failures.</a:t>
            </a:r>
          </a:p>
        </p:txBody>
      </p:sp>
    </p:spTree>
    <p:extLst>
      <p:ext uri="{BB962C8B-B14F-4D97-AF65-F5344CB8AC3E}">
        <p14:creationId xmlns:p14="http://schemas.microsoft.com/office/powerpoint/2010/main" val="242433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Characterization to distributed    systems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sz="2800" dirty="0">
                <a:solidFill>
                  <a:srgbClr val="FF0000"/>
                </a:solidFill>
              </a:rPr>
              <a:t>Heterogeneity</a:t>
            </a:r>
            <a:r>
              <a:rPr lang="en-US" dirty="0"/>
              <a:t>: </a:t>
            </a:r>
          </a:p>
          <a:p>
            <a:r>
              <a:rPr lang="en-US" dirty="0"/>
              <a:t>networks;</a:t>
            </a:r>
          </a:p>
          <a:p>
            <a:r>
              <a:rPr lang="en-US" dirty="0"/>
              <a:t>computer hardware;</a:t>
            </a:r>
          </a:p>
          <a:p>
            <a:r>
              <a:rPr lang="en-US" dirty="0"/>
              <a:t>operating systems;</a:t>
            </a:r>
          </a:p>
          <a:p>
            <a:r>
              <a:rPr lang="en-US" dirty="0"/>
              <a:t>programming languages;</a:t>
            </a:r>
          </a:p>
          <a:p>
            <a:r>
              <a:rPr lang="en-US" dirty="0"/>
              <a:t>implementations by different developers.</a:t>
            </a:r>
          </a:p>
        </p:txBody>
      </p:sp>
    </p:spTree>
    <p:extLst>
      <p:ext uri="{BB962C8B-B14F-4D97-AF65-F5344CB8AC3E}">
        <p14:creationId xmlns:p14="http://schemas.microsoft.com/office/powerpoint/2010/main" val="3796997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1984</TotalTime>
  <Words>447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Distributed System 1. Characterization Principles</vt:lpstr>
      <vt:lpstr>Goal of Study</vt:lpstr>
      <vt:lpstr>Literature </vt:lpstr>
      <vt:lpstr>Lesson Subject</vt:lpstr>
      <vt:lpstr>Characterization to distributed    systems Centralized Vs Distributed</vt:lpstr>
      <vt:lpstr>Characterization to distributed    systems 3-Tier Distributed System</vt:lpstr>
      <vt:lpstr>Characterization to distributed    systems N-Tier Distributed System</vt:lpstr>
      <vt:lpstr>Characterization to distributed    systems Requirements</vt:lpstr>
      <vt:lpstr>Characterization to distributed    systems Challenges</vt:lpstr>
      <vt:lpstr>Characterization to distributed    systems Challenges</vt:lpstr>
      <vt:lpstr>Characterization to distributed    systems Challenges</vt:lpstr>
      <vt:lpstr>Characterization to distributed    systems Challenges</vt:lpstr>
      <vt:lpstr>Characterization to distributed    systems Challenges</vt:lpstr>
      <vt:lpstr>Characterization to distributed    systems Challenges</vt:lpstr>
      <vt:lpstr>Characterization to distributed    systems Challenges</vt:lpstr>
      <vt:lpstr>Characterization to distributed    systems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</dc:title>
  <dc:creator>Windows User</dc:creator>
  <cp:lastModifiedBy>hermawan fauzan</cp:lastModifiedBy>
  <cp:revision>31</cp:revision>
  <dcterms:created xsi:type="dcterms:W3CDTF">2021-08-29T16:51:29Z</dcterms:created>
  <dcterms:modified xsi:type="dcterms:W3CDTF">2023-08-22T06:03:03Z</dcterms:modified>
</cp:coreProperties>
</file>