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529" r:id="rId2"/>
    <p:sldId id="295" r:id="rId3"/>
    <p:sldId id="286" r:id="rId4"/>
    <p:sldId id="375" r:id="rId5"/>
    <p:sldId id="487" r:id="rId6"/>
    <p:sldId id="488" r:id="rId7"/>
    <p:sldId id="497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8" r:id="rId17"/>
    <p:sldId id="437" r:id="rId18"/>
    <p:sldId id="432" r:id="rId19"/>
    <p:sldId id="444" r:id="rId20"/>
    <p:sldId id="436" r:id="rId21"/>
    <p:sldId id="434" r:id="rId22"/>
    <p:sldId id="482" r:id="rId23"/>
    <p:sldId id="467" r:id="rId24"/>
    <p:sldId id="468" r:id="rId25"/>
    <p:sldId id="441" r:id="rId26"/>
    <p:sldId id="469" r:id="rId27"/>
    <p:sldId id="439" r:id="rId28"/>
    <p:sldId id="445" r:id="rId29"/>
    <p:sldId id="443" r:id="rId30"/>
    <p:sldId id="523" r:id="rId31"/>
    <p:sldId id="524" r:id="rId32"/>
    <p:sldId id="525" r:id="rId33"/>
    <p:sldId id="526" r:id="rId34"/>
    <p:sldId id="527" r:id="rId35"/>
    <p:sldId id="528" r:id="rId36"/>
    <p:sldId id="50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2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F87B8-242B-4BF6-BE10-123D066B0170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3A39-44C6-4E3E-B325-B9799AB8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2714929F-51BA-4F6B-9F18-3879B60F86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9F541074-1383-42FB-8765-3B7B33CEC1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3C2F837B-4817-4B35-A67E-D62437863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CAFA28-C898-43FC-9775-9DF8E0EAED2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>
            <a:extLst>
              <a:ext uri="{FF2B5EF4-FFF2-40B4-BE49-F238E27FC236}">
                <a16:creationId xmlns:a16="http://schemas.microsoft.com/office/drawing/2014/main" id="{34F3D715-B931-4ACF-A755-77382B1CE2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08/25/11</a:t>
            </a:r>
          </a:p>
        </p:txBody>
      </p:sp>
      <p:sp>
        <p:nvSpPr>
          <p:cNvPr id="46083" name="Rectangle 12">
            <a:extLst>
              <a:ext uri="{FF2B5EF4-FFF2-40B4-BE49-F238E27FC236}">
                <a16:creationId xmlns:a16="http://schemas.microsoft.com/office/drawing/2014/main" id="{7EFD940F-3964-4AA8-B213-4970FA91C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B6A7C9B3-21B7-405D-9B04-76E4D18E8CA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Text Box 1">
            <a:extLst>
              <a:ext uri="{FF2B5EF4-FFF2-40B4-BE49-F238E27FC236}">
                <a16:creationId xmlns:a16="http://schemas.microsoft.com/office/drawing/2014/main" id="{09FFF3CF-41CD-41EF-8214-91D7E9C82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C78A933-AA7E-4DE3-B48F-D5752CE32157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369FF008-44D7-4159-B195-6EC692868D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6" name="Text Box 3">
            <a:extLst>
              <a:ext uri="{FF2B5EF4-FFF2-40B4-BE49-F238E27FC236}">
                <a16:creationId xmlns:a16="http://schemas.microsoft.com/office/drawing/2014/main" id="{81F5788A-4EEF-4722-80C2-5456C8F8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20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pitchFamily="34" charset="0"/>
              </a:rPr>
              <a:t>Ask: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pitchFamily="34" charset="0"/>
              </a:rPr>
              <a:t>What happens when a link is broken?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pitchFamily="34" charset="0"/>
              </a:rPr>
              <a:t>Will this surely converge even if link breaks?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pitchFamily="34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pitchFamily="34" charset="0"/>
              </a:rPr>
              <a:t>How can you take care of link-quality? Say link A-B is 10Gbps Ethernet link and link A-C is 2Mbps wireless link.</a:t>
            </a:r>
          </a:p>
        </p:txBody>
      </p:sp>
    </p:spTree>
    <p:extLst>
      <p:ext uri="{BB962C8B-B14F-4D97-AF65-F5344CB8AC3E}">
        <p14:creationId xmlns:p14="http://schemas.microsoft.com/office/powerpoint/2010/main" val="249806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B4AEAE00-4310-4D7A-B2BE-D58327801D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685C5CCD-C48C-4A0D-B6CA-9219DB65FB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28330334-CDE0-46B2-B663-76A47B7F6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AC6255-E148-44EE-9542-08A1BE211F3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64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05F7289B-E9DA-47B8-B554-2CD360794D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7D828D05-E2FF-4AB4-893E-B3A8A524E8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pitchFamily="34" charset="0"/>
              </a:rPr>
              <a:t>What is the best layer for congestion control?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pitchFamily="34" charset="0"/>
              </a:rPr>
              <a:t>Do you know any other protocol similar to TCP that is widely used?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pitchFamily="34" charset="0"/>
              </a:rPr>
              <a:t>When/where is congestion control important, where is it not?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080A3DFA-B6A8-4056-A5B5-CBE75E154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69DEC1-7D29-4383-AE4D-3E417B285BF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6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FF9F44-FE4E-4B50-B355-715C806DF320}" type="slidenum">
              <a:rPr lang="en-US" smtClean="0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BBE24B92-18A3-47CF-B251-E7F14D9EE5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62F5FCD1-A1D7-4EE6-929F-5DD757EFAC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6F42453-465A-4416-97F7-BC3DB4C98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B75140-EBC8-41F8-A0AC-47F25E3E0F4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6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verifies the identity of a user or a service, and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determines their access rights.</a:t>
            </a:r>
            <a:endParaRPr lang="en-Q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67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id="{0E9FB3B2-69F9-47A4-B9EE-21D8B67ABA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08/25/11</a:t>
            </a:r>
          </a:p>
        </p:txBody>
      </p:sp>
      <p:sp>
        <p:nvSpPr>
          <p:cNvPr id="11267" name="Rectangle 12">
            <a:extLst>
              <a:ext uri="{FF2B5EF4-FFF2-40B4-BE49-F238E27FC236}">
                <a16:creationId xmlns:a16="http://schemas.microsoft.com/office/drawing/2014/main" id="{F5DEFA04-A13C-4EC5-8027-229BE5B23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26D0B3-5CC5-43ED-9066-6BA230C5B42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Text Box 1">
            <a:extLst>
              <a:ext uri="{FF2B5EF4-FFF2-40B4-BE49-F238E27FC236}">
                <a16:creationId xmlns:a16="http://schemas.microsoft.com/office/drawing/2014/main" id="{A4CD7788-B88A-449C-BB49-4AF0A16F0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3FF921-3C65-4C73-9E5B-F6A4F598C5AB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880873FA-8CA2-4692-A9C4-E3325B2602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70" name="Text Box 3">
            <a:extLst>
              <a:ext uri="{FF2B5EF4-FFF2-40B4-BE49-F238E27FC236}">
                <a16:creationId xmlns:a16="http://schemas.microsoft.com/office/drawing/2014/main" id="{91E087EB-EBBD-4735-A9FB-20607DEF6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cs typeface="DejaVu Sans" pitchFamily="34" charset="0"/>
              </a:rPr>
              <a:t>The types of networks can be classified based on size: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cs typeface="DejaVu Sans" pitchFamily="34" charset="0"/>
              </a:rPr>
              <a:t>Personal Area Networks: Various digital devices carried by the user is connected using a low-cost, low-energy network. e.g. Bluetooth</a:t>
            </a:r>
          </a:p>
        </p:txBody>
      </p:sp>
    </p:spTree>
    <p:extLst>
      <p:ext uri="{BB962C8B-B14F-4D97-AF65-F5344CB8AC3E}">
        <p14:creationId xmlns:p14="http://schemas.microsoft.com/office/powerpoint/2010/main" val="190546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>
            <a:extLst>
              <a:ext uri="{FF2B5EF4-FFF2-40B4-BE49-F238E27FC236}">
                <a16:creationId xmlns:a16="http://schemas.microsoft.com/office/drawing/2014/main" id="{452EEF20-5714-4DE2-85F2-DA18CDE8EA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08/25/11</a:t>
            </a:r>
          </a:p>
        </p:txBody>
      </p:sp>
      <p:sp>
        <p:nvSpPr>
          <p:cNvPr id="13315" name="Rectangle 12">
            <a:extLst>
              <a:ext uri="{FF2B5EF4-FFF2-40B4-BE49-F238E27FC236}">
                <a16:creationId xmlns:a16="http://schemas.microsoft.com/office/drawing/2014/main" id="{8D372D36-0AE7-4E42-8EA1-8CF07EF0C4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1F80B3-6782-4DE2-B096-989C1AAC7BD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Text Box 1">
            <a:extLst>
              <a:ext uri="{FF2B5EF4-FFF2-40B4-BE49-F238E27FC236}">
                <a16:creationId xmlns:a16="http://schemas.microsoft.com/office/drawing/2014/main" id="{92682DE3-9B2D-4CE4-AAE3-C89E02F56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E61401-123E-4568-B7B8-0D44235429B2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281E9FE1-D503-4D47-9C16-514A5D4C24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8" name="Text Box 3">
            <a:extLst>
              <a:ext uri="{FF2B5EF4-FFF2-40B4-BE49-F238E27FC236}">
                <a16:creationId xmlns:a16="http://schemas.microsoft.com/office/drawing/2014/main" id="{F6E3280A-6BE0-4971-AE6F-14215B7B3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cs typeface="DejaVu Sans" pitchFamily="34" charset="0"/>
              </a:rPr>
              <a:t>Local Area Networks: High speed computers connected through a single communication medium (optical, wired or wireless) . “Segment” is a part of the network that is connected by a single medium (e.g. ethernet cable). When a hosts inside a LAN transmits a packet, all other hosts can receive the packet. Hence, there is no need for routing. The bandwidth available is shared between all the hosts. A LAN can be made up of many segments. There is generally a host, which is called as switch or the hub, that helps to connect two or more segments. Communication between hosts in a LAN generally provides high bandwidth and low-delay. But most popularly used LANs, such as Ethernet-based LAN, does not not guarantee bandwidth or delay.</a:t>
            </a:r>
          </a:p>
        </p:txBody>
      </p:sp>
    </p:spTree>
    <p:extLst>
      <p:ext uri="{BB962C8B-B14F-4D97-AF65-F5344CB8AC3E}">
        <p14:creationId xmlns:p14="http://schemas.microsoft.com/office/powerpoint/2010/main" val="134012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95EAF1D9-1C3A-4D22-8490-FF6978710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08/25/11</a:t>
            </a:r>
          </a:p>
        </p:txBody>
      </p:sp>
      <p:sp>
        <p:nvSpPr>
          <p:cNvPr id="16387" name="Rectangle 12">
            <a:extLst>
              <a:ext uri="{FF2B5EF4-FFF2-40B4-BE49-F238E27FC236}">
                <a16:creationId xmlns:a16="http://schemas.microsoft.com/office/drawing/2014/main" id="{9C6E2699-B262-488B-9B70-17D4C0AE5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A70543-82B0-4F59-8342-8DF1D31216C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Text Box 1">
            <a:extLst>
              <a:ext uri="{FF2B5EF4-FFF2-40B4-BE49-F238E27FC236}">
                <a16:creationId xmlns:a16="http://schemas.microsoft.com/office/drawing/2014/main" id="{80FA5BDA-6BC7-4C41-A1C0-E6E225097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FD449C6-68C3-442E-B64C-240C52B7B55F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868C3580-F092-4447-972F-B303A185C8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5B4815F1-9FFE-4A37-8639-628FA31E0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8463" cy="4200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206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AECAD90-2605-49BF-8500-77CB84243B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9FE5965-76B0-4B9D-B5A4-87EE9A207F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Networks allow an entity on one machine to communicate with another entity on another machine</a:t>
            </a:r>
          </a:p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7748EB0-6A6D-4580-B06E-370D34538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A02BB2-5D41-4AEE-A780-EDE7B4ACFEE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6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FD8B6349-3622-4D00-B253-484A25080C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5219E96F-8B9F-4214-9800-DE94614733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882536D-1E36-46BD-AA08-D163C2D3D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D1E04A-E270-45D7-85AF-744DBFA48D9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5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9C4-E034-4122-3568-EF2C2137C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C4368-5279-19E4-264D-9497C97F3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BB0D0-752E-6D05-D44C-C01D3BF4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A61F-FE50-D4D6-8339-4F09E387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947B-11EE-C498-6A96-8F583E50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6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CA10-7DF5-A5FC-F994-49765C97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B874D-B9DF-6AB0-BB82-FEE789CD2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AA9F-CA80-994A-B8B2-9C14BB3D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C9AB-007C-6A59-5D81-3E1F8F83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5F0B-8C80-2A11-2936-C137BE3E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59F2F-2C2C-972E-B18A-ED90EA259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686EE-7407-276D-06B4-8372A6B69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79E4-B2A8-D76A-7E92-252B7F68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6023-B0C9-7757-1EC9-3579B813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B368-D822-D530-366E-A41E6CF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7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1640-C01E-A03C-FA89-EBB928A6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04F3-8EC7-E42F-83F4-C29E8785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4EA3-C31F-60BA-4D5F-F2E6B38D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6185-48AF-DB5A-3CC6-D5F2E422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4BA1-F3B6-9019-9D45-F2D430B0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9BEE-CA19-01D1-18C8-C0441E83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763F9-723B-9E56-1330-0E5F4A906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6ABE-7F53-F12E-FADA-741F4544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EFD95-8BA0-7CCC-1B69-4C5EB245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2ABEC-A1CF-1EC1-1235-148D9C5D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28AC-DD00-DD7C-982B-424A8E11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4333-F258-2B42-21F4-75DE13F9A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B0B47-6678-4E51-B36A-21F45C35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D445C-5636-1A02-BF8D-45EFF45B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AD4A5-D70A-D43C-7AB8-92222B0B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103D3-3CF9-593A-9A9B-D0ECFBF1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2A88-6EEF-4150-AAAE-06ABE747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0FF7-093A-9B3F-5D8D-2E4D5634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41FBD-938D-BD1D-A3DE-DA52EA63A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72F95-0059-F018-36C1-DAE0D8819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87EF2-54C1-D844-C103-D74C00525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D3D1B-70E2-E3C2-2A28-2F3740AC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C3F2C-E6F8-C199-97DD-959F3BFB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8712D-A1FA-7F5F-1029-628FBC8E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509E-F187-413B-663D-968DF390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207AA-F807-B975-D32B-710CEC10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10E9F-1996-1971-CFD4-51AEAD75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F2E8F-E978-1380-A610-2B82A14D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2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A1BB5-0895-1C47-AA64-5D42EBC0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F807A-91A6-1DF9-D82B-E2E7C50C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9130B-1335-A8C2-F9C1-AD31C111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DA4F-B743-47D6-87FD-629F0A0E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DA90-A950-6708-D714-795CCC6B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3F241-B3BC-8A66-FBFA-800A95E98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5588F-1702-A187-B5D1-109FB70B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07FF3-AFA6-81D3-A673-D94BD83E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534E-4538-2F77-1748-C80AE159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0E6D-8678-DC2D-A629-475A9968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F67A5-17BA-2893-4AF0-ADA618A92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020DE-AC11-1BC0-FA4B-75EC403FB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A2270-8270-58D2-0259-1805E38B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BF6C3-5658-0C86-4D47-398BD788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5279-F288-980A-3A22-69C3A2BA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3000" t="94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C6470-A5CB-5A4B-07F4-5BB6C4F5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F66F0-F171-A7E1-5750-914D652A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2035-66BC-2575-FBA4-17F4BE4EA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4DD7-621E-4F92-8399-5AE454AE23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FD27-EA26-DA1A-F6EE-A0991497C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78B6-3C88-DAD9-8BD5-D8FAF998D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8E9F29-5897-4152-B847-5521963E3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2"/>
          <a:stretch/>
        </p:blipFill>
        <p:spPr>
          <a:xfrm>
            <a:off x="0" y="2360418"/>
            <a:ext cx="5429250" cy="40870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AA242B-5F1A-4B22-B580-70E3A7D9E2CD}"/>
              </a:ext>
            </a:extLst>
          </p:cNvPr>
          <p:cNvSpPr/>
          <p:nvPr/>
        </p:nvSpPr>
        <p:spPr>
          <a:xfrm>
            <a:off x="1" y="6343650"/>
            <a:ext cx="17145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2022-23 </a:t>
            </a:r>
            <a:r>
              <a:rPr lang="en-US" sz="2000" dirty="0" err="1"/>
              <a:t>Ganjil</a:t>
            </a:r>
            <a:endParaRPr lang="en-ID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8149" y="1933574"/>
            <a:ext cx="7124701" cy="1765577"/>
          </a:xfrm>
        </p:spPr>
        <p:txBody>
          <a:bodyPr>
            <a:normAutofit fontScale="90000"/>
          </a:bodyPr>
          <a:lstStyle/>
          <a:p>
            <a:r>
              <a:rPr lang="en-US" sz="7200" b="1" dirty="0" err="1">
                <a:solidFill>
                  <a:srgbClr val="0070C0"/>
                </a:solidFill>
                <a:latin typeface="+mn-lt"/>
              </a:rPr>
              <a:t>Sistem</a:t>
            </a:r>
            <a:r>
              <a:rPr lang="en-US" sz="72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+mn-lt"/>
              </a:rPr>
              <a:t>Terdistribusi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4000" dirty="0">
                <a:latin typeface="Trebuchet MS" panose="020B0603020202020204" pitchFamily="34" charset="0"/>
              </a:rPr>
              <a:t>IF2222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8151" y="3890318"/>
            <a:ext cx="7124700" cy="2023258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rgbClr val="C00000"/>
                </a:solidFill>
              </a:rPr>
              <a:t>02: Review Networking</a:t>
            </a:r>
          </a:p>
          <a:p>
            <a:endParaRPr lang="en-US" dirty="0"/>
          </a:p>
          <a:p>
            <a:r>
              <a:rPr lang="en-US" sz="3000" b="1" dirty="0"/>
              <a:t>Husni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33A08-C256-4A71-83BD-2DF8396E7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62"/>
            <a:ext cx="224054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>
            <a:extLst>
              <a:ext uri="{FF2B5EF4-FFF2-40B4-BE49-F238E27FC236}">
                <a16:creationId xmlns:a16="http://schemas.microsoft.com/office/drawing/2014/main" id="{4DF36E73-282E-4A25-84EA-59335E3C9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981200"/>
            <a:ext cx="2398712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EB8F7AF-39DA-4C93-B1FB-59835B7744A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dirty="0"/>
              <a:t>Network Classification – BANs and PANs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A9DE69-7F10-418F-B8B6-B072E76AC15C}"/>
              </a:ext>
            </a:extLst>
          </p:cNvPr>
          <p:cNvSpPr txBox="1">
            <a:spLocks/>
          </p:cNvSpPr>
          <p:nvPr/>
        </p:nvSpPr>
        <p:spPr>
          <a:xfrm>
            <a:off x="685800" y="1825624"/>
            <a:ext cx="8229600" cy="472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/>
              <a:t>Body Area Networks (BAN):</a:t>
            </a:r>
          </a:p>
          <a:p>
            <a:pPr lvl="1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>
                <a:cs typeface="Arial" charset="0"/>
              </a:rPr>
              <a:t>Devices form wearable computing units</a:t>
            </a:r>
          </a:p>
          <a:p>
            <a:pPr lvl="1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>
                <a:cs typeface="Arial" charset="0"/>
              </a:rPr>
              <a:t>Several Body Sensor Units (BSUs) communicate with Body Central Unit (BCU)</a:t>
            </a:r>
          </a:p>
          <a:p>
            <a:pPr lvl="1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>
                <a:cs typeface="Arial" charset="0"/>
              </a:rPr>
              <a:t>Typically, low-cost and low-energy networking</a:t>
            </a:r>
          </a:p>
          <a:p>
            <a:pPr lvl="6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endParaRPr lang="en-US" sz="1200" dirty="0">
              <a:cs typeface="Arial" charset="0"/>
            </a:endParaRPr>
          </a:p>
          <a:p>
            <a:pPr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/>
              <a:t>Personal Area Networks (PAN):</a:t>
            </a:r>
          </a:p>
          <a:p>
            <a:pPr lvl="1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>
                <a:cs typeface="Arial" charset="0"/>
              </a:rPr>
              <a:t>PAN connects various digital devices carried by a user (mobile phones, tablets, cameras)</a:t>
            </a:r>
          </a:p>
          <a:p>
            <a:pPr lvl="1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>
                <a:cs typeface="Arial" charset="0"/>
              </a:rPr>
              <a:t>Low-cost and low-energy networking</a:t>
            </a:r>
          </a:p>
          <a:p>
            <a:pPr lvl="1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>
                <a:cs typeface="Arial" charset="0"/>
              </a:rPr>
              <a:t>e.g., Bluetooth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>
            <a:extLst>
              <a:ext uri="{FF2B5EF4-FFF2-40B4-BE49-F238E27FC236}">
                <a16:creationId xmlns:a16="http://schemas.microsoft.com/office/drawing/2014/main" id="{DFF61888-86A5-448C-89A4-043E8C3E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9372600" cy="4462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800" dirty="0">
                <a:latin typeface="+mn-lt"/>
                <a:cs typeface="+mn-cs"/>
              </a:rPr>
              <a:t>Computers connected by single communication medium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400" dirty="0">
                <a:latin typeface="+mn-lt"/>
                <a:cs typeface="Arial" charset="0"/>
              </a:rPr>
              <a:t>e.g., Twisted copper wire, optical fiber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800" dirty="0">
                <a:latin typeface="+mn-lt"/>
                <a:cs typeface="+mn-cs"/>
              </a:rPr>
              <a:t>High data-transfer-rate and low latency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800" dirty="0">
                <a:latin typeface="+mn-lt"/>
                <a:cs typeface="+mn-cs"/>
              </a:rPr>
              <a:t>LAN consists of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400" dirty="0">
                <a:latin typeface="+mn-lt"/>
                <a:cs typeface="Arial" charset="0"/>
              </a:rPr>
              <a:t>Segment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ts val="500"/>
              </a:spcBef>
              <a:buSzPct val="114000"/>
              <a:buFont typeface="Arial" panose="020B0604020202020204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200" dirty="0">
                <a:latin typeface="+mn-lt"/>
                <a:cs typeface="+mn-cs"/>
              </a:rPr>
              <a:t>Usually within a department/floor of a building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ts val="500"/>
              </a:spcBef>
              <a:buSzPct val="114000"/>
              <a:buFont typeface="Arial" panose="020B0604020202020204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200" dirty="0">
                <a:latin typeface="+mn-lt"/>
                <a:cs typeface="+mn-cs"/>
              </a:rPr>
              <a:t>Shared bandwidth, no routing necessary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400" dirty="0">
                <a:latin typeface="+mn-lt"/>
                <a:cs typeface="Arial" charset="0"/>
              </a:rPr>
              <a:t>Local Networks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ts val="500"/>
              </a:spcBef>
              <a:buSzPct val="114000"/>
              <a:buFont typeface="Arial" panose="020B0604020202020204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200" dirty="0">
                <a:latin typeface="+mn-lt"/>
                <a:cs typeface="+mn-cs"/>
              </a:rPr>
              <a:t>Serves campus/office building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ts val="500"/>
              </a:spcBef>
              <a:buSzPct val="114000"/>
              <a:buFont typeface="Arial" panose="020B0604020202020204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200" dirty="0">
                <a:latin typeface="+mn-lt"/>
                <a:cs typeface="+mn-cs"/>
              </a:rPr>
              <a:t>Many segments connected by a switch/hub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ts val="500"/>
              </a:spcBef>
              <a:buSzPct val="114000"/>
              <a:buFont typeface="Arial" panose="020B0604020202020204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200" dirty="0">
                <a:latin typeface="+mn-lt"/>
                <a:cs typeface="+mn-cs"/>
              </a:rPr>
              <a:t>Typically, represents a network within an organization</a:t>
            </a:r>
          </a:p>
          <a:p>
            <a:pPr marL="790575" lvl="1" indent="-333375" eaLnBrk="1" hangingPunct="1">
              <a:spcBef>
                <a:spcPts val="800"/>
              </a:spcBef>
              <a:buClr>
                <a:srgbClr val="808080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endParaRPr lang="en-US" sz="2400" dirty="0">
              <a:solidFill>
                <a:srgbClr val="80808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2292" name="Group 49">
            <a:extLst>
              <a:ext uri="{FF2B5EF4-FFF2-40B4-BE49-F238E27FC236}">
                <a16:creationId xmlns:a16="http://schemas.microsoft.com/office/drawing/2014/main" id="{5291B63C-574E-4C30-B7A8-05B663EE1D5F}"/>
              </a:ext>
            </a:extLst>
          </p:cNvPr>
          <p:cNvGrpSpPr>
            <a:grpSpLocks/>
          </p:cNvGrpSpPr>
          <p:nvPr/>
        </p:nvGrpSpPr>
        <p:grpSpPr bwMode="auto">
          <a:xfrm>
            <a:off x="7805185" y="3642114"/>
            <a:ext cx="2743200" cy="533400"/>
            <a:chOff x="4579938" y="1600200"/>
            <a:chExt cx="3276600" cy="838200"/>
          </a:xfrm>
        </p:grpSpPr>
        <p:sp>
          <p:nvSpPr>
            <p:cNvPr id="51" name="Can 50">
              <a:extLst>
                <a:ext uri="{FF2B5EF4-FFF2-40B4-BE49-F238E27FC236}">
                  <a16:creationId xmlns:a16="http://schemas.microsoft.com/office/drawing/2014/main" id="{3461E283-E5CC-4AA6-9CB1-23DA129986C7}"/>
                </a:ext>
              </a:extLst>
            </p:cNvPr>
            <p:cNvSpPr/>
            <p:nvPr/>
          </p:nvSpPr>
          <p:spPr>
            <a:xfrm>
              <a:off x="5867400" y="2133600"/>
              <a:ext cx="1524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F9B9F2C5-5C4D-4104-A0CC-93A293D807BF}"/>
                </a:ext>
              </a:extLst>
            </p:cNvPr>
            <p:cNvSpPr/>
            <p:nvPr/>
          </p:nvSpPr>
          <p:spPr>
            <a:xfrm>
              <a:off x="5029200" y="2133600"/>
              <a:ext cx="1524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12366" name="Picture 9">
              <a:extLst>
                <a:ext uri="{FF2B5EF4-FFF2-40B4-BE49-F238E27FC236}">
                  <a16:creationId xmlns:a16="http://schemas.microsoft.com/office/drawing/2014/main" id="{C4634FC2-16F2-4ABE-BD6D-00767EC9D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938" y="1600200"/>
              <a:ext cx="68897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2367" name="Picture 11">
              <a:extLst>
                <a:ext uri="{FF2B5EF4-FFF2-40B4-BE49-F238E27FC236}">
                  <a16:creationId xmlns:a16="http://schemas.microsoft.com/office/drawing/2014/main" id="{1A4B6D20-A5D2-4164-87FA-63109C2B5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1950" y="1600200"/>
              <a:ext cx="68897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2368" name="Picture 12">
              <a:extLst>
                <a:ext uri="{FF2B5EF4-FFF2-40B4-BE49-F238E27FC236}">
                  <a16:creationId xmlns:a16="http://schemas.microsoft.com/office/drawing/2014/main" id="{C3154DB2-B0AD-403D-B411-A0D17C114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1600200"/>
              <a:ext cx="68897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2369" name="Picture 13">
              <a:extLst>
                <a:ext uri="{FF2B5EF4-FFF2-40B4-BE49-F238E27FC236}">
                  <a16:creationId xmlns:a16="http://schemas.microsoft.com/office/drawing/2014/main" id="{DC59625C-771D-4C8D-8D80-FE84F5239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7563" y="1600200"/>
              <a:ext cx="68897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15197D35-390D-4C22-8911-1E702080D671}"/>
                </a:ext>
              </a:extLst>
            </p:cNvPr>
            <p:cNvSpPr/>
            <p:nvPr/>
          </p:nvSpPr>
          <p:spPr>
            <a:xfrm>
              <a:off x="6781800" y="2133600"/>
              <a:ext cx="1524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8" name="Can 57">
              <a:extLst>
                <a:ext uri="{FF2B5EF4-FFF2-40B4-BE49-F238E27FC236}">
                  <a16:creationId xmlns:a16="http://schemas.microsoft.com/office/drawing/2014/main" id="{D5042DAF-2FA7-4D8D-A500-70E23CEDB247}"/>
                </a:ext>
              </a:extLst>
            </p:cNvPr>
            <p:cNvSpPr/>
            <p:nvPr/>
          </p:nvSpPr>
          <p:spPr>
            <a:xfrm>
              <a:off x="7543800" y="2133600"/>
              <a:ext cx="1524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9" name="Can 58">
              <a:extLst>
                <a:ext uri="{FF2B5EF4-FFF2-40B4-BE49-F238E27FC236}">
                  <a16:creationId xmlns:a16="http://schemas.microsoft.com/office/drawing/2014/main" id="{ACC2FD56-37C7-4198-A87F-91FFC3710E2A}"/>
                </a:ext>
              </a:extLst>
            </p:cNvPr>
            <p:cNvSpPr/>
            <p:nvPr/>
          </p:nvSpPr>
          <p:spPr>
            <a:xfrm rot="5400000">
              <a:off x="6286500" y="1028700"/>
              <a:ext cx="152400" cy="26670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12293" name="Group 59">
            <a:extLst>
              <a:ext uri="{FF2B5EF4-FFF2-40B4-BE49-F238E27FC236}">
                <a16:creationId xmlns:a16="http://schemas.microsoft.com/office/drawing/2014/main" id="{CE3244BE-3283-414D-877F-D239DB014310}"/>
              </a:ext>
            </a:extLst>
          </p:cNvPr>
          <p:cNvGrpSpPr>
            <a:grpSpLocks/>
          </p:cNvGrpSpPr>
          <p:nvPr/>
        </p:nvGrpSpPr>
        <p:grpSpPr bwMode="auto">
          <a:xfrm>
            <a:off x="8403595" y="4648200"/>
            <a:ext cx="1905000" cy="1295400"/>
            <a:chOff x="5029200" y="3657600"/>
            <a:chExt cx="3200400" cy="1905000"/>
          </a:xfrm>
        </p:grpSpPr>
        <p:sp>
          <p:nvSpPr>
            <p:cNvPr id="61" name="Can 60">
              <a:extLst>
                <a:ext uri="{FF2B5EF4-FFF2-40B4-BE49-F238E27FC236}">
                  <a16:creationId xmlns:a16="http://schemas.microsoft.com/office/drawing/2014/main" id="{E9CED274-F6A2-4447-B894-7FDBB54D8EAC}"/>
                </a:ext>
              </a:extLst>
            </p:cNvPr>
            <p:cNvSpPr/>
            <p:nvPr/>
          </p:nvSpPr>
          <p:spPr>
            <a:xfrm>
              <a:off x="6858000" y="4800600"/>
              <a:ext cx="1524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12297" name="Group 209">
              <a:extLst>
                <a:ext uri="{FF2B5EF4-FFF2-40B4-BE49-F238E27FC236}">
                  <a16:creationId xmlns:a16="http://schemas.microsoft.com/office/drawing/2014/main" id="{EA3C01A3-A208-4101-A47A-F6C24E0B0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12" y="4343402"/>
              <a:ext cx="2286009" cy="533401"/>
              <a:chOff x="4579938" y="1600200"/>
              <a:chExt cx="3276600" cy="838200"/>
            </a:xfrm>
          </p:grpSpPr>
          <p:sp>
            <p:nvSpPr>
              <p:cNvPr id="84" name="Can 83">
                <a:extLst>
                  <a:ext uri="{FF2B5EF4-FFF2-40B4-BE49-F238E27FC236}">
                    <a16:creationId xmlns:a16="http://schemas.microsoft.com/office/drawing/2014/main" id="{0B18769C-F3D4-4A67-B1FB-B30D594CC17C}"/>
                  </a:ext>
                </a:extLst>
              </p:cNvPr>
              <p:cNvSpPr/>
              <p:nvPr/>
            </p:nvSpPr>
            <p:spPr>
              <a:xfrm>
                <a:off x="58674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85" name="Can 84">
                <a:extLst>
                  <a:ext uri="{FF2B5EF4-FFF2-40B4-BE49-F238E27FC236}">
                    <a16:creationId xmlns:a16="http://schemas.microsoft.com/office/drawing/2014/main" id="{5C8A551F-FF55-4883-9755-B2B5F301A3D4}"/>
                  </a:ext>
                </a:extLst>
              </p:cNvPr>
              <p:cNvSpPr/>
              <p:nvPr/>
            </p:nvSpPr>
            <p:spPr>
              <a:xfrm>
                <a:off x="50292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pic>
            <p:nvPicPr>
              <p:cNvPr id="12347" name="Picture 9">
                <a:extLst>
                  <a:ext uri="{FF2B5EF4-FFF2-40B4-BE49-F238E27FC236}">
                    <a16:creationId xmlns:a16="http://schemas.microsoft.com/office/drawing/2014/main" id="{030E5436-4616-4C6C-8CDF-F9F82E03EC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9938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2348" name="Picture 11">
                <a:extLst>
                  <a:ext uri="{FF2B5EF4-FFF2-40B4-BE49-F238E27FC236}">
                    <a16:creationId xmlns:a16="http://schemas.microsoft.com/office/drawing/2014/main" id="{9AA0410B-509C-4ED3-89BB-A0172F70F6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1950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2349" name="Picture 12">
                <a:extLst>
                  <a:ext uri="{FF2B5EF4-FFF2-40B4-BE49-F238E27FC236}">
                    <a16:creationId xmlns:a16="http://schemas.microsoft.com/office/drawing/2014/main" id="{C4AFFACB-2E27-4B85-A0FF-71B06363D6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5550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2350" name="Picture 13">
                <a:extLst>
                  <a:ext uri="{FF2B5EF4-FFF2-40B4-BE49-F238E27FC236}">
                    <a16:creationId xmlns:a16="http://schemas.microsoft.com/office/drawing/2014/main" id="{250E7CD2-278F-4D4E-A3C5-269733C3F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7563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90" name="Can 89">
                <a:extLst>
                  <a:ext uri="{FF2B5EF4-FFF2-40B4-BE49-F238E27FC236}">
                    <a16:creationId xmlns:a16="http://schemas.microsoft.com/office/drawing/2014/main" id="{F2D1FD13-A867-4DF9-A695-CEEA3F5EA902}"/>
                  </a:ext>
                </a:extLst>
              </p:cNvPr>
              <p:cNvSpPr/>
              <p:nvPr/>
            </p:nvSpPr>
            <p:spPr>
              <a:xfrm>
                <a:off x="67818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91" name="Can 90">
                <a:extLst>
                  <a:ext uri="{FF2B5EF4-FFF2-40B4-BE49-F238E27FC236}">
                    <a16:creationId xmlns:a16="http://schemas.microsoft.com/office/drawing/2014/main" id="{9CF42FB9-FDC4-4EF3-9A96-0EB2F1856543}"/>
                  </a:ext>
                </a:extLst>
              </p:cNvPr>
              <p:cNvSpPr/>
              <p:nvPr/>
            </p:nvSpPr>
            <p:spPr>
              <a:xfrm>
                <a:off x="75438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92" name="Can 91">
                <a:extLst>
                  <a:ext uri="{FF2B5EF4-FFF2-40B4-BE49-F238E27FC236}">
                    <a16:creationId xmlns:a16="http://schemas.microsoft.com/office/drawing/2014/main" id="{4CDBBDDB-7FC5-4B5E-8E2F-9CA98AFD7480}"/>
                  </a:ext>
                </a:extLst>
              </p:cNvPr>
              <p:cNvSpPr/>
              <p:nvPr/>
            </p:nvSpPr>
            <p:spPr>
              <a:xfrm rot="5400000">
                <a:off x="6286500" y="1028700"/>
                <a:ext cx="152400" cy="26670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2298" name="Group 219">
              <a:extLst>
                <a:ext uri="{FF2B5EF4-FFF2-40B4-BE49-F238E27FC236}">
                  <a16:creationId xmlns:a16="http://schemas.microsoft.com/office/drawing/2014/main" id="{90F8F3F9-9904-465D-81F0-C057ED22EA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3612" y="5029202"/>
              <a:ext cx="2286009" cy="533401"/>
              <a:chOff x="4579938" y="1600200"/>
              <a:chExt cx="3276600" cy="838200"/>
            </a:xfrm>
          </p:grpSpPr>
          <p:sp>
            <p:nvSpPr>
              <p:cNvPr id="75" name="Can 74">
                <a:extLst>
                  <a:ext uri="{FF2B5EF4-FFF2-40B4-BE49-F238E27FC236}">
                    <a16:creationId xmlns:a16="http://schemas.microsoft.com/office/drawing/2014/main" id="{E633131F-DD2B-4AC8-B7EC-FA4C9E89A275}"/>
                  </a:ext>
                </a:extLst>
              </p:cNvPr>
              <p:cNvSpPr/>
              <p:nvPr/>
            </p:nvSpPr>
            <p:spPr>
              <a:xfrm>
                <a:off x="58674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76" name="Can 75">
                <a:extLst>
                  <a:ext uri="{FF2B5EF4-FFF2-40B4-BE49-F238E27FC236}">
                    <a16:creationId xmlns:a16="http://schemas.microsoft.com/office/drawing/2014/main" id="{2857D15D-B6C5-4771-968F-C9691227717A}"/>
                  </a:ext>
                </a:extLst>
              </p:cNvPr>
              <p:cNvSpPr/>
              <p:nvPr/>
            </p:nvSpPr>
            <p:spPr>
              <a:xfrm>
                <a:off x="50292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pic>
            <p:nvPicPr>
              <p:cNvPr id="12328" name="Picture 9">
                <a:extLst>
                  <a:ext uri="{FF2B5EF4-FFF2-40B4-BE49-F238E27FC236}">
                    <a16:creationId xmlns:a16="http://schemas.microsoft.com/office/drawing/2014/main" id="{4E80072A-21AC-488E-9648-B2B050697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9938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2329" name="Picture 11">
                <a:extLst>
                  <a:ext uri="{FF2B5EF4-FFF2-40B4-BE49-F238E27FC236}">
                    <a16:creationId xmlns:a16="http://schemas.microsoft.com/office/drawing/2014/main" id="{63F37AA6-103F-4490-9AC6-7F07FAC358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1950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2330" name="Picture 12">
                <a:extLst>
                  <a:ext uri="{FF2B5EF4-FFF2-40B4-BE49-F238E27FC236}">
                    <a16:creationId xmlns:a16="http://schemas.microsoft.com/office/drawing/2014/main" id="{8B681B96-A8B7-4983-9BD3-BF21E7E611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5550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2331" name="Picture 13">
                <a:extLst>
                  <a:ext uri="{FF2B5EF4-FFF2-40B4-BE49-F238E27FC236}">
                    <a16:creationId xmlns:a16="http://schemas.microsoft.com/office/drawing/2014/main" id="{C9FEA5FF-4341-4CC6-8D2C-B56D6FF58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7563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81" name="Can 80">
                <a:extLst>
                  <a:ext uri="{FF2B5EF4-FFF2-40B4-BE49-F238E27FC236}">
                    <a16:creationId xmlns:a16="http://schemas.microsoft.com/office/drawing/2014/main" id="{9E535C75-92B8-41A1-8944-D92180DA06E5}"/>
                  </a:ext>
                </a:extLst>
              </p:cNvPr>
              <p:cNvSpPr/>
              <p:nvPr/>
            </p:nvSpPr>
            <p:spPr>
              <a:xfrm>
                <a:off x="67818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82" name="Can 81">
                <a:extLst>
                  <a:ext uri="{FF2B5EF4-FFF2-40B4-BE49-F238E27FC236}">
                    <a16:creationId xmlns:a16="http://schemas.microsoft.com/office/drawing/2014/main" id="{6E6DBE27-FDBF-49A2-B72D-5E4E6D7D9850}"/>
                  </a:ext>
                </a:extLst>
              </p:cNvPr>
              <p:cNvSpPr/>
              <p:nvPr/>
            </p:nvSpPr>
            <p:spPr>
              <a:xfrm>
                <a:off x="7543800" y="2133599"/>
                <a:ext cx="152401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83" name="Can 82">
                <a:extLst>
                  <a:ext uri="{FF2B5EF4-FFF2-40B4-BE49-F238E27FC236}">
                    <a16:creationId xmlns:a16="http://schemas.microsoft.com/office/drawing/2014/main" id="{710EF65F-93BA-4152-8906-310D86E262F0}"/>
                  </a:ext>
                </a:extLst>
              </p:cNvPr>
              <p:cNvSpPr/>
              <p:nvPr/>
            </p:nvSpPr>
            <p:spPr>
              <a:xfrm rot="5400000">
                <a:off x="6286500" y="1028700"/>
                <a:ext cx="152400" cy="26670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33074BEF-79C1-4FC7-8405-8EB1C19F1D6D}"/>
                </a:ext>
              </a:extLst>
            </p:cNvPr>
            <p:cNvSpPr/>
            <p:nvPr/>
          </p:nvSpPr>
          <p:spPr>
            <a:xfrm>
              <a:off x="7162800" y="4114800"/>
              <a:ext cx="1524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12302" name="Group 198">
              <a:extLst>
                <a:ext uri="{FF2B5EF4-FFF2-40B4-BE49-F238E27FC236}">
                  <a16:creationId xmlns:a16="http://schemas.microsoft.com/office/drawing/2014/main" id="{25A190AB-433D-4BA7-9F68-4C825DBCF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12" y="3657602"/>
              <a:ext cx="2286009" cy="533401"/>
              <a:chOff x="4579938" y="1600200"/>
              <a:chExt cx="3276600" cy="838200"/>
            </a:xfrm>
          </p:grpSpPr>
          <p:sp>
            <p:nvSpPr>
              <p:cNvPr id="66" name="Can 65">
                <a:extLst>
                  <a:ext uri="{FF2B5EF4-FFF2-40B4-BE49-F238E27FC236}">
                    <a16:creationId xmlns:a16="http://schemas.microsoft.com/office/drawing/2014/main" id="{2D43DE77-C150-4311-9351-65D967726A72}"/>
                  </a:ext>
                </a:extLst>
              </p:cNvPr>
              <p:cNvSpPr/>
              <p:nvPr/>
            </p:nvSpPr>
            <p:spPr>
              <a:xfrm>
                <a:off x="58674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7" name="Can 66">
                <a:extLst>
                  <a:ext uri="{FF2B5EF4-FFF2-40B4-BE49-F238E27FC236}">
                    <a16:creationId xmlns:a16="http://schemas.microsoft.com/office/drawing/2014/main" id="{08F7F8C7-7316-49AD-9CF0-CD710DA79714}"/>
                  </a:ext>
                </a:extLst>
              </p:cNvPr>
              <p:cNvSpPr/>
              <p:nvPr/>
            </p:nvSpPr>
            <p:spPr>
              <a:xfrm>
                <a:off x="50292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pic>
            <p:nvPicPr>
              <p:cNvPr id="12309" name="Picture 9">
                <a:extLst>
                  <a:ext uri="{FF2B5EF4-FFF2-40B4-BE49-F238E27FC236}">
                    <a16:creationId xmlns:a16="http://schemas.microsoft.com/office/drawing/2014/main" id="{B593CC08-CCAB-482F-A0AC-E803D8415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9938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2310" name="Picture 11">
                <a:extLst>
                  <a:ext uri="{FF2B5EF4-FFF2-40B4-BE49-F238E27FC236}">
                    <a16:creationId xmlns:a16="http://schemas.microsoft.com/office/drawing/2014/main" id="{B1CD7892-EE18-4B0A-A289-664BAA4BC3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1950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2311" name="Picture 12">
                <a:extLst>
                  <a:ext uri="{FF2B5EF4-FFF2-40B4-BE49-F238E27FC236}">
                    <a16:creationId xmlns:a16="http://schemas.microsoft.com/office/drawing/2014/main" id="{2454D997-38E6-4865-B2B0-8D5EC595B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5550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2312" name="Picture 13">
                <a:extLst>
                  <a:ext uri="{FF2B5EF4-FFF2-40B4-BE49-F238E27FC236}">
                    <a16:creationId xmlns:a16="http://schemas.microsoft.com/office/drawing/2014/main" id="{6E4E5F23-ADFA-4B26-B4C5-4E113E87B2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7563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72" name="Can 71">
                <a:extLst>
                  <a:ext uri="{FF2B5EF4-FFF2-40B4-BE49-F238E27FC236}">
                    <a16:creationId xmlns:a16="http://schemas.microsoft.com/office/drawing/2014/main" id="{649FBEC8-9F3A-410C-9476-6CEF526D300C}"/>
                  </a:ext>
                </a:extLst>
              </p:cNvPr>
              <p:cNvSpPr/>
              <p:nvPr/>
            </p:nvSpPr>
            <p:spPr>
              <a:xfrm>
                <a:off x="67818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73" name="Can 72">
                <a:extLst>
                  <a:ext uri="{FF2B5EF4-FFF2-40B4-BE49-F238E27FC236}">
                    <a16:creationId xmlns:a16="http://schemas.microsoft.com/office/drawing/2014/main" id="{84F2F0EE-D04A-4FC3-AD8C-145900360087}"/>
                  </a:ext>
                </a:extLst>
              </p:cNvPr>
              <p:cNvSpPr/>
              <p:nvPr/>
            </p:nvSpPr>
            <p:spPr>
              <a:xfrm>
                <a:off x="75438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74" name="Can 73">
                <a:extLst>
                  <a:ext uri="{FF2B5EF4-FFF2-40B4-BE49-F238E27FC236}">
                    <a16:creationId xmlns:a16="http://schemas.microsoft.com/office/drawing/2014/main" id="{AF7A584B-5061-4545-8072-EB505C3ED10F}"/>
                  </a:ext>
                </a:extLst>
              </p:cNvPr>
              <p:cNvSpPr/>
              <p:nvPr/>
            </p:nvSpPr>
            <p:spPr>
              <a:xfrm rot="5400000">
                <a:off x="6286500" y="1028700"/>
                <a:ext cx="152400" cy="26670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sp>
        <p:nvSpPr>
          <p:cNvPr id="47" name="Rectangle 2">
            <a:extLst>
              <a:ext uri="{FF2B5EF4-FFF2-40B4-BE49-F238E27FC236}">
                <a16:creationId xmlns:a16="http://schemas.microsoft.com/office/drawing/2014/main" id="{877A9B5E-4AD2-474A-9B80-FD9BED08732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endParaRPr lang="en-US" altLang="en-US" dirty="0"/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7CAEADB-AB95-41F6-9516-B6CABABB0D30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57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dirty="0"/>
              <a:t>Network Classification – LAN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C85E660-F719-4E9E-8B0F-1876801E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4"/>
            <a:ext cx="10515600" cy="465137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altLang="en-US" dirty="0"/>
              <a:t>Generally, covers a wider area (cities, countries,...)</a:t>
            </a:r>
          </a:p>
          <a:p>
            <a:pPr lvl="4"/>
            <a:endParaRPr lang="en-US" altLang="en-US" sz="1200" dirty="0"/>
          </a:p>
          <a:p>
            <a:pPr fontAlgn="base">
              <a:spcAft>
                <a:spcPct val="0"/>
              </a:spcAft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altLang="en-US" dirty="0"/>
              <a:t>Consists of networks of different organizations</a:t>
            </a:r>
          </a:p>
          <a:p>
            <a:pPr lvl="4"/>
            <a:endParaRPr lang="en-US" altLang="en-US" sz="1200" dirty="0"/>
          </a:p>
          <a:p>
            <a:pPr fontAlgn="base">
              <a:spcAft>
                <a:spcPct val="0"/>
              </a:spcAft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altLang="en-US" dirty="0"/>
              <a:t>Traffic is routed from one organization to another</a:t>
            </a:r>
          </a:p>
          <a:p>
            <a:pPr lvl="1"/>
            <a:r>
              <a:rPr lang="en-US" altLang="en-US" dirty="0">
                <a:cs typeface="Arial" charset="0"/>
              </a:rPr>
              <a:t>Routers</a:t>
            </a:r>
          </a:p>
          <a:p>
            <a:pPr lvl="4"/>
            <a:endParaRPr lang="en-US" altLang="en-US" sz="1200" dirty="0"/>
          </a:p>
          <a:p>
            <a:pPr fontAlgn="base">
              <a:spcAft>
                <a:spcPct val="0"/>
              </a:spcAft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altLang="en-US" dirty="0"/>
              <a:t>Bandwidth and latency</a:t>
            </a:r>
          </a:p>
          <a:p>
            <a:pPr lvl="1"/>
            <a:r>
              <a:rPr lang="en-US" altLang="en-US" dirty="0">
                <a:cs typeface="Arial" charset="0"/>
              </a:rPr>
              <a:t>Vary</a:t>
            </a:r>
          </a:p>
          <a:p>
            <a:pPr lvl="1"/>
            <a:r>
              <a:rPr lang="en-US" altLang="en-US" dirty="0">
                <a:cs typeface="Arial" charset="0"/>
              </a:rPr>
              <a:t>Worse than a LAN</a:t>
            </a:r>
          </a:p>
          <a:p>
            <a:pPr lvl="4"/>
            <a:endParaRPr lang="en-US" altLang="en-US" sz="1200" dirty="0"/>
          </a:p>
          <a:p>
            <a:pPr fontAlgn="base">
              <a:spcAft>
                <a:spcPct val="0"/>
              </a:spcAft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altLang="en-US" dirty="0"/>
              <a:t>Largest WAN = Internet</a:t>
            </a:r>
          </a:p>
        </p:txBody>
      </p:sp>
      <p:grpSp>
        <p:nvGrpSpPr>
          <p:cNvPr id="14340" name="Group 3">
            <a:extLst>
              <a:ext uri="{FF2B5EF4-FFF2-40B4-BE49-F238E27FC236}">
                <a16:creationId xmlns:a16="http://schemas.microsoft.com/office/drawing/2014/main" id="{CC38801D-C8FB-43EC-AA44-A39F239FCA9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846510"/>
            <a:ext cx="4038600" cy="2667000"/>
            <a:chOff x="533400" y="3810000"/>
            <a:chExt cx="3124200" cy="2286000"/>
          </a:xfrm>
        </p:grpSpPr>
        <p:grpSp>
          <p:nvGrpSpPr>
            <p:cNvPr id="14341" name="Group 305">
              <a:extLst>
                <a:ext uri="{FF2B5EF4-FFF2-40B4-BE49-F238E27FC236}">
                  <a16:creationId xmlns:a16="http://schemas.microsoft.com/office/drawing/2014/main" id="{12467196-6B8B-4C8C-B031-3AD7EB030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3810000"/>
              <a:ext cx="1295400" cy="762000"/>
              <a:chOff x="2057400" y="3810000"/>
              <a:chExt cx="1600200" cy="9144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CEA9A4A-E48F-484F-8238-3A018397B117}"/>
                  </a:ext>
                </a:extLst>
              </p:cNvPr>
              <p:cNvSpPr/>
              <p:nvPr/>
            </p:nvSpPr>
            <p:spPr>
              <a:xfrm>
                <a:off x="2057141" y="3810000"/>
                <a:ext cx="160045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4565" name="Group 271">
                <a:extLst>
                  <a:ext uri="{FF2B5EF4-FFF2-40B4-BE49-F238E27FC236}">
                    <a16:creationId xmlns:a16="http://schemas.microsoft.com/office/drawing/2014/main" id="{A39F5F31-6026-462F-A098-914EE8B88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9" y="3962400"/>
                <a:ext cx="1447806" cy="609600"/>
                <a:chOff x="5029212" y="3657602"/>
                <a:chExt cx="3200409" cy="1905001"/>
              </a:xfrm>
            </p:grpSpPr>
            <p:sp>
              <p:nvSpPr>
                <p:cNvPr id="120" name="Can 119">
                  <a:extLst>
                    <a:ext uri="{FF2B5EF4-FFF2-40B4-BE49-F238E27FC236}">
                      <a16:creationId xmlns:a16="http://schemas.microsoft.com/office/drawing/2014/main" id="{F0A8DDF9-3260-4E0C-968C-C49DC2E91198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4569" name="Group 209">
                  <a:extLst>
                    <a:ext uri="{FF2B5EF4-FFF2-40B4-BE49-F238E27FC236}">
                      <a16:creationId xmlns:a16="http://schemas.microsoft.com/office/drawing/2014/main" id="{A905D0B9-8061-45F2-9278-8B992DEA89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143" name="Can 142">
                    <a:extLst>
                      <a:ext uri="{FF2B5EF4-FFF2-40B4-BE49-F238E27FC236}">
                        <a16:creationId xmlns:a16="http://schemas.microsoft.com/office/drawing/2014/main" id="{E0628FE7-D9C2-4238-BAC6-9ACD5FC618B6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44" name="Can 143">
                    <a:extLst>
                      <a:ext uri="{FF2B5EF4-FFF2-40B4-BE49-F238E27FC236}">
                        <a16:creationId xmlns:a16="http://schemas.microsoft.com/office/drawing/2014/main" id="{D6560A56-FF11-4935-B20E-0BAC7AE1B9F3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4619" name="Picture 9">
                    <a:extLst>
                      <a:ext uri="{FF2B5EF4-FFF2-40B4-BE49-F238E27FC236}">
                        <a16:creationId xmlns:a16="http://schemas.microsoft.com/office/drawing/2014/main" id="{75EEA893-80C3-463E-8CDB-C7B9D28DEE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620" name="Picture 11">
                    <a:extLst>
                      <a:ext uri="{FF2B5EF4-FFF2-40B4-BE49-F238E27FC236}">
                        <a16:creationId xmlns:a16="http://schemas.microsoft.com/office/drawing/2014/main" id="{87FE3A49-355A-4BEF-A686-CC5229670A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621" name="Picture 12">
                    <a:extLst>
                      <a:ext uri="{FF2B5EF4-FFF2-40B4-BE49-F238E27FC236}">
                        <a16:creationId xmlns:a16="http://schemas.microsoft.com/office/drawing/2014/main" id="{06ECAC08-6D94-4C59-98D6-3B5F5C4FE43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622" name="Picture 13">
                    <a:extLst>
                      <a:ext uri="{FF2B5EF4-FFF2-40B4-BE49-F238E27FC236}">
                        <a16:creationId xmlns:a16="http://schemas.microsoft.com/office/drawing/2014/main" id="{06146AA8-26BC-46D1-BD8B-BCE58227C3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9" name="Can 148">
                    <a:extLst>
                      <a:ext uri="{FF2B5EF4-FFF2-40B4-BE49-F238E27FC236}">
                        <a16:creationId xmlns:a16="http://schemas.microsoft.com/office/drawing/2014/main" id="{F0851EDD-ECA7-40BD-A120-1798E86C0C63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50" name="Can 149">
                    <a:extLst>
                      <a:ext uri="{FF2B5EF4-FFF2-40B4-BE49-F238E27FC236}">
                        <a16:creationId xmlns:a16="http://schemas.microsoft.com/office/drawing/2014/main" id="{1102A110-90B9-4899-A9ED-02ED7D081FA8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Can 150">
                    <a:extLst>
                      <a:ext uri="{FF2B5EF4-FFF2-40B4-BE49-F238E27FC236}">
                        <a16:creationId xmlns:a16="http://schemas.microsoft.com/office/drawing/2014/main" id="{8BE91313-BFC3-4790-997D-6BC7147F32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4570" name="Group 219">
                  <a:extLst>
                    <a:ext uri="{FF2B5EF4-FFF2-40B4-BE49-F238E27FC236}">
                      <a16:creationId xmlns:a16="http://schemas.microsoft.com/office/drawing/2014/main" id="{BF77FBA1-C9AA-44DF-97F7-FB5D914031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134" name="Can 133">
                    <a:extLst>
                      <a:ext uri="{FF2B5EF4-FFF2-40B4-BE49-F238E27FC236}">
                        <a16:creationId xmlns:a16="http://schemas.microsoft.com/office/drawing/2014/main" id="{7A1EC3B5-AF02-4434-A43A-15D13C0CBA5E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35" name="Can 134">
                    <a:extLst>
                      <a:ext uri="{FF2B5EF4-FFF2-40B4-BE49-F238E27FC236}">
                        <a16:creationId xmlns:a16="http://schemas.microsoft.com/office/drawing/2014/main" id="{5210EF6A-C06F-42C7-A7EA-4FA1E1FA95CA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4600" name="Picture 9">
                    <a:extLst>
                      <a:ext uri="{FF2B5EF4-FFF2-40B4-BE49-F238E27FC236}">
                        <a16:creationId xmlns:a16="http://schemas.microsoft.com/office/drawing/2014/main" id="{1F3A6FB1-AD3B-4979-B0FA-3319C8E1FB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601" name="Picture 11">
                    <a:extLst>
                      <a:ext uri="{FF2B5EF4-FFF2-40B4-BE49-F238E27FC236}">
                        <a16:creationId xmlns:a16="http://schemas.microsoft.com/office/drawing/2014/main" id="{EBD90B34-FF29-4924-899B-57A9E4D617F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602" name="Picture 12">
                    <a:extLst>
                      <a:ext uri="{FF2B5EF4-FFF2-40B4-BE49-F238E27FC236}">
                        <a16:creationId xmlns:a16="http://schemas.microsoft.com/office/drawing/2014/main" id="{691B07D3-799C-487E-A66D-5AF83275AD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603" name="Picture 13">
                    <a:extLst>
                      <a:ext uri="{FF2B5EF4-FFF2-40B4-BE49-F238E27FC236}">
                        <a16:creationId xmlns:a16="http://schemas.microsoft.com/office/drawing/2014/main" id="{96EE3CFE-A7F6-4CBB-8DC3-25B6FF6868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0" name="Can 139">
                    <a:extLst>
                      <a:ext uri="{FF2B5EF4-FFF2-40B4-BE49-F238E27FC236}">
                        <a16:creationId xmlns:a16="http://schemas.microsoft.com/office/drawing/2014/main" id="{3D7FA1BA-A274-4216-AC95-3C3F7B1D58C6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Can 140">
                    <a:extLst>
                      <a:ext uri="{FF2B5EF4-FFF2-40B4-BE49-F238E27FC236}">
                        <a16:creationId xmlns:a16="http://schemas.microsoft.com/office/drawing/2014/main" id="{7E339A94-1B75-4085-B00F-EA9F18893AE6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Can 141">
                    <a:extLst>
                      <a:ext uri="{FF2B5EF4-FFF2-40B4-BE49-F238E27FC236}">
                        <a16:creationId xmlns:a16="http://schemas.microsoft.com/office/drawing/2014/main" id="{99744145-E82B-44D3-B504-34068951557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23" name="Can 122">
                  <a:extLst>
                    <a:ext uri="{FF2B5EF4-FFF2-40B4-BE49-F238E27FC236}">
                      <a16:creationId xmlns:a16="http://schemas.microsoft.com/office/drawing/2014/main" id="{D3979916-ECE6-45C4-AEEC-CD3F0DB28480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4574" name="Group 198">
                  <a:extLst>
                    <a:ext uri="{FF2B5EF4-FFF2-40B4-BE49-F238E27FC236}">
                      <a16:creationId xmlns:a16="http://schemas.microsoft.com/office/drawing/2014/main" id="{2720AD46-1506-4BC2-8B5D-2EA17FFA8F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125" name="Can 124">
                    <a:extLst>
                      <a:ext uri="{FF2B5EF4-FFF2-40B4-BE49-F238E27FC236}">
                        <a16:creationId xmlns:a16="http://schemas.microsoft.com/office/drawing/2014/main" id="{FD28E434-EF39-42BB-9967-A28CA164D9D6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26" name="Can 125">
                    <a:extLst>
                      <a:ext uri="{FF2B5EF4-FFF2-40B4-BE49-F238E27FC236}">
                        <a16:creationId xmlns:a16="http://schemas.microsoft.com/office/drawing/2014/main" id="{4D73488D-7A28-41A0-A94C-AEBE7563B24B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4581" name="Picture 9">
                    <a:extLst>
                      <a:ext uri="{FF2B5EF4-FFF2-40B4-BE49-F238E27FC236}">
                        <a16:creationId xmlns:a16="http://schemas.microsoft.com/office/drawing/2014/main" id="{DEFD54FE-6414-4AB0-AB73-19F70E6B39B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582" name="Picture 11">
                    <a:extLst>
                      <a:ext uri="{FF2B5EF4-FFF2-40B4-BE49-F238E27FC236}">
                        <a16:creationId xmlns:a16="http://schemas.microsoft.com/office/drawing/2014/main" id="{9FC34F5B-C06E-4827-A36E-D10BDE353D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583" name="Picture 12">
                    <a:extLst>
                      <a:ext uri="{FF2B5EF4-FFF2-40B4-BE49-F238E27FC236}">
                        <a16:creationId xmlns:a16="http://schemas.microsoft.com/office/drawing/2014/main" id="{2146AF29-7142-4257-9B17-8C611B959B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584" name="Picture 13">
                    <a:extLst>
                      <a:ext uri="{FF2B5EF4-FFF2-40B4-BE49-F238E27FC236}">
                        <a16:creationId xmlns:a16="http://schemas.microsoft.com/office/drawing/2014/main" id="{1F2B1294-0DEE-489E-BAF5-845C9298F68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1" name="Can 130">
                    <a:extLst>
                      <a:ext uri="{FF2B5EF4-FFF2-40B4-BE49-F238E27FC236}">
                        <a16:creationId xmlns:a16="http://schemas.microsoft.com/office/drawing/2014/main" id="{97831315-156C-46EB-B212-2A67A4B36A96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32" name="Can 131">
                    <a:extLst>
                      <a:ext uri="{FF2B5EF4-FFF2-40B4-BE49-F238E27FC236}">
                        <a16:creationId xmlns:a16="http://schemas.microsoft.com/office/drawing/2014/main" id="{5366BC75-0C35-4708-9873-392B94E8CC27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33" name="Can 132">
                    <a:extLst>
                      <a:ext uri="{FF2B5EF4-FFF2-40B4-BE49-F238E27FC236}">
                        <a16:creationId xmlns:a16="http://schemas.microsoft.com/office/drawing/2014/main" id="{445A2B9B-563A-4138-B0DA-75F86D1357A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14342" name="Group 306">
              <a:extLst>
                <a:ext uri="{FF2B5EF4-FFF2-40B4-BE49-F238E27FC236}">
                  <a16:creationId xmlns:a16="http://schemas.microsoft.com/office/drawing/2014/main" id="{0393A127-1566-44F3-88F8-AE8EE7466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5334000"/>
              <a:ext cx="1295400" cy="762000"/>
              <a:chOff x="2057400" y="3810000"/>
              <a:chExt cx="1600200" cy="9144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0762C1D-F40F-42E5-A76F-0C2CD7E818F5}"/>
                  </a:ext>
                </a:extLst>
              </p:cNvPr>
              <p:cNvSpPr/>
              <p:nvPr/>
            </p:nvSpPr>
            <p:spPr>
              <a:xfrm>
                <a:off x="2057141" y="3810000"/>
                <a:ext cx="1600459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4497" name="Group 271">
                <a:extLst>
                  <a:ext uri="{FF2B5EF4-FFF2-40B4-BE49-F238E27FC236}">
                    <a16:creationId xmlns:a16="http://schemas.microsoft.com/office/drawing/2014/main" id="{E5FC2534-E825-4309-A4E6-A5376CFA5C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9" y="3962400"/>
                <a:ext cx="1447806" cy="609600"/>
                <a:chOff x="5029212" y="3657602"/>
                <a:chExt cx="3200409" cy="1905001"/>
              </a:xfrm>
            </p:grpSpPr>
            <p:sp>
              <p:nvSpPr>
                <p:cNvPr id="86" name="Can 85">
                  <a:extLst>
                    <a:ext uri="{FF2B5EF4-FFF2-40B4-BE49-F238E27FC236}">
                      <a16:creationId xmlns:a16="http://schemas.microsoft.com/office/drawing/2014/main" id="{98255567-BD35-4B90-B3EE-3E2DE4D66492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4501" name="Group 209">
                  <a:extLst>
                    <a:ext uri="{FF2B5EF4-FFF2-40B4-BE49-F238E27FC236}">
                      <a16:creationId xmlns:a16="http://schemas.microsoft.com/office/drawing/2014/main" id="{EF1B5A13-BBDC-4CDE-8A0D-89B720E574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109" name="Can 108">
                    <a:extLst>
                      <a:ext uri="{FF2B5EF4-FFF2-40B4-BE49-F238E27FC236}">
                        <a16:creationId xmlns:a16="http://schemas.microsoft.com/office/drawing/2014/main" id="{1B010833-9E0A-4B9A-8411-35907F559B9D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10" name="Can 109">
                    <a:extLst>
                      <a:ext uri="{FF2B5EF4-FFF2-40B4-BE49-F238E27FC236}">
                        <a16:creationId xmlns:a16="http://schemas.microsoft.com/office/drawing/2014/main" id="{51082E22-42E1-4B30-829E-DA1C8B96E59F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4551" name="Picture 9">
                    <a:extLst>
                      <a:ext uri="{FF2B5EF4-FFF2-40B4-BE49-F238E27FC236}">
                        <a16:creationId xmlns:a16="http://schemas.microsoft.com/office/drawing/2014/main" id="{B3D5535A-7F79-49CB-B6C0-5CCB1D8E27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552" name="Picture 11">
                    <a:extLst>
                      <a:ext uri="{FF2B5EF4-FFF2-40B4-BE49-F238E27FC236}">
                        <a16:creationId xmlns:a16="http://schemas.microsoft.com/office/drawing/2014/main" id="{080D2270-8015-4F80-8535-ACAA386C64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553" name="Picture 12">
                    <a:extLst>
                      <a:ext uri="{FF2B5EF4-FFF2-40B4-BE49-F238E27FC236}">
                        <a16:creationId xmlns:a16="http://schemas.microsoft.com/office/drawing/2014/main" id="{CEF43A9D-A283-4F3D-8E96-31964827846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554" name="Picture 13">
                    <a:extLst>
                      <a:ext uri="{FF2B5EF4-FFF2-40B4-BE49-F238E27FC236}">
                        <a16:creationId xmlns:a16="http://schemas.microsoft.com/office/drawing/2014/main" id="{BA69107E-BB3C-4C8B-866C-0962504BF6A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5" name="Can 114">
                    <a:extLst>
                      <a:ext uri="{FF2B5EF4-FFF2-40B4-BE49-F238E27FC236}">
                        <a16:creationId xmlns:a16="http://schemas.microsoft.com/office/drawing/2014/main" id="{5B1BA6EA-C025-482F-8656-26220EDDD8C3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Can 115">
                    <a:extLst>
                      <a:ext uri="{FF2B5EF4-FFF2-40B4-BE49-F238E27FC236}">
                        <a16:creationId xmlns:a16="http://schemas.microsoft.com/office/drawing/2014/main" id="{D1CA27E5-DF21-430F-A7B3-97B1AEA4CE36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Can 116">
                    <a:extLst>
                      <a:ext uri="{FF2B5EF4-FFF2-40B4-BE49-F238E27FC236}">
                        <a16:creationId xmlns:a16="http://schemas.microsoft.com/office/drawing/2014/main" id="{63A37D02-09B2-43FB-8F16-2515B1A75F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4502" name="Group 219">
                  <a:extLst>
                    <a:ext uri="{FF2B5EF4-FFF2-40B4-BE49-F238E27FC236}">
                      <a16:creationId xmlns:a16="http://schemas.microsoft.com/office/drawing/2014/main" id="{6DA1C02C-BEF6-4C62-A7E1-3D022A4ACB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100" name="Can 99">
                    <a:extLst>
                      <a:ext uri="{FF2B5EF4-FFF2-40B4-BE49-F238E27FC236}">
                        <a16:creationId xmlns:a16="http://schemas.microsoft.com/office/drawing/2014/main" id="{B6A9944E-2637-4828-B880-857BED8DA164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Can 100">
                    <a:extLst>
                      <a:ext uri="{FF2B5EF4-FFF2-40B4-BE49-F238E27FC236}">
                        <a16:creationId xmlns:a16="http://schemas.microsoft.com/office/drawing/2014/main" id="{557E89F1-0CD1-448B-82C9-CAA6C1518D0E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4532" name="Picture 9">
                    <a:extLst>
                      <a:ext uri="{FF2B5EF4-FFF2-40B4-BE49-F238E27FC236}">
                        <a16:creationId xmlns:a16="http://schemas.microsoft.com/office/drawing/2014/main" id="{F9DF9312-F6AF-49D9-B002-C94657F449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533" name="Picture 11">
                    <a:extLst>
                      <a:ext uri="{FF2B5EF4-FFF2-40B4-BE49-F238E27FC236}">
                        <a16:creationId xmlns:a16="http://schemas.microsoft.com/office/drawing/2014/main" id="{7A397D49-C1F1-4594-BDAB-23DFA78886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534" name="Picture 12">
                    <a:extLst>
                      <a:ext uri="{FF2B5EF4-FFF2-40B4-BE49-F238E27FC236}">
                        <a16:creationId xmlns:a16="http://schemas.microsoft.com/office/drawing/2014/main" id="{37EDBF3A-6F03-483F-8C6A-10F9DE0919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535" name="Picture 13">
                    <a:extLst>
                      <a:ext uri="{FF2B5EF4-FFF2-40B4-BE49-F238E27FC236}">
                        <a16:creationId xmlns:a16="http://schemas.microsoft.com/office/drawing/2014/main" id="{16B211B0-00E3-411D-89EB-B7044C52167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6" name="Can 105">
                    <a:extLst>
                      <a:ext uri="{FF2B5EF4-FFF2-40B4-BE49-F238E27FC236}">
                        <a16:creationId xmlns:a16="http://schemas.microsoft.com/office/drawing/2014/main" id="{9DEC85F6-D361-48CE-9C2B-4A9B0B2D0AD3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07" name="Can 106">
                    <a:extLst>
                      <a:ext uri="{FF2B5EF4-FFF2-40B4-BE49-F238E27FC236}">
                        <a16:creationId xmlns:a16="http://schemas.microsoft.com/office/drawing/2014/main" id="{019F8ECA-A08F-44A7-8FC8-88D55F287EEA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08" name="Can 107">
                    <a:extLst>
                      <a:ext uri="{FF2B5EF4-FFF2-40B4-BE49-F238E27FC236}">
                        <a16:creationId xmlns:a16="http://schemas.microsoft.com/office/drawing/2014/main" id="{FDB6EE51-342B-4BB0-8707-1A8BEB722B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89" name="Can 88">
                  <a:extLst>
                    <a:ext uri="{FF2B5EF4-FFF2-40B4-BE49-F238E27FC236}">
                      <a16:creationId xmlns:a16="http://schemas.microsoft.com/office/drawing/2014/main" id="{CF352C18-9C5E-4A39-8011-6E76A06822BD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4506" name="Group 198">
                  <a:extLst>
                    <a:ext uri="{FF2B5EF4-FFF2-40B4-BE49-F238E27FC236}">
                      <a16:creationId xmlns:a16="http://schemas.microsoft.com/office/drawing/2014/main" id="{17D547C9-D9A5-4955-B51B-FA875A2374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91" name="Can 90">
                    <a:extLst>
                      <a:ext uri="{FF2B5EF4-FFF2-40B4-BE49-F238E27FC236}">
                        <a16:creationId xmlns:a16="http://schemas.microsoft.com/office/drawing/2014/main" id="{1EC13A25-253C-4D26-B561-579BE1D7B2AE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92" name="Can 91">
                    <a:extLst>
                      <a:ext uri="{FF2B5EF4-FFF2-40B4-BE49-F238E27FC236}">
                        <a16:creationId xmlns:a16="http://schemas.microsoft.com/office/drawing/2014/main" id="{48E7A218-CAEA-44B4-8BA9-7719ABDB296D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4513" name="Picture 9">
                    <a:extLst>
                      <a:ext uri="{FF2B5EF4-FFF2-40B4-BE49-F238E27FC236}">
                        <a16:creationId xmlns:a16="http://schemas.microsoft.com/office/drawing/2014/main" id="{A1B4DD7D-FB04-485B-8F01-14FD632A7F5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514" name="Picture 11">
                    <a:extLst>
                      <a:ext uri="{FF2B5EF4-FFF2-40B4-BE49-F238E27FC236}">
                        <a16:creationId xmlns:a16="http://schemas.microsoft.com/office/drawing/2014/main" id="{2E0C74F2-88BF-4992-87B4-40B5C1D761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515" name="Picture 12">
                    <a:extLst>
                      <a:ext uri="{FF2B5EF4-FFF2-40B4-BE49-F238E27FC236}">
                        <a16:creationId xmlns:a16="http://schemas.microsoft.com/office/drawing/2014/main" id="{35A47F87-B2B6-4357-8F81-667E924B665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516" name="Picture 13">
                    <a:extLst>
                      <a:ext uri="{FF2B5EF4-FFF2-40B4-BE49-F238E27FC236}">
                        <a16:creationId xmlns:a16="http://schemas.microsoft.com/office/drawing/2014/main" id="{C1C41D15-2EAE-4363-8361-1894A51E0DC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7" name="Can 96">
                    <a:extLst>
                      <a:ext uri="{FF2B5EF4-FFF2-40B4-BE49-F238E27FC236}">
                        <a16:creationId xmlns:a16="http://schemas.microsoft.com/office/drawing/2014/main" id="{E0731734-C0D2-4B50-B928-3939688EAC72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98" name="Can 97">
                    <a:extLst>
                      <a:ext uri="{FF2B5EF4-FFF2-40B4-BE49-F238E27FC236}">
                        <a16:creationId xmlns:a16="http://schemas.microsoft.com/office/drawing/2014/main" id="{70DEF25A-6AB6-47F3-A79F-CA5A03FDAB23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99" name="Can 98">
                    <a:extLst>
                      <a:ext uri="{FF2B5EF4-FFF2-40B4-BE49-F238E27FC236}">
                        <a16:creationId xmlns:a16="http://schemas.microsoft.com/office/drawing/2014/main" id="{CAA414B1-97F3-4E7B-B7A4-C61882A72BA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14343" name="Group 341">
              <a:extLst>
                <a:ext uri="{FF2B5EF4-FFF2-40B4-BE49-F238E27FC236}">
                  <a16:creationId xmlns:a16="http://schemas.microsoft.com/office/drawing/2014/main" id="{932BE933-0543-4ED1-B056-278DC7698A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3810000"/>
              <a:ext cx="1295400" cy="762000"/>
              <a:chOff x="2057400" y="3810000"/>
              <a:chExt cx="1600200" cy="9144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4890CAF-6B17-4015-AC8D-CAE9E38E6727}"/>
                  </a:ext>
                </a:extLst>
              </p:cNvPr>
              <p:cNvSpPr/>
              <p:nvPr/>
            </p:nvSpPr>
            <p:spPr>
              <a:xfrm>
                <a:off x="2057400" y="3810000"/>
                <a:ext cx="1600460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4430" name="Group 271">
                <a:extLst>
                  <a:ext uri="{FF2B5EF4-FFF2-40B4-BE49-F238E27FC236}">
                    <a16:creationId xmlns:a16="http://schemas.microsoft.com/office/drawing/2014/main" id="{5A825FD1-8C4A-4719-9564-E7D115B624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11" y="3962400"/>
                <a:ext cx="1447806" cy="609600"/>
                <a:chOff x="5029214" y="3657602"/>
                <a:chExt cx="3200407" cy="1905001"/>
              </a:xfrm>
            </p:grpSpPr>
            <p:sp>
              <p:nvSpPr>
                <p:cNvPr id="53" name="Can 52">
                  <a:extLst>
                    <a:ext uri="{FF2B5EF4-FFF2-40B4-BE49-F238E27FC236}">
                      <a16:creationId xmlns:a16="http://schemas.microsoft.com/office/drawing/2014/main" id="{D366DAA8-2E4C-456D-9993-3993F29993E7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4434" name="Group 209">
                  <a:extLst>
                    <a:ext uri="{FF2B5EF4-FFF2-40B4-BE49-F238E27FC236}">
                      <a16:creationId xmlns:a16="http://schemas.microsoft.com/office/drawing/2014/main" id="{5D2B9C12-0473-4625-94AC-F2F45C3C80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4" y="4343402"/>
                  <a:ext cx="2174145" cy="533401"/>
                  <a:chOff x="4579938" y="1600200"/>
                  <a:chExt cx="3116262" cy="838200"/>
                </a:xfrm>
              </p:grpSpPr>
              <p:sp>
                <p:nvSpPr>
                  <p:cNvPr id="76" name="Can 75">
                    <a:extLst>
                      <a:ext uri="{FF2B5EF4-FFF2-40B4-BE49-F238E27FC236}">
                        <a16:creationId xmlns:a16="http://schemas.microsoft.com/office/drawing/2014/main" id="{6656B92C-6DF0-4459-95CF-17B9D38AFB5D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77" name="Can 76">
                    <a:extLst>
                      <a:ext uri="{FF2B5EF4-FFF2-40B4-BE49-F238E27FC236}">
                        <a16:creationId xmlns:a16="http://schemas.microsoft.com/office/drawing/2014/main" id="{F1FB5560-86EE-4F0A-84C8-53710BCF5496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4484" name="Picture 9">
                    <a:extLst>
                      <a:ext uri="{FF2B5EF4-FFF2-40B4-BE49-F238E27FC236}">
                        <a16:creationId xmlns:a16="http://schemas.microsoft.com/office/drawing/2014/main" id="{5D945FB3-A1C0-4BF5-9433-27506E2A614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485" name="Picture 11">
                    <a:extLst>
                      <a:ext uri="{FF2B5EF4-FFF2-40B4-BE49-F238E27FC236}">
                        <a16:creationId xmlns:a16="http://schemas.microsoft.com/office/drawing/2014/main" id="{F4DB56AC-E804-4EE0-900E-49733C3E438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486" name="Picture 12">
                    <a:extLst>
                      <a:ext uri="{FF2B5EF4-FFF2-40B4-BE49-F238E27FC236}">
                        <a16:creationId xmlns:a16="http://schemas.microsoft.com/office/drawing/2014/main" id="{4EBBB796-9FA1-416C-89B1-BE8918DDA56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1" name="Can 80">
                    <a:extLst>
                      <a:ext uri="{FF2B5EF4-FFF2-40B4-BE49-F238E27FC236}">
                        <a16:creationId xmlns:a16="http://schemas.microsoft.com/office/drawing/2014/main" id="{21CB4925-647C-47F9-B11C-1716A7F9C7A7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82" name="Can 81">
                    <a:extLst>
                      <a:ext uri="{FF2B5EF4-FFF2-40B4-BE49-F238E27FC236}">
                        <a16:creationId xmlns:a16="http://schemas.microsoft.com/office/drawing/2014/main" id="{FB2CDF4B-9587-4D92-A226-E4901B8C9675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83" name="Can 82">
                    <a:extLst>
                      <a:ext uri="{FF2B5EF4-FFF2-40B4-BE49-F238E27FC236}">
                        <a16:creationId xmlns:a16="http://schemas.microsoft.com/office/drawing/2014/main" id="{A68E418A-8868-4EFE-A1B9-42C7B3EA7A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4435" name="Group 219">
                  <a:extLst>
                    <a:ext uri="{FF2B5EF4-FFF2-40B4-BE49-F238E27FC236}">
                      <a16:creationId xmlns:a16="http://schemas.microsoft.com/office/drawing/2014/main" id="{4BFA6651-BEF7-45C6-9E29-71D2EE5C5C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67" name="Can 66">
                    <a:extLst>
                      <a:ext uri="{FF2B5EF4-FFF2-40B4-BE49-F238E27FC236}">
                        <a16:creationId xmlns:a16="http://schemas.microsoft.com/office/drawing/2014/main" id="{CEA5BF6B-78DB-4EF1-8186-B068C7FB0DA2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68" name="Can 67">
                    <a:extLst>
                      <a:ext uri="{FF2B5EF4-FFF2-40B4-BE49-F238E27FC236}">
                        <a16:creationId xmlns:a16="http://schemas.microsoft.com/office/drawing/2014/main" id="{FA8E840B-3993-4B5F-A355-951FA8D719B2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4465" name="Picture 9">
                    <a:extLst>
                      <a:ext uri="{FF2B5EF4-FFF2-40B4-BE49-F238E27FC236}">
                        <a16:creationId xmlns:a16="http://schemas.microsoft.com/office/drawing/2014/main" id="{2CA9D739-E975-4977-BE94-64072F146E6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466" name="Picture 11">
                    <a:extLst>
                      <a:ext uri="{FF2B5EF4-FFF2-40B4-BE49-F238E27FC236}">
                        <a16:creationId xmlns:a16="http://schemas.microsoft.com/office/drawing/2014/main" id="{6DEAB2DB-A2C7-4CCB-A61C-35D64DC1FB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467" name="Picture 12">
                    <a:extLst>
                      <a:ext uri="{FF2B5EF4-FFF2-40B4-BE49-F238E27FC236}">
                        <a16:creationId xmlns:a16="http://schemas.microsoft.com/office/drawing/2014/main" id="{502BAD33-B461-4F1C-9016-7D61DF86D71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468" name="Picture 13">
                    <a:extLst>
                      <a:ext uri="{FF2B5EF4-FFF2-40B4-BE49-F238E27FC236}">
                        <a16:creationId xmlns:a16="http://schemas.microsoft.com/office/drawing/2014/main" id="{048E9CE0-D196-437E-AC74-51139D01EF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3" name="Can 72">
                    <a:extLst>
                      <a:ext uri="{FF2B5EF4-FFF2-40B4-BE49-F238E27FC236}">
                        <a16:creationId xmlns:a16="http://schemas.microsoft.com/office/drawing/2014/main" id="{8DF2809B-2269-4802-96D1-2BB517CDD971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74" name="Can 73">
                    <a:extLst>
                      <a:ext uri="{FF2B5EF4-FFF2-40B4-BE49-F238E27FC236}">
                        <a16:creationId xmlns:a16="http://schemas.microsoft.com/office/drawing/2014/main" id="{DCC8D5F3-FD59-4DEB-83BB-D3CCF56FA840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75" name="Can 74">
                    <a:extLst>
                      <a:ext uri="{FF2B5EF4-FFF2-40B4-BE49-F238E27FC236}">
                        <a16:creationId xmlns:a16="http://schemas.microsoft.com/office/drawing/2014/main" id="{12136999-FF49-4BE8-9A1F-2DA5222F8D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56" name="Can 55">
                  <a:extLst>
                    <a:ext uri="{FF2B5EF4-FFF2-40B4-BE49-F238E27FC236}">
                      <a16:creationId xmlns:a16="http://schemas.microsoft.com/office/drawing/2014/main" id="{9C59624B-764D-4260-8992-0638B37262DA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4439" name="Group 198">
                  <a:extLst>
                    <a:ext uri="{FF2B5EF4-FFF2-40B4-BE49-F238E27FC236}">
                      <a16:creationId xmlns:a16="http://schemas.microsoft.com/office/drawing/2014/main" id="{F499858D-410A-4531-A575-D9F69B34F1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58" name="Can 57">
                    <a:extLst>
                      <a:ext uri="{FF2B5EF4-FFF2-40B4-BE49-F238E27FC236}">
                        <a16:creationId xmlns:a16="http://schemas.microsoft.com/office/drawing/2014/main" id="{2800EDF9-AFAB-4C98-B049-B2CBE7928BB2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59" name="Can 58">
                    <a:extLst>
                      <a:ext uri="{FF2B5EF4-FFF2-40B4-BE49-F238E27FC236}">
                        <a16:creationId xmlns:a16="http://schemas.microsoft.com/office/drawing/2014/main" id="{760470B5-602D-44D4-B2F5-B06E3BF4CF53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4446" name="Picture 9">
                    <a:extLst>
                      <a:ext uri="{FF2B5EF4-FFF2-40B4-BE49-F238E27FC236}">
                        <a16:creationId xmlns:a16="http://schemas.microsoft.com/office/drawing/2014/main" id="{D8487564-F72F-4E0C-80B9-3D5C439B5F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447" name="Picture 11">
                    <a:extLst>
                      <a:ext uri="{FF2B5EF4-FFF2-40B4-BE49-F238E27FC236}">
                        <a16:creationId xmlns:a16="http://schemas.microsoft.com/office/drawing/2014/main" id="{2F77820E-A649-4873-88EB-C6DC3F01F5C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448" name="Picture 12">
                    <a:extLst>
                      <a:ext uri="{FF2B5EF4-FFF2-40B4-BE49-F238E27FC236}">
                        <a16:creationId xmlns:a16="http://schemas.microsoft.com/office/drawing/2014/main" id="{2E91EDC3-FF05-403F-8B17-1670C44C105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449" name="Picture 13">
                    <a:extLst>
                      <a:ext uri="{FF2B5EF4-FFF2-40B4-BE49-F238E27FC236}">
                        <a16:creationId xmlns:a16="http://schemas.microsoft.com/office/drawing/2014/main" id="{F83D41CC-69C9-4994-A24B-3ACE8FDC087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4" name="Can 63">
                    <a:extLst>
                      <a:ext uri="{FF2B5EF4-FFF2-40B4-BE49-F238E27FC236}">
                        <a16:creationId xmlns:a16="http://schemas.microsoft.com/office/drawing/2014/main" id="{22919A1C-8326-4C40-95D3-13A62DCEA8A3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65" name="Can 64">
                    <a:extLst>
                      <a:ext uri="{FF2B5EF4-FFF2-40B4-BE49-F238E27FC236}">
                        <a16:creationId xmlns:a16="http://schemas.microsoft.com/office/drawing/2014/main" id="{25405088-BE8F-4101-A716-8071F3C09C2D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66" name="Can 65">
                    <a:extLst>
                      <a:ext uri="{FF2B5EF4-FFF2-40B4-BE49-F238E27FC236}">
                        <a16:creationId xmlns:a16="http://schemas.microsoft.com/office/drawing/2014/main" id="{7D206740-A05D-4480-8C1E-94CD5AA4904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14344" name="Group 376">
              <a:extLst>
                <a:ext uri="{FF2B5EF4-FFF2-40B4-BE49-F238E27FC236}">
                  <a16:creationId xmlns:a16="http://schemas.microsoft.com/office/drawing/2014/main" id="{D3F1E9DF-92BA-4B2C-A16B-BAC54F417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" y="5181600"/>
              <a:ext cx="1295400" cy="762000"/>
              <a:chOff x="2057400" y="3810000"/>
              <a:chExt cx="1600200" cy="9144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05BFDE-8097-4E51-8273-6DEBD44DB689}"/>
                  </a:ext>
                </a:extLst>
              </p:cNvPr>
              <p:cNvSpPr/>
              <p:nvPr/>
            </p:nvSpPr>
            <p:spPr>
              <a:xfrm>
                <a:off x="2057326" y="3810000"/>
                <a:ext cx="1600460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4362" name="Group 271">
                <a:extLst>
                  <a:ext uri="{FF2B5EF4-FFF2-40B4-BE49-F238E27FC236}">
                    <a16:creationId xmlns:a16="http://schemas.microsoft.com/office/drawing/2014/main" id="{248DC4DF-F90A-4BCE-B734-7E279AF473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9" y="3962400"/>
                <a:ext cx="1447806" cy="609600"/>
                <a:chOff x="5029212" y="3657602"/>
                <a:chExt cx="3200409" cy="1905001"/>
              </a:xfrm>
            </p:grpSpPr>
            <p:sp>
              <p:nvSpPr>
                <p:cNvPr id="19" name="Can 18">
                  <a:extLst>
                    <a:ext uri="{FF2B5EF4-FFF2-40B4-BE49-F238E27FC236}">
                      <a16:creationId xmlns:a16="http://schemas.microsoft.com/office/drawing/2014/main" id="{A97D78C8-4557-416C-9A41-B1476D4305A1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4366" name="Group 209">
                  <a:extLst>
                    <a:ext uri="{FF2B5EF4-FFF2-40B4-BE49-F238E27FC236}">
                      <a16:creationId xmlns:a16="http://schemas.microsoft.com/office/drawing/2014/main" id="{0617504D-81A6-40D7-A58E-D62AC7943F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42" name="Can 41">
                    <a:extLst>
                      <a:ext uri="{FF2B5EF4-FFF2-40B4-BE49-F238E27FC236}">
                        <a16:creationId xmlns:a16="http://schemas.microsoft.com/office/drawing/2014/main" id="{6A677784-F842-409A-A6FF-95FF245F3EDB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3" name="Can 42">
                    <a:extLst>
                      <a:ext uri="{FF2B5EF4-FFF2-40B4-BE49-F238E27FC236}">
                        <a16:creationId xmlns:a16="http://schemas.microsoft.com/office/drawing/2014/main" id="{237298AF-89B8-4D72-BE68-3B1B3139F58B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4416" name="Picture 9">
                    <a:extLst>
                      <a:ext uri="{FF2B5EF4-FFF2-40B4-BE49-F238E27FC236}">
                        <a16:creationId xmlns:a16="http://schemas.microsoft.com/office/drawing/2014/main" id="{6351C473-DC70-4604-B8BA-F9F2D876B48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417" name="Picture 11">
                    <a:extLst>
                      <a:ext uri="{FF2B5EF4-FFF2-40B4-BE49-F238E27FC236}">
                        <a16:creationId xmlns:a16="http://schemas.microsoft.com/office/drawing/2014/main" id="{CCD0363A-7940-432E-BC6A-08B36B08C8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418" name="Picture 12">
                    <a:extLst>
                      <a:ext uri="{FF2B5EF4-FFF2-40B4-BE49-F238E27FC236}">
                        <a16:creationId xmlns:a16="http://schemas.microsoft.com/office/drawing/2014/main" id="{56FAE24D-94F8-4B9B-8829-6411105D9F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419" name="Picture 13">
                    <a:extLst>
                      <a:ext uri="{FF2B5EF4-FFF2-40B4-BE49-F238E27FC236}">
                        <a16:creationId xmlns:a16="http://schemas.microsoft.com/office/drawing/2014/main" id="{BA08EA0A-8CC8-4CD0-AE9F-7214664838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8" name="Can 47">
                    <a:extLst>
                      <a:ext uri="{FF2B5EF4-FFF2-40B4-BE49-F238E27FC236}">
                        <a16:creationId xmlns:a16="http://schemas.microsoft.com/office/drawing/2014/main" id="{C6D8FA4E-DD72-4E81-9F8E-543295D048EA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9" name="Can 48">
                    <a:extLst>
                      <a:ext uri="{FF2B5EF4-FFF2-40B4-BE49-F238E27FC236}">
                        <a16:creationId xmlns:a16="http://schemas.microsoft.com/office/drawing/2014/main" id="{21AD5BDA-0BDD-4877-8F1E-EF8035939D1C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50" name="Can 49">
                    <a:extLst>
                      <a:ext uri="{FF2B5EF4-FFF2-40B4-BE49-F238E27FC236}">
                        <a16:creationId xmlns:a16="http://schemas.microsoft.com/office/drawing/2014/main" id="{D554B079-2033-495E-A799-4E5644630F2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4367" name="Group 219">
                  <a:extLst>
                    <a:ext uri="{FF2B5EF4-FFF2-40B4-BE49-F238E27FC236}">
                      <a16:creationId xmlns:a16="http://schemas.microsoft.com/office/drawing/2014/main" id="{8A8EB622-13E3-458A-8D20-69CBD873AB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33" name="Can 32">
                    <a:extLst>
                      <a:ext uri="{FF2B5EF4-FFF2-40B4-BE49-F238E27FC236}">
                        <a16:creationId xmlns:a16="http://schemas.microsoft.com/office/drawing/2014/main" id="{A0DEEA71-21EB-4373-BC42-B47C2C285347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4" name="Can 33">
                    <a:extLst>
                      <a:ext uri="{FF2B5EF4-FFF2-40B4-BE49-F238E27FC236}">
                        <a16:creationId xmlns:a16="http://schemas.microsoft.com/office/drawing/2014/main" id="{3FA22FFC-9F2A-40E2-8953-4D6C7C673547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4397" name="Picture 9">
                    <a:extLst>
                      <a:ext uri="{FF2B5EF4-FFF2-40B4-BE49-F238E27FC236}">
                        <a16:creationId xmlns:a16="http://schemas.microsoft.com/office/drawing/2014/main" id="{DD5CAE0F-38A0-4B99-80C5-D5EA029850F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98" name="Picture 11">
                    <a:extLst>
                      <a:ext uri="{FF2B5EF4-FFF2-40B4-BE49-F238E27FC236}">
                        <a16:creationId xmlns:a16="http://schemas.microsoft.com/office/drawing/2014/main" id="{9F297716-FD69-4963-AF40-D769C96567F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99" name="Picture 12">
                    <a:extLst>
                      <a:ext uri="{FF2B5EF4-FFF2-40B4-BE49-F238E27FC236}">
                        <a16:creationId xmlns:a16="http://schemas.microsoft.com/office/drawing/2014/main" id="{01978138-5625-49CE-AC94-492B7CDAA8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400" name="Picture 13">
                    <a:extLst>
                      <a:ext uri="{FF2B5EF4-FFF2-40B4-BE49-F238E27FC236}">
                        <a16:creationId xmlns:a16="http://schemas.microsoft.com/office/drawing/2014/main" id="{07D1CE03-03E6-4396-957C-FACC0B89500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9" name="Can 38">
                    <a:extLst>
                      <a:ext uri="{FF2B5EF4-FFF2-40B4-BE49-F238E27FC236}">
                        <a16:creationId xmlns:a16="http://schemas.microsoft.com/office/drawing/2014/main" id="{926111AC-71E8-4A97-BDD9-A15CFBF50DF5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0" name="Can 39">
                    <a:extLst>
                      <a:ext uri="{FF2B5EF4-FFF2-40B4-BE49-F238E27FC236}">
                        <a16:creationId xmlns:a16="http://schemas.microsoft.com/office/drawing/2014/main" id="{C66E1B13-65CD-4F26-84D6-C5C0678E2FED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1" name="Can 40">
                    <a:extLst>
                      <a:ext uri="{FF2B5EF4-FFF2-40B4-BE49-F238E27FC236}">
                        <a16:creationId xmlns:a16="http://schemas.microsoft.com/office/drawing/2014/main" id="{9B519F9A-551A-4D1B-B5AA-AD8E3F8047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2" name="Can 21">
                  <a:extLst>
                    <a:ext uri="{FF2B5EF4-FFF2-40B4-BE49-F238E27FC236}">
                      <a16:creationId xmlns:a16="http://schemas.microsoft.com/office/drawing/2014/main" id="{5A6ADBB9-8B00-4F2F-8B16-7CB1E794DC2C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4371" name="Group 198">
                  <a:extLst>
                    <a:ext uri="{FF2B5EF4-FFF2-40B4-BE49-F238E27FC236}">
                      <a16:creationId xmlns:a16="http://schemas.microsoft.com/office/drawing/2014/main" id="{60958207-EC29-4E5E-A25E-2F49604CFE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24" name="Can 23">
                    <a:extLst>
                      <a:ext uri="{FF2B5EF4-FFF2-40B4-BE49-F238E27FC236}">
                        <a16:creationId xmlns:a16="http://schemas.microsoft.com/office/drawing/2014/main" id="{8EC48B4D-E5C5-43E3-82DE-9CEA069EAFB7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25" name="Can 24">
                    <a:extLst>
                      <a:ext uri="{FF2B5EF4-FFF2-40B4-BE49-F238E27FC236}">
                        <a16:creationId xmlns:a16="http://schemas.microsoft.com/office/drawing/2014/main" id="{DDCFF2FA-1ECE-4FA3-B661-FBDED64DE8A3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4378" name="Picture 9">
                    <a:extLst>
                      <a:ext uri="{FF2B5EF4-FFF2-40B4-BE49-F238E27FC236}">
                        <a16:creationId xmlns:a16="http://schemas.microsoft.com/office/drawing/2014/main" id="{9B1262F9-A2C6-4E34-B077-59DB68757E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79" name="Picture 11">
                    <a:extLst>
                      <a:ext uri="{FF2B5EF4-FFF2-40B4-BE49-F238E27FC236}">
                        <a16:creationId xmlns:a16="http://schemas.microsoft.com/office/drawing/2014/main" id="{BE49EEDA-F03C-4EB2-AE9A-C67B4A871C4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80" name="Picture 12">
                    <a:extLst>
                      <a:ext uri="{FF2B5EF4-FFF2-40B4-BE49-F238E27FC236}">
                        <a16:creationId xmlns:a16="http://schemas.microsoft.com/office/drawing/2014/main" id="{966DE1CF-1E51-4428-B537-14DD7159605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81" name="Picture 13">
                    <a:extLst>
                      <a:ext uri="{FF2B5EF4-FFF2-40B4-BE49-F238E27FC236}">
                        <a16:creationId xmlns:a16="http://schemas.microsoft.com/office/drawing/2014/main" id="{C5F93D06-78C5-4655-B878-7A1E807ECC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0" name="Can 29">
                    <a:extLst>
                      <a:ext uri="{FF2B5EF4-FFF2-40B4-BE49-F238E27FC236}">
                        <a16:creationId xmlns:a16="http://schemas.microsoft.com/office/drawing/2014/main" id="{34504B65-71C9-4719-BC71-EE172659182B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1" name="Can 30">
                    <a:extLst>
                      <a:ext uri="{FF2B5EF4-FFF2-40B4-BE49-F238E27FC236}">
                        <a16:creationId xmlns:a16="http://schemas.microsoft.com/office/drawing/2014/main" id="{68837247-E8CD-482E-AEFD-8D767F429B8D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2" name="Can 31">
                    <a:extLst>
                      <a:ext uri="{FF2B5EF4-FFF2-40B4-BE49-F238E27FC236}">
                        <a16:creationId xmlns:a16="http://schemas.microsoft.com/office/drawing/2014/main" id="{C40408BB-5C03-4CCC-B4D4-215E46CD58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4B56244A-7638-4EEB-811C-D4E3FC46DCDE}"/>
                </a:ext>
              </a:extLst>
            </p:cNvPr>
            <p:cNvSpPr/>
            <p:nvPr/>
          </p:nvSpPr>
          <p:spPr>
            <a:xfrm rot="5400000">
              <a:off x="1905000" y="3657600"/>
              <a:ext cx="76200" cy="9906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4C427843-780E-447B-B4BD-C6F1A4461E2A}"/>
                </a:ext>
              </a:extLst>
            </p:cNvPr>
            <p:cNvSpPr/>
            <p:nvPr/>
          </p:nvSpPr>
          <p:spPr>
            <a:xfrm rot="5400000">
              <a:off x="2095500" y="5219700"/>
              <a:ext cx="76200" cy="6096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25460587-DF64-432A-A796-C10789D31817}"/>
                </a:ext>
              </a:extLst>
            </p:cNvPr>
            <p:cNvSpPr/>
            <p:nvPr/>
          </p:nvSpPr>
          <p:spPr>
            <a:xfrm>
              <a:off x="2438400" y="4191000"/>
              <a:ext cx="76200" cy="11430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5E6CB209-E9A3-421D-B305-ABBE36CDAED6}"/>
                </a:ext>
              </a:extLst>
            </p:cNvPr>
            <p:cNvSpPr/>
            <p:nvPr/>
          </p:nvSpPr>
          <p:spPr>
            <a:xfrm>
              <a:off x="1676400" y="4436425"/>
              <a:ext cx="76200" cy="12192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14357" name="Picture 6">
              <a:extLst>
                <a:ext uri="{FF2B5EF4-FFF2-40B4-BE49-F238E27FC236}">
                  <a16:creationId xmlns:a16="http://schemas.microsoft.com/office/drawing/2014/main" id="{25320A61-B5BB-4B7F-AB69-E0CA1A57F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9624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4358" name="Picture 6">
              <a:extLst>
                <a:ext uri="{FF2B5EF4-FFF2-40B4-BE49-F238E27FC236}">
                  <a16:creationId xmlns:a16="http://schemas.microsoft.com/office/drawing/2014/main" id="{74B6C4FF-767E-4BE0-AEF7-E6CD2C646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9624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4359" name="Picture 6">
              <a:extLst>
                <a:ext uri="{FF2B5EF4-FFF2-40B4-BE49-F238E27FC236}">
                  <a16:creationId xmlns:a16="http://schemas.microsoft.com/office/drawing/2014/main" id="{C293D56D-F800-4321-8A71-1D5C0193F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53340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4360" name="Picture 6">
              <a:extLst>
                <a:ext uri="{FF2B5EF4-FFF2-40B4-BE49-F238E27FC236}">
                  <a16:creationId xmlns:a16="http://schemas.microsoft.com/office/drawing/2014/main" id="{81C1F8FA-C5E5-4F9B-8046-75041A98B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53340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52" name="Rectangle 2">
            <a:extLst>
              <a:ext uri="{FF2B5EF4-FFF2-40B4-BE49-F238E27FC236}">
                <a16:creationId xmlns:a16="http://schemas.microsoft.com/office/drawing/2014/main" id="{AF98750C-8B2D-4CE2-B4C1-9B7F28048099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57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dirty="0"/>
              <a:t>Network Classification – 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8" name="Text Box 79">
            <a:extLst>
              <a:ext uri="{FF2B5EF4-FFF2-40B4-BE49-F238E27FC236}">
                <a16:creationId xmlns:a16="http://schemas.microsoft.com/office/drawing/2014/main" id="{00260B49-B04D-4036-A0C7-96A680D4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63878"/>
            <a:ext cx="2514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ln/>
                <a:solidFill>
                  <a:srgbClr val="0070C0"/>
                </a:solidFill>
                <a:latin typeface="Arial" charset="0"/>
                <a:cs typeface="Arial" charset="0"/>
              </a:rPr>
              <a:t>  A Point-to-point link</a:t>
            </a:r>
          </a:p>
        </p:txBody>
      </p:sp>
      <p:sp>
        <p:nvSpPr>
          <p:cNvPr id="22609" name="Text Box 80">
            <a:extLst>
              <a:ext uri="{FF2B5EF4-FFF2-40B4-BE49-F238E27FC236}">
                <a16:creationId xmlns:a16="http://schemas.microsoft.com/office/drawing/2014/main" id="{2DC7EA48-3868-455E-B0B5-FEE2E268A92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161338" y="3894141"/>
            <a:ext cx="4190998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b="1" dirty="0">
                <a:ln/>
                <a:solidFill>
                  <a:srgbClr val="0070C0"/>
                </a:solidFill>
                <a:latin typeface="Arial" charset="0"/>
                <a:cs typeface="Arial" charset="0"/>
              </a:rPr>
              <a:t>Local Area Network (LAN)</a:t>
            </a:r>
          </a:p>
        </p:txBody>
      </p:sp>
      <p:grpSp>
        <p:nvGrpSpPr>
          <p:cNvPr id="15366" name="Group 196">
            <a:extLst>
              <a:ext uri="{FF2B5EF4-FFF2-40B4-BE49-F238E27FC236}">
                <a16:creationId xmlns:a16="http://schemas.microsoft.com/office/drawing/2014/main" id="{4A0087A1-FB0E-493C-A12D-1CA0E0D5BA2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133600"/>
            <a:ext cx="2286000" cy="685800"/>
            <a:chOff x="228600" y="1600200"/>
            <a:chExt cx="2286000" cy="685800"/>
          </a:xfrm>
        </p:grpSpPr>
        <p:pic>
          <p:nvPicPr>
            <p:cNvPr id="15763" name="Picture 6">
              <a:extLst>
                <a:ext uri="{FF2B5EF4-FFF2-40B4-BE49-F238E27FC236}">
                  <a16:creationId xmlns:a16="http://schemas.microsoft.com/office/drawing/2014/main" id="{C2C73C00-CD42-4296-8061-6F1C52019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600200"/>
              <a:ext cx="9144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5764" name="Picture 8">
              <a:extLst>
                <a:ext uri="{FF2B5EF4-FFF2-40B4-BE49-F238E27FC236}">
                  <a16:creationId xmlns:a16="http://schemas.microsoft.com/office/drawing/2014/main" id="{924F222F-01BE-499B-98A7-2D12E7A76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1600200"/>
              <a:ext cx="9144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91" name="Can 190">
              <a:extLst>
                <a:ext uri="{FF2B5EF4-FFF2-40B4-BE49-F238E27FC236}">
                  <a16:creationId xmlns:a16="http://schemas.microsoft.com/office/drawing/2014/main" id="{4EF169D1-8DFA-40F4-8C27-E4334620F245}"/>
                </a:ext>
              </a:extLst>
            </p:cNvPr>
            <p:cNvSpPr/>
            <p:nvPr/>
          </p:nvSpPr>
          <p:spPr>
            <a:xfrm rot="5400000">
              <a:off x="1333500" y="1714500"/>
              <a:ext cx="152400" cy="5334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47111" name="Group 197">
            <a:extLst>
              <a:ext uri="{FF2B5EF4-FFF2-40B4-BE49-F238E27FC236}">
                <a16:creationId xmlns:a16="http://schemas.microsoft.com/office/drawing/2014/main" id="{6498F800-E646-452E-801E-23A240D6CDA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981200"/>
            <a:ext cx="3276600" cy="838200"/>
            <a:chOff x="4579938" y="1600200"/>
            <a:chExt cx="3276600" cy="838200"/>
          </a:xfrm>
        </p:grpSpPr>
        <p:sp>
          <p:nvSpPr>
            <p:cNvPr id="194" name="Can 193">
              <a:extLst>
                <a:ext uri="{FF2B5EF4-FFF2-40B4-BE49-F238E27FC236}">
                  <a16:creationId xmlns:a16="http://schemas.microsoft.com/office/drawing/2014/main" id="{532629A1-09C0-4A07-86BC-8E7CCFDFDEB9}"/>
                </a:ext>
              </a:extLst>
            </p:cNvPr>
            <p:cNvSpPr/>
            <p:nvPr/>
          </p:nvSpPr>
          <p:spPr>
            <a:xfrm>
              <a:off x="5867400" y="2133600"/>
              <a:ext cx="1524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3" name="Can 192">
              <a:extLst>
                <a:ext uri="{FF2B5EF4-FFF2-40B4-BE49-F238E27FC236}">
                  <a16:creationId xmlns:a16="http://schemas.microsoft.com/office/drawing/2014/main" id="{24BB984F-8A77-44AD-BA2B-70362D9C125C}"/>
                </a:ext>
              </a:extLst>
            </p:cNvPr>
            <p:cNvSpPr/>
            <p:nvPr/>
          </p:nvSpPr>
          <p:spPr>
            <a:xfrm>
              <a:off x="5029200" y="2133600"/>
              <a:ext cx="1524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15750" name="Picture 9">
              <a:extLst>
                <a:ext uri="{FF2B5EF4-FFF2-40B4-BE49-F238E27FC236}">
                  <a16:creationId xmlns:a16="http://schemas.microsoft.com/office/drawing/2014/main" id="{A294508D-A223-4AC7-B339-30CA48AB2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938" y="1600200"/>
              <a:ext cx="68897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5751" name="Picture 11">
              <a:extLst>
                <a:ext uri="{FF2B5EF4-FFF2-40B4-BE49-F238E27FC236}">
                  <a16:creationId xmlns:a16="http://schemas.microsoft.com/office/drawing/2014/main" id="{DEC37D71-4B08-4CDF-9A73-5ADB44013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1950" y="1600200"/>
              <a:ext cx="68897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5752" name="Picture 12">
              <a:extLst>
                <a:ext uri="{FF2B5EF4-FFF2-40B4-BE49-F238E27FC236}">
                  <a16:creationId xmlns:a16="http://schemas.microsoft.com/office/drawing/2014/main" id="{A146ECBE-9E5A-4BDF-878D-2AA0F37C9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1600200"/>
              <a:ext cx="68897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5753" name="Picture 13">
              <a:extLst>
                <a:ext uri="{FF2B5EF4-FFF2-40B4-BE49-F238E27FC236}">
                  <a16:creationId xmlns:a16="http://schemas.microsoft.com/office/drawing/2014/main" id="{D64DDBD7-6075-4A6E-8D2E-841530268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7563" y="1600200"/>
              <a:ext cx="68897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95" name="Can 194">
              <a:extLst>
                <a:ext uri="{FF2B5EF4-FFF2-40B4-BE49-F238E27FC236}">
                  <a16:creationId xmlns:a16="http://schemas.microsoft.com/office/drawing/2014/main" id="{F373EE91-FF47-4E3D-86B9-789FB09E5431}"/>
                </a:ext>
              </a:extLst>
            </p:cNvPr>
            <p:cNvSpPr/>
            <p:nvPr/>
          </p:nvSpPr>
          <p:spPr>
            <a:xfrm>
              <a:off x="6781800" y="2133600"/>
              <a:ext cx="1524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6" name="Can 195">
              <a:extLst>
                <a:ext uri="{FF2B5EF4-FFF2-40B4-BE49-F238E27FC236}">
                  <a16:creationId xmlns:a16="http://schemas.microsoft.com/office/drawing/2014/main" id="{04E803E2-0247-456C-86A6-A0F824CAA28F}"/>
                </a:ext>
              </a:extLst>
            </p:cNvPr>
            <p:cNvSpPr/>
            <p:nvPr/>
          </p:nvSpPr>
          <p:spPr>
            <a:xfrm>
              <a:off x="7543800" y="2133600"/>
              <a:ext cx="1524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2" name="Can 191">
              <a:extLst>
                <a:ext uri="{FF2B5EF4-FFF2-40B4-BE49-F238E27FC236}">
                  <a16:creationId xmlns:a16="http://schemas.microsoft.com/office/drawing/2014/main" id="{92F0127F-9F3C-458C-926B-C30C526A623C}"/>
                </a:ext>
              </a:extLst>
            </p:cNvPr>
            <p:cNvSpPr/>
            <p:nvPr/>
          </p:nvSpPr>
          <p:spPr>
            <a:xfrm rot="5400000">
              <a:off x="6286500" y="1028700"/>
              <a:ext cx="152400" cy="26670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47112" name="TextBox 208">
            <a:extLst>
              <a:ext uri="{FF2B5EF4-FFF2-40B4-BE49-F238E27FC236}">
                <a16:creationId xmlns:a16="http://schemas.microsoft.com/office/drawing/2014/main" id="{431BCFAB-F810-40D4-978E-30B6313D0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19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</a:rPr>
              <a:t>A  Segment</a:t>
            </a:r>
          </a:p>
        </p:txBody>
      </p:sp>
      <p:grpSp>
        <p:nvGrpSpPr>
          <p:cNvPr id="47113" name="Group 235">
            <a:extLst>
              <a:ext uri="{FF2B5EF4-FFF2-40B4-BE49-F238E27FC236}">
                <a16:creationId xmlns:a16="http://schemas.microsoft.com/office/drawing/2014/main" id="{5E812822-7288-4E48-8D83-7896C3F4AAA1}"/>
              </a:ext>
            </a:extLst>
          </p:cNvPr>
          <p:cNvGrpSpPr>
            <a:grpSpLocks/>
          </p:cNvGrpSpPr>
          <p:nvPr/>
        </p:nvGrpSpPr>
        <p:grpSpPr bwMode="auto">
          <a:xfrm>
            <a:off x="6374813" y="4224654"/>
            <a:ext cx="3200400" cy="1905000"/>
            <a:chOff x="5029200" y="3657600"/>
            <a:chExt cx="3200400" cy="1905000"/>
          </a:xfrm>
        </p:grpSpPr>
        <p:sp>
          <p:nvSpPr>
            <p:cNvPr id="232" name="Can 231">
              <a:extLst>
                <a:ext uri="{FF2B5EF4-FFF2-40B4-BE49-F238E27FC236}">
                  <a16:creationId xmlns:a16="http://schemas.microsoft.com/office/drawing/2014/main" id="{DCBEC492-09AE-44DE-A74F-8CB54DE075B7}"/>
                </a:ext>
              </a:extLst>
            </p:cNvPr>
            <p:cNvSpPr/>
            <p:nvPr/>
          </p:nvSpPr>
          <p:spPr>
            <a:xfrm>
              <a:off x="6858000" y="4800600"/>
              <a:ext cx="1524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15681" name="Group 209">
              <a:extLst>
                <a:ext uri="{FF2B5EF4-FFF2-40B4-BE49-F238E27FC236}">
                  <a16:creationId xmlns:a16="http://schemas.microsoft.com/office/drawing/2014/main" id="{0F1904EF-6680-48EA-8587-9F07E30A0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4343400"/>
              <a:ext cx="2286000" cy="533400"/>
              <a:chOff x="4579938" y="1600200"/>
              <a:chExt cx="3276600" cy="838200"/>
            </a:xfrm>
          </p:grpSpPr>
          <p:sp>
            <p:nvSpPr>
              <p:cNvPr id="211" name="Can 210">
                <a:extLst>
                  <a:ext uri="{FF2B5EF4-FFF2-40B4-BE49-F238E27FC236}">
                    <a16:creationId xmlns:a16="http://schemas.microsoft.com/office/drawing/2014/main" id="{D6535350-962A-41C6-994A-47DD589A4587}"/>
                  </a:ext>
                </a:extLst>
              </p:cNvPr>
              <p:cNvSpPr/>
              <p:nvPr/>
            </p:nvSpPr>
            <p:spPr>
              <a:xfrm>
                <a:off x="58674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12" name="Can 211">
                <a:extLst>
                  <a:ext uri="{FF2B5EF4-FFF2-40B4-BE49-F238E27FC236}">
                    <a16:creationId xmlns:a16="http://schemas.microsoft.com/office/drawing/2014/main" id="{6A42DBAB-5073-4B56-BE23-597B33E35550}"/>
                  </a:ext>
                </a:extLst>
              </p:cNvPr>
              <p:cNvSpPr/>
              <p:nvPr/>
            </p:nvSpPr>
            <p:spPr>
              <a:xfrm>
                <a:off x="50292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pic>
            <p:nvPicPr>
              <p:cNvPr id="15731" name="Picture 9">
                <a:extLst>
                  <a:ext uri="{FF2B5EF4-FFF2-40B4-BE49-F238E27FC236}">
                    <a16:creationId xmlns:a16="http://schemas.microsoft.com/office/drawing/2014/main" id="{F1EEC1DE-8699-42A6-B05E-6E9454F275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9938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5732" name="Picture 11">
                <a:extLst>
                  <a:ext uri="{FF2B5EF4-FFF2-40B4-BE49-F238E27FC236}">
                    <a16:creationId xmlns:a16="http://schemas.microsoft.com/office/drawing/2014/main" id="{6B90E723-672E-4A57-BB37-9570A66271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1950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5733" name="Picture 12">
                <a:extLst>
                  <a:ext uri="{FF2B5EF4-FFF2-40B4-BE49-F238E27FC236}">
                    <a16:creationId xmlns:a16="http://schemas.microsoft.com/office/drawing/2014/main" id="{9F5D3DBE-1EFB-4FB2-B740-7E11252AF6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5550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5734" name="Picture 13">
                <a:extLst>
                  <a:ext uri="{FF2B5EF4-FFF2-40B4-BE49-F238E27FC236}">
                    <a16:creationId xmlns:a16="http://schemas.microsoft.com/office/drawing/2014/main" id="{173BD3E4-BBF4-4A0F-B615-7C813271E5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7563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217" name="Can 216">
                <a:extLst>
                  <a:ext uri="{FF2B5EF4-FFF2-40B4-BE49-F238E27FC236}">
                    <a16:creationId xmlns:a16="http://schemas.microsoft.com/office/drawing/2014/main" id="{D44FB0B0-2BCA-457E-A3D5-96D5A337307C}"/>
                  </a:ext>
                </a:extLst>
              </p:cNvPr>
              <p:cNvSpPr/>
              <p:nvPr/>
            </p:nvSpPr>
            <p:spPr>
              <a:xfrm>
                <a:off x="67818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18" name="Can 217">
                <a:extLst>
                  <a:ext uri="{FF2B5EF4-FFF2-40B4-BE49-F238E27FC236}">
                    <a16:creationId xmlns:a16="http://schemas.microsoft.com/office/drawing/2014/main" id="{B34E085C-3D5F-4D43-81CF-6D7DD7F0639C}"/>
                  </a:ext>
                </a:extLst>
              </p:cNvPr>
              <p:cNvSpPr/>
              <p:nvPr/>
            </p:nvSpPr>
            <p:spPr>
              <a:xfrm>
                <a:off x="75438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19" name="Can 218">
                <a:extLst>
                  <a:ext uri="{FF2B5EF4-FFF2-40B4-BE49-F238E27FC236}">
                    <a16:creationId xmlns:a16="http://schemas.microsoft.com/office/drawing/2014/main" id="{0301F786-CA29-455C-B515-50BE01B0EB10}"/>
                  </a:ext>
                </a:extLst>
              </p:cNvPr>
              <p:cNvSpPr/>
              <p:nvPr/>
            </p:nvSpPr>
            <p:spPr>
              <a:xfrm rot="5400000">
                <a:off x="6286500" y="1028700"/>
                <a:ext cx="152400" cy="26670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5682" name="Group 219">
              <a:extLst>
                <a:ext uri="{FF2B5EF4-FFF2-40B4-BE49-F238E27FC236}">
                  <a16:creationId xmlns:a16="http://schemas.microsoft.com/office/drawing/2014/main" id="{B4E782CF-D766-4F9A-8914-9AE14630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3600" y="5029200"/>
              <a:ext cx="2286000" cy="533400"/>
              <a:chOff x="4579938" y="1600200"/>
              <a:chExt cx="3276600" cy="838200"/>
            </a:xfrm>
          </p:grpSpPr>
          <p:sp>
            <p:nvSpPr>
              <p:cNvPr id="221" name="Can 220">
                <a:extLst>
                  <a:ext uri="{FF2B5EF4-FFF2-40B4-BE49-F238E27FC236}">
                    <a16:creationId xmlns:a16="http://schemas.microsoft.com/office/drawing/2014/main" id="{4A6EC30D-4BA6-41C5-A8F9-B34247E2D2D5}"/>
                  </a:ext>
                </a:extLst>
              </p:cNvPr>
              <p:cNvSpPr/>
              <p:nvPr/>
            </p:nvSpPr>
            <p:spPr>
              <a:xfrm>
                <a:off x="58674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22" name="Can 221">
                <a:extLst>
                  <a:ext uri="{FF2B5EF4-FFF2-40B4-BE49-F238E27FC236}">
                    <a16:creationId xmlns:a16="http://schemas.microsoft.com/office/drawing/2014/main" id="{EFCE2543-3893-41DB-B7CE-2CE591A30874}"/>
                  </a:ext>
                </a:extLst>
              </p:cNvPr>
              <p:cNvSpPr/>
              <p:nvPr/>
            </p:nvSpPr>
            <p:spPr>
              <a:xfrm>
                <a:off x="50292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pic>
            <p:nvPicPr>
              <p:cNvPr id="15712" name="Picture 9">
                <a:extLst>
                  <a:ext uri="{FF2B5EF4-FFF2-40B4-BE49-F238E27FC236}">
                    <a16:creationId xmlns:a16="http://schemas.microsoft.com/office/drawing/2014/main" id="{AE872CA8-9E84-459D-A6E0-094649208A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9938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5713" name="Picture 11">
                <a:extLst>
                  <a:ext uri="{FF2B5EF4-FFF2-40B4-BE49-F238E27FC236}">
                    <a16:creationId xmlns:a16="http://schemas.microsoft.com/office/drawing/2014/main" id="{F7BB9CB2-69F7-492F-96A0-5A09CC9AE2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1950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5714" name="Picture 12">
                <a:extLst>
                  <a:ext uri="{FF2B5EF4-FFF2-40B4-BE49-F238E27FC236}">
                    <a16:creationId xmlns:a16="http://schemas.microsoft.com/office/drawing/2014/main" id="{D4570140-9E7E-4721-9B05-898A1CE779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5550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5715" name="Picture 13">
                <a:extLst>
                  <a:ext uri="{FF2B5EF4-FFF2-40B4-BE49-F238E27FC236}">
                    <a16:creationId xmlns:a16="http://schemas.microsoft.com/office/drawing/2014/main" id="{51E67487-E545-436D-8B90-3D6A7AA335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7563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227" name="Can 226">
                <a:extLst>
                  <a:ext uri="{FF2B5EF4-FFF2-40B4-BE49-F238E27FC236}">
                    <a16:creationId xmlns:a16="http://schemas.microsoft.com/office/drawing/2014/main" id="{EAE47B5F-52A3-4C90-9769-22A1808DAB76}"/>
                  </a:ext>
                </a:extLst>
              </p:cNvPr>
              <p:cNvSpPr/>
              <p:nvPr/>
            </p:nvSpPr>
            <p:spPr>
              <a:xfrm>
                <a:off x="67818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28" name="Can 227">
                <a:extLst>
                  <a:ext uri="{FF2B5EF4-FFF2-40B4-BE49-F238E27FC236}">
                    <a16:creationId xmlns:a16="http://schemas.microsoft.com/office/drawing/2014/main" id="{34514FDD-3960-4837-A54F-7C99C7AF72AE}"/>
                  </a:ext>
                </a:extLst>
              </p:cNvPr>
              <p:cNvSpPr/>
              <p:nvPr/>
            </p:nvSpPr>
            <p:spPr>
              <a:xfrm>
                <a:off x="7543800" y="2133599"/>
                <a:ext cx="152401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29" name="Can 228">
                <a:extLst>
                  <a:ext uri="{FF2B5EF4-FFF2-40B4-BE49-F238E27FC236}">
                    <a16:creationId xmlns:a16="http://schemas.microsoft.com/office/drawing/2014/main" id="{275CF44F-6228-48AF-9D51-8A69957AE51C}"/>
                  </a:ext>
                </a:extLst>
              </p:cNvPr>
              <p:cNvSpPr/>
              <p:nvPr/>
            </p:nvSpPr>
            <p:spPr>
              <a:xfrm rot="5400000">
                <a:off x="6286500" y="1028700"/>
                <a:ext cx="152400" cy="26670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231" name="Can 230">
              <a:extLst>
                <a:ext uri="{FF2B5EF4-FFF2-40B4-BE49-F238E27FC236}">
                  <a16:creationId xmlns:a16="http://schemas.microsoft.com/office/drawing/2014/main" id="{2CAA3799-A40A-4534-B4EF-C77AC0828F8F}"/>
                </a:ext>
              </a:extLst>
            </p:cNvPr>
            <p:cNvSpPr/>
            <p:nvPr/>
          </p:nvSpPr>
          <p:spPr>
            <a:xfrm>
              <a:off x="7162800" y="4114800"/>
              <a:ext cx="1524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15686" name="Group 198">
              <a:extLst>
                <a:ext uri="{FF2B5EF4-FFF2-40B4-BE49-F238E27FC236}">
                  <a16:creationId xmlns:a16="http://schemas.microsoft.com/office/drawing/2014/main" id="{44EAFCFB-C937-4A2B-A40D-86899B704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3657600"/>
              <a:ext cx="2286000" cy="533400"/>
              <a:chOff x="4579938" y="1600200"/>
              <a:chExt cx="3276600" cy="838200"/>
            </a:xfrm>
          </p:grpSpPr>
          <p:sp>
            <p:nvSpPr>
              <p:cNvPr id="200" name="Can 199">
                <a:extLst>
                  <a:ext uri="{FF2B5EF4-FFF2-40B4-BE49-F238E27FC236}">
                    <a16:creationId xmlns:a16="http://schemas.microsoft.com/office/drawing/2014/main" id="{A924B046-DCFB-4484-96F0-F24DC6D3504B}"/>
                  </a:ext>
                </a:extLst>
              </p:cNvPr>
              <p:cNvSpPr/>
              <p:nvPr/>
            </p:nvSpPr>
            <p:spPr>
              <a:xfrm>
                <a:off x="58674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01" name="Can 200">
                <a:extLst>
                  <a:ext uri="{FF2B5EF4-FFF2-40B4-BE49-F238E27FC236}">
                    <a16:creationId xmlns:a16="http://schemas.microsoft.com/office/drawing/2014/main" id="{7ED4F1BA-AA65-4D8E-859D-318E80FA65F8}"/>
                  </a:ext>
                </a:extLst>
              </p:cNvPr>
              <p:cNvSpPr/>
              <p:nvPr/>
            </p:nvSpPr>
            <p:spPr>
              <a:xfrm>
                <a:off x="50292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pic>
            <p:nvPicPr>
              <p:cNvPr id="15693" name="Picture 9">
                <a:extLst>
                  <a:ext uri="{FF2B5EF4-FFF2-40B4-BE49-F238E27FC236}">
                    <a16:creationId xmlns:a16="http://schemas.microsoft.com/office/drawing/2014/main" id="{68BD3E3C-C6D1-450D-9C1B-E2CF796033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9938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5694" name="Picture 11">
                <a:extLst>
                  <a:ext uri="{FF2B5EF4-FFF2-40B4-BE49-F238E27FC236}">
                    <a16:creationId xmlns:a16="http://schemas.microsoft.com/office/drawing/2014/main" id="{B5AC8F5E-8476-4AC0-A82C-F27DA53C69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1950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5695" name="Picture 12">
                <a:extLst>
                  <a:ext uri="{FF2B5EF4-FFF2-40B4-BE49-F238E27FC236}">
                    <a16:creationId xmlns:a16="http://schemas.microsoft.com/office/drawing/2014/main" id="{2725C0ED-6BA7-4BD7-A743-E4F8723BA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5550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5696" name="Picture 13">
                <a:extLst>
                  <a:ext uri="{FF2B5EF4-FFF2-40B4-BE49-F238E27FC236}">
                    <a16:creationId xmlns:a16="http://schemas.microsoft.com/office/drawing/2014/main" id="{D08EEC74-30F4-4BBF-A8F7-769ECCE828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7563" y="1600200"/>
                <a:ext cx="6889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206" name="Can 205">
                <a:extLst>
                  <a:ext uri="{FF2B5EF4-FFF2-40B4-BE49-F238E27FC236}">
                    <a16:creationId xmlns:a16="http://schemas.microsoft.com/office/drawing/2014/main" id="{BEB6087F-441B-44EE-8132-7FEF39C80DBB}"/>
                  </a:ext>
                </a:extLst>
              </p:cNvPr>
              <p:cNvSpPr/>
              <p:nvPr/>
            </p:nvSpPr>
            <p:spPr>
              <a:xfrm>
                <a:off x="67818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07" name="Can 206">
                <a:extLst>
                  <a:ext uri="{FF2B5EF4-FFF2-40B4-BE49-F238E27FC236}">
                    <a16:creationId xmlns:a16="http://schemas.microsoft.com/office/drawing/2014/main" id="{97D04248-47B4-4895-9540-09F7B9B4FE80}"/>
                  </a:ext>
                </a:extLst>
              </p:cNvPr>
              <p:cNvSpPr/>
              <p:nvPr/>
            </p:nvSpPr>
            <p:spPr>
              <a:xfrm>
                <a:off x="7543800" y="2133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08" name="Can 207">
                <a:extLst>
                  <a:ext uri="{FF2B5EF4-FFF2-40B4-BE49-F238E27FC236}">
                    <a16:creationId xmlns:a16="http://schemas.microsoft.com/office/drawing/2014/main" id="{0D9D6C2D-6F8B-4A96-B1CE-A02799E9EAAD}"/>
                  </a:ext>
                </a:extLst>
              </p:cNvPr>
              <p:cNvSpPr/>
              <p:nvPr/>
            </p:nvSpPr>
            <p:spPr>
              <a:xfrm rot="5400000">
                <a:off x="6286500" y="1028700"/>
                <a:ext cx="152400" cy="26670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sp>
        <p:nvSpPr>
          <p:cNvPr id="47114" name="TextBox 232">
            <a:extLst>
              <a:ext uri="{FF2B5EF4-FFF2-40B4-BE49-F238E27FC236}">
                <a16:creationId xmlns:a16="http://schemas.microsoft.com/office/drawing/2014/main" id="{8720D6C5-3B18-4075-BFCC-092F7C8BD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025" y="6139656"/>
            <a:ext cx="1438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</a:rPr>
              <a:t>A  Network</a:t>
            </a:r>
          </a:p>
        </p:txBody>
      </p:sp>
      <p:sp>
        <p:nvSpPr>
          <p:cNvPr id="234" name="Right Arrow 233">
            <a:extLst>
              <a:ext uri="{FF2B5EF4-FFF2-40B4-BE49-F238E27FC236}">
                <a16:creationId xmlns:a16="http://schemas.microsoft.com/office/drawing/2014/main" id="{F68A8621-CCA5-45D1-BB59-92A210D88E8D}"/>
              </a:ext>
            </a:extLst>
          </p:cNvPr>
          <p:cNvSpPr/>
          <p:nvPr/>
        </p:nvSpPr>
        <p:spPr>
          <a:xfrm>
            <a:off x="5257800" y="2362200"/>
            <a:ext cx="990600" cy="381000"/>
          </a:xfrm>
          <a:prstGeom prst="rightArrow">
            <a:avLst>
              <a:gd name="adj1" fmla="val 50000"/>
              <a:gd name="adj2" fmla="val 9051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7" name="Right Arrow 236">
            <a:extLst>
              <a:ext uri="{FF2B5EF4-FFF2-40B4-BE49-F238E27FC236}">
                <a16:creationId xmlns:a16="http://schemas.microsoft.com/office/drawing/2014/main" id="{54734191-311F-4428-8EB8-909C5214DC57}"/>
              </a:ext>
            </a:extLst>
          </p:cNvPr>
          <p:cNvSpPr/>
          <p:nvPr/>
        </p:nvSpPr>
        <p:spPr>
          <a:xfrm rot="5400000">
            <a:off x="7696200" y="3505200"/>
            <a:ext cx="838200" cy="381000"/>
          </a:xfrm>
          <a:prstGeom prst="rightArrow">
            <a:avLst>
              <a:gd name="adj1" fmla="val 50000"/>
              <a:gd name="adj2" fmla="val 9051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8" name="Right Arrow 237">
            <a:extLst>
              <a:ext uri="{FF2B5EF4-FFF2-40B4-BE49-F238E27FC236}">
                <a16:creationId xmlns:a16="http://schemas.microsoft.com/office/drawing/2014/main" id="{459C86C2-C97F-4FA3-A569-3A0AD137B522}"/>
              </a:ext>
            </a:extLst>
          </p:cNvPr>
          <p:cNvSpPr/>
          <p:nvPr/>
        </p:nvSpPr>
        <p:spPr>
          <a:xfrm rot="10800000">
            <a:off x="5257801" y="4829173"/>
            <a:ext cx="990600" cy="381000"/>
          </a:xfrm>
          <a:prstGeom prst="rightArrow">
            <a:avLst>
              <a:gd name="adj1" fmla="val 50000"/>
              <a:gd name="adj2" fmla="val 9051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47124" name="Group 428">
            <a:extLst>
              <a:ext uri="{FF2B5EF4-FFF2-40B4-BE49-F238E27FC236}">
                <a16:creationId xmlns:a16="http://schemas.microsoft.com/office/drawing/2014/main" id="{882C2CEF-0E3F-4DE5-A1D3-08905F1FC10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990974"/>
            <a:ext cx="2971800" cy="1752600"/>
            <a:chOff x="533400" y="3810000"/>
            <a:chExt cx="3124200" cy="2286000"/>
          </a:xfrm>
        </p:grpSpPr>
        <p:grpSp>
          <p:nvGrpSpPr>
            <p:cNvPr id="15387" name="Group 305">
              <a:extLst>
                <a:ext uri="{FF2B5EF4-FFF2-40B4-BE49-F238E27FC236}">
                  <a16:creationId xmlns:a16="http://schemas.microsoft.com/office/drawing/2014/main" id="{EB5C99A8-D7F2-4214-8064-6FA5CD008C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3810000"/>
              <a:ext cx="1295400" cy="762000"/>
              <a:chOff x="2057400" y="3810000"/>
              <a:chExt cx="1600200" cy="914400"/>
            </a:xfrm>
          </p:grpSpPr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3736E782-E0A4-44BE-84B7-10AF8ECB034F}"/>
                  </a:ext>
                </a:extLst>
              </p:cNvPr>
              <p:cNvSpPr/>
              <p:nvPr/>
            </p:nvSpPr>
            <p:spPr>
              <a:xfrm>
                <a:off x="2057803" y="3810000"/>
                <a:ext cx="1599797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5611" name="Group 271">
                <a:extLst>
                  <a:ext uri="{FF2B5EF4-FFF2-40B4-BE49-F238E27FC236}">
                    <a16:creationId xmlns:a16="http://schemas.microsoft.com/office/drawing/2014/main" id="{BE47DE94-8187-44AF-A2E3-6F6B8B7BE6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0" y="3962400"/>
                <a:ext cx="1447800" cy="609600"/>
                <a:chOff x="5029200" y="3657600"/>
                <a:chExt cx="3200400" cy="1905000"/>
              </a:xfrm>
            </p:grpSpPr>
            <p:sp>
              <p:nvSpPr>
                <p:cNvPr id="273" name="Can 272">
                  <a:extLst>
                    <a:ext uri="{FF2B5EF4-FFF2-40B4-BE49-F238E27FC236}">
                      <a16:creationId xmlns:a16="http://schemas.microsoft.com/office/drawing/2014/main" id="{1E925625-397F-4D1C-8BFD-F25048EA0D0E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5615" name="Group 209">
                  <a:extLst>
                    <a:ext uri="{FF2B5EF4-FFF2-40B4-BE49-F238E27FC236}">
                      <a16:creationId xmlns:a16="http://schemas.microsoft.com/office/drawing/2014/main" id="{8DE0C410-03B2-4B43-971F-9ADF857C47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296" name="Can 295">
                    <a:extLst>
                      <a:ext uri="{FF2B5EF4-FFF2-40B4-BE49-F238E27FC236}">
                        <a16:creationId xmlns:a16="http://schemas.microsoft.com/office/drawing/2014/main" id="{C306DD1A-89C7-46D6-B4DE-093F5F43396B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297" name="Can 296">
                    <a:extLst>
                      <a:ext uri="{FF2B5EF4-FFF2-40B4-BE49-F238E27FC236}">
                        <a16:creationId xmlns:a16="http://schemas.microsoft.com/office/drawing/2014/main" id="{4F4E66E2-2D3B-46F9-AC4C-3427B83B4300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5665" name="Picture 9">
                    <a:extLst>
                      <a:ext uri="{FF2B5EF4-FFF2-40B4-BE49-F238E27FC236}">
                        <a16:creationId xmlns:a16="http://schemas.microsoft.com/office/drawing/2014/main" id="{9F1A6C00-DB5D-487E-979F-04413D9B5AE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666" name="Picture 11">
                    <a:extLst>
                      <a:ext uri="{FF2B5EF4-FFF2-40B4-BE49-F238E27FC236}">
                        <a16:creationId xmlns:a16="http://schemas.microsoft.com/office/drawing/2014/main" id="{31E66224-1F95-4EEA-826D-81C7C607F1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667" name="Picture 12">
                    <a:extLst>
                      <a:ext uri="{FF2B5EF4-FFF2-40B4-BE49-F238E27FC236}">
                        <a16:creationId xmlns:a16="http://schemas.microsoft.com/office/drawing/2014/main" id="{37537325-59CD-433C-A963-D9BF8C0950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668" name="Picture 13">
                    <a:extLst>
                      <a:ext uri="{FF2B5EF4-FFF2-40B4-BE49-F238E27FC236}">
                        <a16:creationId xmlns:a16="http://schemas.microsoft.com/office/drawing/2014/main" id="{2AD9E48D-5378-48EE-BE2F-53975C2AB9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02" name="Can 301">
                    <a:extLst>
                      <a:ext uri="{FF2B5EF4-FFF2-40B4-BE49-F238E27FC236}">
                        <a16:creationId xmlns:a16="http://schemas.microsoft.com/office/drawing/2014/main" id="{6F9CC566-251D-4206-AAD2-5017579DBF78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03" name="Can 302">
                    <a:extLst>
                      <a:ext uri="{FF2B5EF4-FFF2-40B4-BE49-F238E27FC236}">
                        <a16:creationId xmlns:a16="http://schemas.microsoft.com/office/drawing/2014/main" id="{79A5389B-39F3-47F7-B59E-9A008F8E8481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04" name="Can 303">
                    <a:extLst>
                      <a:ext uri="{FF2B5EF4-FFF2-40B4-BE49-F238E27FC236}">
                        <a16:creationId xmlns:a16="http://schemas.microsoft.com/office/drawing/2014/main" id="{34D685F8-7CE7-48F2-ACB8-640FC5C267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5616" name="Group 219">
                  <a:extLst>
                    <a:ext uri="{FF2B5EF4-FFF2-40B4-BE49-F238E27FC236}">
                      <a16:creationId xmlns:a16="http://schemas.microsoft.com/office/drawing/2014/main" id="{E67C5ECB-3D56-4D4A-BC0E-AC1AEF3CF2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287" name="Can 286">
                    <a:extLst>
                      <a:ext uri="{FF2B5EF4-FFF2-40B4-BE49-F238E27FC236}">
                        <a16:creationId xmlns:a16="http://schemas.microsoft.com/office/drawing/2014/main" id="{8AB0CD36-1087-48E6-BD81-641F2872A474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288" name="Can 287">
                    <a:extLst>
                      <a:ext uri="{FF2B5EF4-FFF2-40B4-BE49-F238E27FC236}">
                        <a16:creationId xmlns:a16="http://schemas.microsoft.com/office/drawing/2014/main" id="{8048EB48-6A7D-4EC9-AA9B-96891476334D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5646" name="Picture 9">
                    <a:extLst>
                      <a:ext uri="{FF2B5EF4-FFF2-40B4-BE49-F238E27FC236}">
                        <a16:creationId xmlns:a16="http://schemas.microsoft.com/office/drawing/2014/main" id="{CC15A703-CAF0-4867-91E4-E4202ECE2A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647" name="Picture 11">
                    <a:extLst>
                      <a:ext uri="{FF2B5EF4-FFF2-40B4-BE49-F238E27FC236}">
                        <a16:creationId xmlns:a16="http://schemas.microsoft.com/office/drawing/2014/main" id="{8F824DEE-45DC-4E57-BEC3-66A4E54091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648" name="Picture 12">
                    <a:extLst>
                      <a:ext uri="{FF2B5EF4-FFF2-40B4-BE49-F238E27FC236}">
                        <a16:creationId xmlns:a16="http://schemas.microsoft.com/office/drawing/2014/main" id="{C55DFD85-8D79-4718-9F39-4351D318C7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649" name="Picture 13">
                    <a:extLst>
                      <a:ext uri="{FF2B5EF4-FFF2-40B4-BE49-F238E27FC236}">
                        <a16:creationId xmlns:a16="http://schemas.microsoft.com/office/drawing/2014/main" id="{79D89483-B8E1-4666-849E-4141F38678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93" name="Can 292">
                    <a:extLst>
                      <a:ext uri="{FF2B5EF4-FFF2-40B4-BE49-F238E27FC236}">
                        <a16:creationId xmlns:a16="http://schemas.microsoft.com/office/drawing/2014/main" id="{10149189-15D6-41F5-B675-304017A37C13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Can 293">
                    <a:extLst>
                      <a:ext uri="{FF2B5EF4-FFF2-40B4-BE49-F238E27FC236}">
                        <a16:creationId xmlns:a16="http://schemas.microsoft.com/office/drawing/2014/main" id="{6F8F138A-F1C1-4B18-A6C1-9217D2D80BD1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Can 294">
                    <a:extLst>
                      <a:ext uri="{FF2B5EF4-FFF2-40B4-BE49-F238E27FC236}">
                        <a16:creationId xmlns:a16="http://schemas.microsoft.com/office/drawing/2014/main" id="{94F2F088-0941-47D0-9039-B1BCF5AF94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76" name="Can 275">
                  <a:extLst>
                    <a:ext uri="{FF2B5EF4-FFF2-40B4-BE49-F238E27FC236}">
                      <a16:creationId xmlns:a16="http://schemas.microsoft.com/office/drawing/2014/main" id="{313739F3-6328-465B-A6A0-1BC59D8CD19A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5620" name="Group 198">
                  <a:extLst>
                    <a:ext uri="{FF2B5EF4-FFF2-40B4-BE49-F238E27FC236}">
                      <a16:creationId xmlns:a16="http://schemas.microsoft.com/office/drawing/2014/main" id="{B48352ED-6BB6-49EB-A06F-27055F6F45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278" name="Can 277">
                    <a:extLst>
                      <a:ext uri="{FF2B5EF4-FFF2-40B4-BE49-F238E27FC236}">
                        <a16:creationId xmlns:a16="http://schemas.microsoft.com/office/drawing/2014/main" id="{80498494-701C-4B02-8E3C-9135A0AC9773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Can 278">
                    <a:extLst>
                      <a:ext uri="{FF2B5EF4-FFF2-40B4-BE49-F238E27FC236}">
                        <a16:creationId xmlns:a16="http://schemas.microsoft.com/office/drawing/2014/main" id="{1875CD77-6E98-413E-BD40-E152AC4C5901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5627" name="Picture 9">
                    <a:extLst>
                      <a:ext uri="{FF2B5EF4-FFF2-40B4-BE49-F238E27FC236}">
                        <a16:creationId xmlns:a16="http://schemas.microsoft.com/office/drawing/2014/main" id="{5D673961-B78B-429F-A8F7-9F0112F8212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628" name="Picture 11">
                    <a:extLst>
                      <a:ext uri="{FF2B5EF4-FFF2-40B4-BE49-F238E27FC236}">
                        <a16:creationId xmlns:a16="http://schemas.microsoft.com/office/drawing/2014/main" id="{A072B788-45BA-468C-9555-DAF1F53C678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629" name="Picture 12">
                    <a:extLst>
                      <a:ext uri="{FF2B5EF4-FFF2-40B4-BE49-F238E27FC236}">
                        <a16:creationId xmlns:a16="http://schemas.microsoft.com/office/drawing/2014/main" id="{A917577F-789F-493D-B84F-DA345CEE09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630" name="Picture 13">
                    <a:extLst>
                      <a:ext uri="{FF2B5EF4-FFF2-40B4-BE49-F238E27FC236}">
                        <a16:creationId xmlns:a16="http://schemas.microsoft.com/office/drawing/2014/main" id="{3363C036-7F06-4CC5-A145-CF21927228D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4" name="Can 283">
                    <a:extLst>
                      <a:ext uri="{FF2B5EF4-FFF2-40B4-BE49-F238E27FC236}">
                        <a16:creationId xmlns:a16="http://schemas.microsoft.com/office/drawing/2014/main" id="{80319E02-70FE-4DE8-8FEB-D2363824E8A7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285" name="Can 284">
                    <a:extLst>
                      <a:ext uri="{FF2B5EF4-FFF2-40B4-BE49-F238E27FC236}">
                        <a16:creationId xmlns:a16="http://schemas.microsoft.com/office/drawing/2014/main" id="{EF24CC4B-080C-49C7-9E62-40D8402BCF74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286" name="Can 285">
                    <a:extLst>
                      <a:ext uri="{FF2B5EF4-FFF2-40B4-BE49-F238E27FC236}">
                        <a16:creationId xmlns:a16="http://schemas.microsoft.com/office/drawing/2014/main" id="{6D82C67E-5D5F-4F05-B33D-D6D67E5F236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15388" name="Group 306">
              <a:extLst>
                <a:ext uri="{FF2B5EF4-FFF2-40B4-BE49-F238E27FC236}">
                  <a16:creationId xmlns:a16="http://schemas.microsoft.com/office/drawing/2014/main" id="{7DF41412-95CB-403F-BD93-7E5192540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5334000"/>
              <a:ext cx="1295400" cy="762000"/>
              <a:chOff x="2057400" y="3810000"/>
              <a:chExt cx="1600200" cy="914400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8F4C89E1-B00C-428C-8AF9-83994EE3B1B0}"/>
                  </a:ext>
                </a:extLst>
              </p:cNvPr>
              <p:cNvSpPr/>
              <p:nvPr/>
            </p:nvSpPr>
            <p:spPr>
              <a:xfrm>
                <a:off x="2057803" y="3810000"/>
                <a:ext cx="1599797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5543" name="Group 271">
                <a:extLst>
                  <a:ext uri="{FF2B5EF4-FFF2-40B4-BE49-F238E27FC236}">
                    <a16:creationId xmlns:a16="http://schemas.microsoft.com/office/drawing/2014/main" id="{B8B8E646-3906-4365-87A2-D4C5EE7AD4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9" y="3962400"/>
                <a:ext cx="1447806" cy="609600"/>
                <a:chOff x="5029212" y="3657602"/>
                <a:chExt cx="3200409" cy="1905001"/>
              </a:xfrm>
            </p:grpSpPr>
            <p:sp>
              <p:nvSpPr>
                <p:cNvPr id="310" name="Can 309">
                  <a:extLst>
                    <a:ext uri="{FF2B5EF4-FFF2-40B4-BE49-F238E27FC236}">
                      <a16:creationId xmlns:a16="http://schemas.microsoft.com/office/drawing/2014/main" id="{D76372C8-A29F-450C-9FA8-6FFCDBC639F0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5547" name="Group 209">
                  <a:extLst>
                    <a:ext uri="{FF2B5EF4-FFF2-40B4-BE49-F238E27FC236}">
                      <a16:creationId xmlns:a16="http://schemas.microsoft.com/office/drawing/2014/main" id="{AEABCBE6-C9EA-4606-A65B-854438E501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333" name="Can 332">
                    <a:extLst>
                      <a:ext uri="{FF2B5EF4-FFF2-40B4-BE49-F238E27FC236}">
                        <a16:creationId xmlns:a16="http://schemas.microsoft.com/office/drawing/2014/main" id="{D5E77D05-BED3-4C65-BA66-E339067BD9C0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34" name="Can 333">
                    <a:extLst>
                      <a:ext uri="{FF2B5EF4-FFF2-40B4-BE49-F238E27FC236}">
                        <a16:creationId xmlns:a16="http://schemas.microsoft.com/office/drawing/2014/main" id="{059E19F2-DE24-46B1-9A0D-9055DA50540E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5597" name="Picture 9">
                    <a:extLst>
                      <a:ext uri="{FF2B5EF4-FFF2-40B4-BE49-F238E27FC236}">
                        <a16:creationId xmlns:a16="http://schemas.microsoft.com/office/drawing/2014/main" id="{CB52E871-563D-4AC9-BDE6-5253C9D562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598" name="Picture 11">
                    <a:extLst>
                      <a:ext uri="{FF2B5EF4-FFF2-40B4-BE49-F238E27FC236}">
                        <a16:creationId xmlns:a16="http://schemas.microsoft.com/office/drawing/2014/main" id="{8AE676D5-B629-4DE4-B1D2-3412A9A77C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599" name="Picture 12">
                    <a:extLst>
                      <a:ext uri="{FF2B5EF4-FFF2-40B4-BE49-F238E27FC236}">
                        <a16:creationId xmlns:a16="http://schemas.microsoft.com/office/drawing/2014/main" id="{8EE3278D-0D5E-4427-A409-66A335A07D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600" name="Picture 13">
                    <a:extLst>
                      <a:ext uri="{FF2B5EF4-FFF2-40B4-BE49-F238E27FC236}">
                        <a16:creationId xmlns:a16="http://schemas.microsoft.com/office/drawing/2014/main" id="{F806E24D-E93B-4B5A-9CB6-A0B8F4B6248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39" name="Can 338">
                    <a:extLst>
                      <a:ext uri="{FF2B5EF4-FFF2-40B4-BE49-F238E27FC236}">
                        <a16:creationId xmlns:a16="http://schemas.microsoft.com/office/drawing/2014/main" id="{595A217C-6F5E-4231-86F9-F51D65B71202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40" name="Can 339">
                    <a:extLst>
                      <a:ext uri="{FF2B5EF4-FFF2-40B4-BE49-F238E27FC236}">
                        <a16:creationId xmlns:a16="http://schemas.microsoft.com/office/drawing/2014/main" id="{E17D4ED6-7213-4025-8246-29934C53A8AF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41" name="Can 340">
                    <a:extLst>
                      <a:ext uri="{FF2B5EF4-FFF2-40B4-BE49-F238E27FC236}">
                        <a16:creationId xmlns:a16="http://schemas.microsoft.com/office/drawing/2014/main" id="{A9832AA3-42A4-40D3-9546-C238A90654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5548" name="Group 219">
                  <a:extLst>
                    <a:ext uri="{FF2B5EF4-FFF2-40B4-BE49-F238E27FC236}">
                      <a16:creationId xmlns:a16="http://schemas.microsoft.com/office/drawing/2014/main" id="{4AC1DBE5-4BF0-4F6A-9F85-CE82EEB758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324" name="Can 323">
                    <a:extLst>
                      <a:ext uri="{FF2B5EF4-FFF2-40B4-BE49-F238E27FC236}">
                        <a16:creationId xmlns:a16="http://schemas.microsoft.com/office/drawing/2014/main" id="{49F1F6A6-6264-477A-BC4D-D011EAF85DA3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25" name="Can 324">
                    <a:extLst>
                      <a:ext uri="{FF2B5EF4-FFF2-40B4-BE49-F238E27FC236}">
                        <a16:creationId xmlns:a16="http://schemas.microsoft.com/office/drawing/2014/main" id="{931EE354-9047-4B8F-B6A8-9F2E791433AB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5578" name="Picture 9">
                    <a:extLst>
                      <a:ext uri="{FF2B5EF4-FFF2-40B4-BE49-F238E27FC236}">
                        <a16:creationId xmlns:a16="http://schemas.microsoft.com/office/drawing/2014/main" id="{6F608D10-1DAB-4166-802D-B776F072F9B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579" name="Picture 11">
                    <a:extLst>
                      <a:ext uri="{FF2B5EF4-FFF2-40B4-BE49-F238E27FC236}">
                        <a16:creationId xmlns:a16="http://schemas.microsoft.com/office/drawing/2014/main" id="{ABE8829F-B7E7-4975-8991-A17BEABE98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580" name="Picture 12">
                    <a:extLst>
                      <a:ext uri="{FF2B5EF4-FFF2-40B4-BE49-F238E27FC236}">
                        <a16:creationId xmlns:a16="http://schemas.microsoft.com/office/drawing/2014/main" id="{D54846C2-7A36-4C07-A62B-461CAB77315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581" name="Picture 13">
                    <a:extLst>
                      <a:ext uri="{FF2B5EF4-FFF2-40B4-BE49-F238E27FC236}">
                        <a16:creationId xmlns:a16="http://schemas.microsoft.com/office/drawing/2014/main" id="{90687A96-6E7F-4A1D-86F9-4F54F512720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30" name="Can 329">
                    <a:extLst>
                      <a:ext uri="{FF2B5EF4-FFF2-40B4-BE49-F238E27FC236}">
                        <a16:creationId xmlns:a16="http://schemas.microsoft.com/office/drawing/2014/main" id="{72C6E9D5-D8E4-48EE-A61F-9F46BB869115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31" name="Can 330">
                    <a:extLst>
                      <a:ext uri="{FF2B5EF4-FFF2-40B4-BE49-F238E27FC236}">
                        <a16:creationId xmlns:a16="http://schemas.microsoft.com/office/drawing/2014/main" id="{9272F2D3-7273-474A-89C5-65199A8BD934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32" name="Can 331">
                    <a:extLst>
                      <a:ext uri="{FF2B5EF4-FFF2-40B4-BE49-F238E27FC236}">
                        <a16:creationId xmlns:a16="http://schemas.microsoft.com/office/drawing/2014/main" id="{A306185F-387F-4A85-97B2-A8F633DC30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313" name="Can 312">
                  <a:extLst>
                    <a:ext uri="{FF2B5EF4-FFF2-40B4-BE49-F238E27FC236}">
                      <a16:creationId xmlns:a16="http://schemas.microsoft.com/office/drawing/2014/main" id="{C654783F-8402-493F-995D-7AFC4E2C2724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5552" name="Group 198">
                  <a:extLst>
                    <a:ext uri="{FF2B5EF4-FFF2-40B4-BE49-F238E27FC236}">
                      <a16:creationId xmlns:a16="http://schemas.microsoft.com/office/drawing/2014/main" id="{35EAB6B9-ADB5-4D54-B027-4AEEC68341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315" name="Can 314">
                    <a:extLst>
                      <a:ext uri="{FF2B5EF4-FFF2-40B4-BE49-F238E27FC236}">
                        <a16:creationId xmlns:a16="http://schemas.microsoft.com/office/drawing/2014/main" id="{DBA21773-79C2-4C35-9FBC-1297DC83200F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16" name="Can 315">
                    <a:extLst>
                      <a:ext uri="{FF2B5EF4-FFF2-40B4-BE49-F238E27FC236}">
                        <a16:creationId xmlns:a16="http://schemas.microsoft.com/office/drawing/2014/main" id="{BE53D26C-10B4-4E39-9ED8-C1C9C794F8D4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5559" name="Picture 9">
                    <a:extLst>
                      <a:ext uri="{FF2B5EF4-FFF2-40B4-BE49-F238E27FC236}">
                        <a16:creationId xmlns:a16="http://schemas.microsoft.com/office/drawing/2014/main" id="{B035B2A5-F039-43A2-BD19-690B83D1BAB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560" name="Picture 11">
                    <a:extLst>
                      <a:ext uri="{FF2B5EF4-FFF2-40B4-BE49-F238E27FC236}">
                        <a16:creationId xmlns:a16="http://schemas.microsoft.com/office/drawing/2014/main" id="{A0B23F25-DA90-4902-B48E-FE3DD48A05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561" name="Picture 12">
                    <a:extLst>
                      <a:ext uri="{FF2B5EF4-FFF2-40B4-BE49-F238E27FC236}">
                        <a16:creationId xmlns:a16="http://schemas.microsoft.com/office/drawing/2014/main" id="{0E9FC6D2-15D5-4708-B2ED-3B6ED3BE625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562" name="Picture 13">
                    <a:extLst>
                      <a:ext uri="{FF2B5EF4-FFF2-40B4-BE49-F238E27FC236}">
                        <a16:creationId xmlns:a16="http://schemas.microsoft.com/office/drawing/2014/main" id="{9FD3D138-F4E3-4E14-BD30-B863DA42710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21" name="Can 320">
                    <a:extLst>
                      <a:ext uri="{FF2B5EF4-FFF2-40B4-BE49-F238E27FC236}">
                        <a16:creationId xmlns:a16="http://schemas.microsoft.com/office/drawing/2014/main" id="{776007E2-DB9A-4969-A3C5-F305A7EE32D9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Can 321">
                    <a:extLst>
                      <a:ext uri="{FF2B5EF4-FFF2-40B4-BE49-F238E27FC236}">
                        <a16:creationId xmlns:a16="http://schemas.microsoft.com/office/drawing/2014/main" id="{10B87B91-CF97-4FE3-A54C-EB39233A9077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23" name="Can 322">
                    <a:extLst>
                      <a:ext uri="{FF2B5EF4-FFF2-40B4-BE49-F238E27FC236}">
                        <a16:creationId xmlns:a16="http://schemas.microsoft.com/office/drawing/2014/main" id="{44B09FE0-BC08-4542-A5CE-89106F2B36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15389" name="Group 341">
              <a:extLst>
                <a:ext uri="{FF2B5EF4-FFF2-40B4-BE49-F238E27FC236}">
                  <a16:creationId xmlns:a16="http://schemas.microsoft.com/office/drawing/2014/main" id="{E3742EB6-23C6-47FB-B097-4342B6290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3810000"/>
              <a:ext cx="1295400" cy="762000"/>
              <a:chOff x="2057400" y="3810000"/>
              <a:chExt cx="1600200" cy="914400"/>
            </a:xfrm>
          </p:grpSpPr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2213716B-01B5-46FE-B16B-AD09544F2C9A}"/>
                  </a:ext>
                </a:extLst>
              </p:cNvPr>
              <p:cNvSpPr/>
              <p:nvPr/>
            </p:nvSpPr>
            <p:spPr>
              <a:xfrm>
                <a:off x="2057400" y="3810000"/>
                <a:ext cx="1599797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5476" name="Group 271">
                <a:extLst>
                  <a:ext uri="{FF2B5EF4-FFF2-40B4-BE49-F238E27FC236}">
                    <a16:creationId xmlns:a16="http://schemas.microsoft.com/office/drawing/2014/main" id="{1C10FF56-19EC-463B-85DF-16B6D25F60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9" y="3962400"/>
                <a:ext cx="1447806" cy="609600"/>
                <a:chOff x="5029212" y="3657602"/>
                <a:chExt cx="3200409" cy="1905001"/>
              </a:xfrm>
            </p:grpSpPr>
            <p:sp>
              <p:nvSpPr>
                <p:cNvPr id="345" name="Can 344">
                  <a:extLst>
                    <a:ext uri="{FF2B5EF4-FFF2-40B4-BE49-F238E27FC236}">
                      <a16:creationId xmlns:a16="http://schemas.microsoft.com/office/drawing/2014/main" id="{B6E38B18-71DC-44D8-B036-E6F2C74E8F56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5480" name="Group 209">
                  <a:extLst>
                    <a:ext uri="{FF2B5EF4-FFF2-40B4-BE49-F238E27FC236}">
                      <a16:creationId xmlns:a16="http://schemas.microsoft.com/office/drawing/2014/main" id="{55A0E59A-F1A6-45BE-AB56-DB28E071B3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174145" cy="533401"/>
                  <a:chOff x="4579938" y="1600200"/>
                  <a:chExt cx="3116262" cy="838200"/>
                </a:xfrm>
              </p:grpSpPr>
              <p:sp>
                <p:nvSpPr>
                  <p:cNvPr id="368" name="Can 367">
                    <a:extLst>
                      <a:ext uri="{FF2B5EF4-FFF2-40B4-BE49-F238E27FC236}">
                        <a16:creationId xmlns:a16="http://schemas.microsoft.com/office/drawing/2014/main" id="{294A0BA5-4588-4CFB-81A4-0EAB01396913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69" name="Can 368">
                    <a:extLst>
                      <a:ext uri="{FF2B5EF4-FFF2-40B4-BE49-F238E27FC236}">
                        <a16:creationId xmlns:a16="http://schemas.microsoft.com/office/drawing/2014/main" id="{4A546475-C03B-4D09-9AD4-26A61B2F953E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5530" name="Picture 9">
                    <a:extLst>
                      <a:ext uri="{FF2B5EF4-FFF2-40B4-BE49-F238E27FC236}">
                        <a16:creationId xmlns:a16="http://schemas.microsoft.com/office/drawing/2014/main" id="{B7A7C70D-F5A0-4A23-A03E-E6A0AF859A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531" name="Picture 11">
                    <a:extLst>
                      <a:ext uri="{FF2B5EF4-FFF2-40B4-BE49-F238E27FC236}">
                        <a16:creationId xmlns:a16="http://schemas.microsoft.com/office/drawing/2014/main" id="{4E50D310-5BF6-426D-9B04-A8EC64CAA6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532" name="Picture 12">
                    <a:extLst>
                      <a:ext uri="{FF2B5EF4-FFF2-40B4-BE49-F238E27FC236}">
                        <a16:creationId xmlns:a16="http://schemas.microsoft.com/office/drawing/2014/main" id="{9AE99130-A137-4B62-8AEA-7C6828379A4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74" name="Can 373">
                    <a:extLst>
                      <a:ext uri="{FF2B5EF4-FFF2-40B4-BE49-F238E27FC236}">
                        <a16:creationId xmlns:a16="http://schemas.microsoft.com/office/drawing/2014/main" id="{C61377DA-E047-47AA-ABEA-A49F52A0E24C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75" name="Can 374">
                    <a:extLst>
                      <a:ext uri="{FF2B5EF4-FFF2-40B4-BE49-F238E27FC236}">
                        <a16:creationId xmlns:a16="http://schemas.microsoft.com/office/drawing/2014/main" id="{6A76A1A3-672F-4ACA-AE00-99E8C9760575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76" name="Can 375">
                    <a:extLst>
                      <a:ext uri="{FF2B5EF4-FFF2-40B4-BE49-F238E27FC236}">
                        <a16:creationId xmlns:a16="http://schemas.microsoft.com/office/drawing/2014/main" id="{FAD90484-F6BB-4AB1-B2E0-A881757FA2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5481" name="Group 219">
                  <a:extLst>
                    <a:ext uri="{FF2B5EF4-FFF2-40B4-BE49-F238E27FC236}">
                      <a16:creationId xmlns:a16="http://schemas.microsoft.com/office/drawing/2014/main" id="{448BF70C-1506-4E45-BC70-69CA67A09B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359" name="Can 358">
                    <a:extLst>
                      <a:ext uri="{FF2B5EF4-FFF2-40B4-BE49-F238E27FC236}">
                        <a16:creationId xmlns:a16="http://schemas.microsoft.com/office/drawing/2014/main" id="{B71DDCE0-A9B8-47C0-9961-F0DB76DC629D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60" name="Can 359">
                    <a:extLst>
                      <a:ext uri="{FF2B5EF4-FFF2-40B4-BE49-F238E27FC236}">
                        <a16:creationId xmlns:a16="http://schemas.microsoft.com/office/drawing/2014/main" id="{F2865333-2797-466F-B07C-686B074827DF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5511" name="Picture 9">
                    <a:extLst>
                      <a:ext uri="{FF2B5EF4-FFF2-40B4-BE49-F238E27FC236}">
                        <a16:creationId xmlns:a16="http://schemas.microsoft.com/office/drawing/2014/main" id="{CF5EF7CD-4633-4665-90C8-69840DC2AC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512" name="Picture 11">
                    <a:extLst>
                      <a:ext uri="{FF2B5EF4-FFF2-40B4-BE49-F238E27FC236}">
                        <a16:creationId xmlns:a16="http://schemas.microsoft.com/office/drawing/2014/main" id="{708507D5-62E1-4EA8-98BA-108F09E3DF1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513" name="Picture 12">
                    <a:extLst>
                      <a:ext uri="{FF2B5EF4-FFF2-40B4-BE49-F238E27FC236}">
                        <a16:creationId xmlns:a16="http://schemas.microsoft.com/office/drawing/2014/main" id="{D6D9F47B-D4BC-432E-A441-861C251BB7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514" name="Picture 13">
                    <a:extLst>
                      <a:ext uri="{FF2B5EF4-FFF2-40B4-BE49-F238E27FC236}">
                        <a16:creationId xmlns:a16="http://schemas.microsoft.com/office/drawing/2014/main" id="{ECD977F3-82C2-48BF-B814-8B29AAF7611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5" name="Can 364">
                    <a:extLst>
                      <a:ext uri="{FF2B5EF4-FFF2-40B4-BE49-F238E27FC236}">
                        <a16:creationId xmlns:a16="http://schemas.microsoft.com/office/drawing/2014/main" id="{888FA742-17D7-47C0-AA21-68697E80561B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66" name="Can 365">
                    <a:extLst>
                      <a:ext uri="{FF2B5EF4-FFF2-40B4-BE49-F238E27FC236}">
                        <a16:creationId xmlns:a16="http://schemas.microsoft.com/office/drawing/2014/main" id="{AA1D89A2-6C67-4703-B946-F9B11956C736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67" name="Can 366">
                    <a:extLst>
                      <a:ext uri="{FF2B5EF4-FFF2-40B4-BE49-F238E27FC236}">
                        <a16:creationId xmlns:a16="http://schemas.microsoft.com/office/drawing/2014/main" id="{FBFD5173-A748-4CB3-B97A-F03AAA2AA1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348" name="Can 347">
                  <a:extLst>
                    <a:ext uri="{FF2B5EF4-FFF2-40B4-BE49-F238E27FC236}">
                      <a16:creationId xmlns:a16="http://schemas.microsoft.com/office/drawing/2014/main" id="{3F96449B-A12F-48EE-AA39-ACCE3BE9A347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5485" name="Group 198">
                  <a:extLst>
                    <a:ext uri="{FF2B5EF4-FFF2-40B4-BE49-F238E27FC236}">
                      <a16:creationId xmlns:a16="http://schemas.microsoft.com/office/drawing/2014/main" id="{8E6ACFB2-DF0F-41E1-A2F4-785F6291F1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350" name="Can 349">
                    <a:extLst>
                      <a:ext uri="{FF2B5EF4-FFF2-40B4-BE49-F238E27FC236}">
                        <a16:creationId xmlns:a16="http://schemas.microsoft.com/office/drawing/2014/main" id="{D3E284BD-CF96-4EC6-B63C-67B93176284A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51" name="Can 350">
                    <a:extLst>
                      <a:ext uri="{FF2B5EF4-FFF2-40B4-BE49-F238E27FC236}">
                        <a16:creationId xmlns:a16="http://schemas.microsoft.com/office/drawing/2014/main" id="{BF319245-FC2F-43EA-93FE-05BEA2448473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5492" name="Picture 9">
                    <a:extLst>
                      <a:ext uri="{FF2B5EF4-FFF2-40B4-BE49-F238E27FC236}">
                        <a16:creationId xmlns:a16="http://schemas.microsoft.com/office/drawing/2014/main" id="{34FADD0E-212C-4BC0-9C7B-C347F0FCCB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493" name="Picture 11">
                    <a:extLst>
                      <a:ext uri="{FF2B5EF4-FFF2-40B4-BE49-F238E27FC236}">
                        <a16:creationId xmlns:a16="http://schemas.microsoft.com/office/drawing/2014/main" id="{02617E7F-3AB6-4A4A-BF00-03A22623953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494" name="Picture 12">
                    <a:extLst>
                      <a:ext uri="{FF2B5EF4-FFF2-40B4-BE49-F238E27FC236}">
                        <a16:creationId xmlns:a16="http://schemas.microsoft.com/office/drawing/2014/main" id="{2C92871E-14FE-45EC-831E-32EA353AC8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495" name="Picture 13">
                    <a:extLst>
                      <a:ext uri="{FF2B5EF4-FFF2-40B4-BE49-F238E27FC236}">
                        <a16:creationId xmlns:a16="http://schemas.microsoft.com/office/drawing/2014/main" id="{6386B7AB-58EE-4E75-88BE-2BFB0256B0D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56" name="Can 355">
                    <a:extLst>
                      <a:ext uri="{FF2B5EF4-FFF2-40B4-BE49-F238E27FC236}">
                        <a16:creationId xmlns:a16="http://schemas.microsoft.com/office/drawing/2014/main" id="{3E3776AA-0CFB-441B-A85F-891F8B454558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57" name="Can 356">
                    <a:extLst>
                      <a:ext uri="{FF2B5EF4-FFF2-40B4-BE49-F238E27FC236}">
                        <a16:creationId xmlns:a16="http://schemas.microsoft.com/office/drawing/2014/main" id="{199092CA-24F0-4B6B-916E-277FB54E4A6B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58" name="Can 357">
                    <a:extLst>
                      <a:ext uri="{FF2B5EF4-FFF2-40B4-BE49-F238E27FC236}">
                        <a16:creationId xmlns:a16="http://schemas.microsoft.com/office/drawing/2014/main" id="{BCFD1280-22E3-4D49-A8EB-76C568FE1AD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15390" name="Group 376">
              <a:extLst>
                <a:ext uri="{FF2B5EF4-FFF2-40B4-BE49-F238E27FC236}">
                  <a16:creationId xmlns:a16="http://schemas.microsoft.com/office/drawing/2014/main" id="{2D394E2E-B715-4B33-BE3B-D34438728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" y="5181600"/>
              <a:ext cx="1295400" cy="762000"/>
              <a:chOff x="2057400" y="3810000"/>
              <a:chExt cx="1600200" cy="914400"/>
            </a:xfrm>
          </p:grpSpPr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A60D61F4-11B0-4E1F-BC01-918D6D558FAB}"/>
                  </a:ext>
                </a:extLst>
              </p:cNvPr>
              <p:cNvSpPr/>
              <p:nvPr/>
            </p:nvSpPr>
            <p:spPr>
              <a:xfrm>
                <a:off x="2058104" y="3809006"/>
                <a:ext cx="1599797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5408" name="Group 271">
                <a:extLst>
                  <a:ext uri="{FF2B5EF4-FFF2-40B4-BE49-F238E27FC236}">
                    <a16:creationId xmlns:a16="http://schemas.microsoft.com/office/drawing/2014/main" id="{80F63E6B-9503-4F65-8CB2-39C52B287E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9" y="3962400"/>
                <a:ext cx="1447806" cy="609600"/>
                <a:chOff x="5029212" y="3657602"/>
                <a:chExt cx="3200409" cy="1905001"/>
              </a:xfrm>
            </p:grpSpPr>
            <p:sp>
              <p:nvSpPr>
                <p:cNvPr id="380" name="Can 379">
                  <a:extLst>
                    <a:ext uri="{FF2B5EF4-FFF2-40B4-BE49-F238E27FC236}">
                      <a16:creationId xmlns:a16="http://schemas.microsoft.com/office/drawing/2014/main" id="{B919D971-8125-45FB-8808-5601ACE2B674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5412" name="Group 209">
                  <a:extLst>
                    <a:ext uri="{FF2B5EF4-FFF2-40B4-BE49-F238E27FC236}">
                      <a16:creationId xmlns:a16="http://schemas.microsoft.com/office/drawing/2014/main" id="{D99FB95A-D86F-4542-9A11-D1D2FFF92B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403" name="Can 402">
                    <a:extLst>
                      <a:ext uri="{FF2B5EF4-FFF2-40B4-BE49-F238E27FC236}">
                        <a16:creationId xmlns:a16="http://schemas.microsoft.com/office/drawing/2014/main" id="{FC77766B-8504-4CB9-B051-B7AC2EE6A886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04" name="Can 403">
                    <a:extLst>
                      <a:ext uri="{FF2B5EF4-FFF2-40B4-BE49-F238E27FC236}">
                        <a16:creationId xmlns:a16="http://schemas.microsoft.com/office/drawing/2014/main" id="{FFC4DC70-5208-4F0D-BEEC-36CC93DA18BE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5462" name="Picture 9">
                    <a:extLst>
                      <a:ext uri="{FF2B5EF4-FFF2-40B4-BE49-F238E27FC236}">
                        <a16:creationId xmlns:a16="http://schemas.microsoft.com/office/drawing/2014/main" id="{20C84F22-958D-437B-892A-6832CE09E9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463" name="Picture 11">
                    <a:extLst>
                      <a:ext uri="{FF2B5EF4-FFF2-40B4-BE49-F238E27FC236}">
                        <a16:creationId xmlns:a16="http://schemas.microsoft.com/office/drawing/2014/main" id="{AFC5B8A4-E7E5-4853-94BC-7790208524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464" name="Picture 12">
                    <a:extLst>
                      <a:ext uri="{FF2B5EF4-FFF2-40B4-BE49-F238E27FC236}">
                        <a16:creationId xmlns:a16="http://schemas.microsoft.com/office/drawing/2014/main" id="{BE25FC00-3A59-4F16-A849-449353A129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465" name="Picture 13">
                    <a:extLst>
                      <a:ext uri="{FF2B5EF4-FFF2-40B4-BE49-F238E27FC236}">
                        <a16:creationId xmlns:a16="http://schemas.microsoft.com/office/drawing/2014/main" id="{A20B561B-06D0-400D-91C5-9CB4B3E9A6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9" name="Can 408">
                    <a:extLst>
                      <a:ext uri="{FF2B5EF4-FFF2-40B4-BE49-F238E27FC236}">
                        <a16:creationId xmlns:a16="http://schemas.microsoft.com/office/drawing/2014/main" id="{B8D00E53-0A69-4BB2-A517-07AB709540A1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10" name="Can 409">
                    <a:extLst>
                      <a:ext uri="{FF2B5EF4-FFF2-40B4-BE49-F238E27FC236}">
                        <a16:creationId xmlns:a16="http://schemas.microsoft.com/office/drawing/2014/main" id="{8F15B15E-E2F3-4ED8-B8D2-1E3EBF376C5B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11" name="Can 410">
                    <a:extLst>
                      <a:ext uri="{FF2B5EF4-FFF2-40B4-BE49-F238E27FC236}">
                        <a16:creationId xmlns:a16="http://schemas.microsoft.com/office/drawing/2014/main" id="{1AC0928E-F9E7-449C-8F8C-6AC215E329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5413" name="Group 219">
                  <a:extLst>
                    <a:ext uri="{FF2B5EF4-FFF2-40B4-BE49-F238E27FC236}">
                      <a16:creationId xmlns:a16="http://schemas.microsoft.com/office/drawing/2014/main" id="{40BB6293-45F9-49D6-8453-A7830D40AB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394" name="Can 393">
                    <a:extLst>
                      <a:ext uri="{FF2B5EF4-FFF2-40B4-BE49-F238E27FC236}">
                        <a16:creationId xmlns:a16="http://schemas.microsoft.com/office/drawing/2014/main" id="{89B8B832-11EF-4A4C-898F-36D863EDE6C9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95" name="Can 394">
                    <a:extLst>
                      <a:ext uri="{FF2B5EF4-FFF2-40B4-BE49-F238E27FC236}">
                        <a16:creationId xmlns:a16="http://schemas.microsoft.com/office/drawing/2014/main" id="{A1BD53C7-A779-4461-85FD-31E9E070AA3F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5443" name="Picture 9">
                    <a:extLst>
                      <a:ext uri="{FF2B5EF4-FFF2-40B4-BE49-F238E27FC236}">
                        <a16:creationId xmlns:a16="http://schemas.microsoft.com/office/drawing/2014/main" id="{14DE16C5-6D5F-4E59-947E-1EF9E4F8FC1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444" name="Picture 11">
                    <a:extLst>
                      <a:ext uri="{FF2B5EF4-FFF2-40B4-BE49-F238E27FC236}">
                        <a16:creationId xmlns:a16="http://schemas.microsoft.com/office/drawing/2014/main" id="{A8F0729E-10FC-4777-90F9-E268460E2C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445" name="Picture 12">
                    <a:extLst>
                      <a:ext uri="{FF2B5EF4-FFF2-40B4-BE49-F238E27FC236}">
                        <a16:creationId xmlns:a16="http://schemas.microsoft.com/office/drawing/2014/main" id="{0EB54A6C-32F6-4374-842A-04AB1EBBB9A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446" name="Picture 13">
                    <a:extLst>
                      <a:ext uri="{FF2B5EF4-FFF2-40B4-BE49-F238E27FC236}">
                        <a16:creationId xmlns:a16="http://schemas.microsoft.com/office/drawing/2014/main" id="{68F2F300-3355-4EFC-80C0-976D648923F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0" name="Can 399">
                    <a:extLst>
                      <a:ext uri="{FF2B5EF4-FFF2-40B4-BE49-F238E27FC236}">
                        <a16:creationId xmlns:a16="http://schemas.microsoft.com/office/drawing/2014/main" id="{178AD677-A102-4FAF-800B-66783DC3DAC8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01" name="Can 400">
                    <a:extLst>
                      <a:ext uri="{FF2B5EF4-FFF2-40B4-BE49-F238E27FC236}">
                        <a16:creationId xmlns:a16="http://schemas.microsoft.com/office/drawing/2014/main" id="{9280BF26-474E-4674-963A-BF98549D09C4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02" name="Can 401">
                    <a:extLst>
                      <a:ext uri="{FF2B5EF4-FFF2-40B4-BE49-F238E27FC236}">
                        <a16:creationId xmlns:a16="http://schemas.microsoft.com/office/drawing/2014/main" id="{D7AC45DC-2D2C-46D5-A010-996FB44989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383" name="Can 382">
                  <a:extLst>
                    <a:ext uri="{FF2B5EF4-FFF2-40B4-BE49-F238E27FC236}">
                      <a16:creationId xmlns:a16="http://schemas.microsoft.com/office/drawing/2014/main" id="{C7AE6626-2BDE-476C-A908-4B84F8CE5192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15417" name="Group 198">
                  <a:extLst>
                    <a:ext uri="{FF2B5EF4-FFF2-40B4-BE49-F238E27FC236}">
                      <a16:creationId xmlns:a16="http://schemas.microsoft.com/office/drawing/2014/main" id="{87AE5B55-0339-4DDD-9CD5-8BA78BFF20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385" name="Can 384">
                    <a:extLst>
                      <a:ext uri="{FF2B5EF4-FFF2-40B4-BE49-F238E27FC236}">
                        <a16:creationId xmlns:a16="http://schemas.microsoft.com/office/drawing/2014/main" id="{6ED9C8DF-F58F-4B04-8310-565DE9A11D11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86" name="Can 385">
                    <a:extLst>
                      <a:ext uri="{FF2B5EF4-FFF2-40B4-BE49-F238E27FC236}">
                        <a16:creationId xmlns:a16="http://schemas.microsoft.com/office/drawing/2014/main" id="{ED187EC6-42F4-42A5-AB55-31381ACB7F60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15424" name="Picture 9">
                    <a:extLst>
                      <a:ext uri="{FF2B5EF4-FFF2-40B4-BE49-F238E27FC236}">
                        <a16:creationId xmlns:a16="http://schemas.microsoft.com/office/drawing/2014/main" id="{11EADEB2-3431-4E3D-8708-38F79EBA53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425" name="Picture 11">
                    <a:extLst>
                      <a:ext uri="{FF2B5EF4-FFF2-40B4-BE49-F238E27FC236}">
                        <a16:creationId xmlns:a16="http://schemas.microsoft.com/office/drawing/2014/main" id="{CCCEEC13-5C00-4CC2-8346-E684797D130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426" name="Picture 12">
                    <a:extLst>
                      <a:ext uri="{FF2B5EF4-FFF2-40B4-BE49-F238E27FC236}">
                        <a16:creationId xmlns:a16="http://schemas.microsoft.com/office/drawing/2014/main" id="{1F76239B-0900-46CC-B418-872992AFA0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427" name="Picture 13">
                    <a:extLst>
                      <a:ext uri="{FF2B5EF4-FFF2-40B4-BE49-F238E27FC236}">
                        <a16:creationId xmlns:a16="http://schemas.microsoft.com/office/drawing/2014/main" id="{5464F792-6B9E-47F5-9025-855139AA22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91" name="Can 390">
                    <a:extLst>
                      <a:ext uri="{FF2B5EF4-FFF2-40B4-BE49-F238E27FC236}">
                        <a16:creationId xmlns:a16="http://schemas.microsoft.com/office/drawing/2014/main" id="{4A59D74B-97D4-4C88-8B1E-9679DA131CEA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92" name="Can 391">
                    <a:extLst>
                      <a:ext uri="{FF2B5EF4-FFF2-40B4-BE49-F238E27FC236}">
                        <a16:creationId xmlns:a16="http://schemas.microsoft.com/office/drawing/2014/main" id="{62CC4E77-9677-41BE-9972-6B96E2C94F5B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93" name="Can 392">
                    <a:extLst>
                      <a:ext uri="{FF2B5EF4-FFF2-40B4-BE49-F238E27FC236}">
                        <a16:creationId xmlns:a16="http://schemas.microsoft.com/office/drawing/2014/main" id="{1E802881-0D02-4AC2-8EF2-B5A5FBB7C5C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412" name="Can 411">
              <a:extLst>
                <a:ext uri="{FF2B5EF4-FFF2-40B4-BE49-F238E27FC236}">
                  <a16:creationId xmlns:a16="http://schemas.microsoft.com/office/drawing/2014/main" id="{6D6EAF3B-5943-4510-B62E-8CF8319C2012}"/>
                </a:ext>
              </a:extLst>
            </p:cNvPr>
            <p:cNvSpPr/>
            <p:nvPr/>
          </p:nvSpPr>
          <p:spPr>
            <a:xfrm rot="5400000">
              <a:off x="1905000" y="3657600"/>
              <a:ext cx="76200" cy="9906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14" name="Can 413">
              <a:extLst>
                <a:ext uri="{FF2B5EF4-FFF2-40B4-BE49-F238E27FC236}">
                  <a16:creationId xmlns:a16="http://schemas.microsoft.com/office/drawing/2014/main" id="{F8AEAF92-77AD-4ED7-96A2-CB81A32B6B40}"/>
                </a:ext>
              </a:extLst>
            </p:cNvPr>
            <p:cNvSpPr/>
            <p:nvPr/>
          </p:nvSpPr>
          <p:spPr>
            <a:xfrm rot="5400000">
              <a:off x="2095500" y="5219700"/>
              <a:ext cx="76200" cy="6096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15" name="Can 414">
              <a:extLst>
                <a:ext uri="{FF2B5EF4-FFF2-40B4-BE49-F238E27FC236}">
                  <a16:creationId xmlns:a16="http://schemas.microsoft.com/office/drawing/2014/main" id="{895F08D0-9E69-496A-A427-D3A4012B5E86}"/>
                </a:ext>
              </a:extLst>
            </p:cNvPr>
            <p:cNvSpPr/>
            <p:nvPr/>
          </p:nvSpPr>
          <p:spPr>
            <a:xfrm>
              <a:off x="2438400" y="4191000"/>
              <a:ext cx="76200" cy="11430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16" name="Can 415">
              <a:extLst>
                <a:ext uri="{FF2B5EF4-FFF2-40B4-BE49-F238E27FC236}">
                  <a16:creationId xmlns:a16="http://schemas.microsoft.com/office/drawing/2014/main" id="{8CF4E420-09A9-473E-BE58-71373A840061}"/>
                </a:ext>
              </a:extLst>
            </p:cNvPr>
            <p:cNvSpPr/>
            <p:nvPr/>
          </p:nvSpPr>
          <p:spPr>
            <a:xfrm>
              <a:off x="1676400" y="4436425"/>
              <a:ext cx="76200" cy="12192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15403" name="Picture 6">
              <a:extLst>
                <a:ext uri="{FF2B5EF4-FFF2-40B4-BE49-F238E27FC236}">
                  <a16:creationId xmlns:a16="http://schemas.microsoft.com/office/drawing/2014/main" id="{05640B1C-0A93-44D7-A265-EB06AEE65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9624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5404" name="Picture 6">
              <a:extLst>
                <a:ext uri="{FF2B5EF4-FFF2-40B4-BE49-F238E27FC236}">
                  <a16:creationId xmlns:a16="http://schemas.microsoft.com/office/drawing/2014/main" id="{8E6AFD19-1B1D-48A4-9765-F087F49B9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9624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5405" name="Picture 6">
              <a:extLst>
                <a:ext uri="{FF2B5EF4-FFF2-40B4-BE49-F238E27FC236}">
                  <a16:creationId xmlns:a16="http://schemas.microsoft.com/office/drawing/2014/main" id="{AE732BFB-37AD-4170-BD26-CF8FBBE85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53340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5406" name="Picture 6">
              <a:extLst>
                <a:ext uri="{FF2B5EF4-FFF2-40B4-BE49-F238E27FC236}">
                  <a16:creationId xmlns:a16="http://schemas.microsoft.com/office/drawing/2014/main" id="{FB52444C-F2ED-4786-8430-B956FB08C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53340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C6BA3859-62B0-475D-9FE2-ED808784CA23}"/>
              </a:ext>
            </a:extLst>
          </p:cNvPr>
          <p:cNvCxnSpPr/>
          <p:nvPr/>
        </p:nvCxnSpPr>
        <p:spPr>
          <a:xfrm rot="5400000">
            <a:off x="3467100" y="4076700"/>
            <a:ext cx="4495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DE412232-C58F-4A3E-95DD-E202B56999E4}"/>
              </a:ext>
            </a:extLst>
          </p:cNvPr>
          <p:cNvCxnSpPr/>
          <p:nvPr/>
        </p:nvCxnSpPr>
        <p:spPr>
          <a:xfrm>
            <a:off x="1905000" y="3609974"/>
            <a:ext cx="3886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F82B3719-C3BA-4A48-911C-63361A7688D4}"/>
              </a:ext>
            </a:extLst>
          </p:cNvPr>
          <p:cNvCxnSpPr/>
          <p:nvPr/>
        </p:nvCxnSpPr>
        <p:spPr>
          <a:xfrm>
            <a:off x="5715000" y="3609974"/>
            <a:ext cx="3886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Right Brace 426">
            <a:extLst>
              <a:ext uri="{FF2B5EF4-FFF2-40B4-BE49-F238E27FC236}">
                <a16:creationId xmlns:a16="http://schemas.microsoft.com/office/drawing/2014/main" id="{909E766E-6015-4109-93FF-C1C00D10A824}"/>
              </a:ext>
            </a:extLst>
          </p:cNvPr>
          <p:cNvSpPr/>
          <p:nvPr/>
        </p:nvSpPr>
        <p:spPr>
          <a:xfrm>
            <a:off x="9677400" y="1676400"/>
            <a:ext cx="304800" cy="4495803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/>
            <a:endParaRPr lang="en-US"/>
          </a:p>
        </p:txBody>
      </p:sp>
      <p:sp>
        <p:nvSpPr>
          <p:cNvPr id="428" name="Text Box 80">
            <a:extLst>
              <a:ext uri="{FF2B5EF4-FFF2-40B4-BE49-F238E27FC236}">
                <a16:creationId xmlns:a16="http://schemas.microsoft.com/office/drawing/2014/main" id="{14BB417C-E9C5-4BE5-AEC9-4F1FE22F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269" y="6390062"/>
            <a:ext cx="4190998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b="1" dirty="0">
                <a:ln/>
                <a:solidFill>
                  <a:srgbClr val="0070C0"/>
                </a:solidFill>
                <a:latin typeface="Arial" charset="0"/>
                <a:cs typeface="Arial" charset="0"/>
              </a:rPr>
              <a:t>Wide Area Network (WAN)</a:t>
            </a:r>
          </a:p>
        </p:txBody>
      </p:sp>
      <p:sp>
        <p:nvSpPr>
          <p:cNvPr id="430" name="Right Brace 429">
            <a:extLst>
              <a:ext uri="{FF2B5EF4-FFF2-40B4-BE49-F238E27FC236}">
                <a16:creationId xmlns:a16="http://schemas.microsoft.com/office/drawing/2014/main" id="{458A3570-4096-4646-8241-49F3F93FEA8A}"/>
              </a:ext>
            </a:extLst>
          </p:cNvPr>
          <p:cNvSpPr/>
          <p:nvPr/>
        </p:nvSpPr>
        <p:spPr>
          <a:xfrm rot="5400000">
            <a:off x="3314702" y="4533900"/>
            <a:ext cx="419100" cy="3314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4" name="Rectangle 2">
            <a:extLst>
              <a:ext uri="{FF2B5EF4-FFF2-40B4-BE49-F238E27FC236}">
                <a16:creationId xmlns:a16="http://schemas.microsoft.com/office/drawing/2014/main" id="{563A88FB-B01B-4F8C-92E1-7CFB0C5A4DA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57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dirty="0"/>
              <a:t>Brief Summary of Important Networks 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dirty="0"/>
              <a:t>(Based on Size)</a:t>
            </a:r>
          </a:p>
        </p:txBody>
      </p:sp>
      <p:sp>
        <p:nvSpPr>
          <p:cNvPr id="213" name="Text Box 79">
            <a:extLst>
              <a:ext uri="{FF2B5EF4-FFF2-40B4-BE49-F238E27FC236}">
                <a16:creationId xmlns:a16="http://schemas.microsoft.com/office/drawing/2014/main" id="{00260B49-B04D-4036-A0C7-96A680D4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679" y="5767377"/>
            <a:ext cx="29059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ln/>
                <a:solidFill>
                  <a:srgbClr val="0070C0"/>
                </a:solidFill>
                <a:latin typeface="Arial" charset="0"/>
                <a:cs typeface="Arial" charset="0"/>
              </a:rPr>
              <a:t>  A network of networks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/>
      <p:bldP spid="47114" grpId="0"/>
      <p:bldP spid="427" grpId="0" animBg="1"/>
      <p:bldP spid="430" grpId="0" animBg="1"/>
      <p:bldP spid="2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C3FE8C9-1415-45C0-A910-DA514F85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515600" cy="457200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altLang="en-US" sz="2800" dirty="0">
                <a:solidFill>
                  <a:srgbClr val="0047FF"/>
                </a:solidFill>
              </a:rPr>
              <a:t>Ethernet Networks</a:t>
            </a:r>
          </a:p>
          <a:p>
            <a:pPr marL="742950" lvl="1" indent="-342900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altLang="en-US" sz="2400" dirty="0"/>
              <a:t>Predominantly used in the wired Internet</a:t>
            </a:r>
          </a:p>
          <a:p>
            <a:pPr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altLang="en-US" sz="2800" dirty="0">
                <a:solidFill>
                  <a:srgbClr val="0047FF"/>
                </a:solidFill>
              </a:rPr>
              <a:t>Wireless LANs</a:t>
            </a:r>
          </a:p>
          <a:p>
            <a:pPr marL="742950" lvl="1" indent="-342900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altLang="en-US" sz="2400" dirty="0"/>
              <a:t>Primarily designed to provide wireless access to </a:t>
            </a:r>
            <a:br>
              <a:rPr lang="en-US" altLang="en-US" sz="2400" dirty="0"/>
            </a:br>
            <a:r>
              <a:rPr lang="en-US" altLang="en-US" sz="2400" dirty="0"/>
              <a:t>the Internet</a:t>
            </a:r>
          </a:p>
          <a:p>
            <a:pPr marL="742950" lvl="1" indent="-342900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altLang="en-US" sz="2400" dirty="0"/>
              <a:t>Low-range (100s of m), high-bandwidth</a:t>
            </a:r>
            <a:endParaRPr lang="en-US" altLang="en-US" sz="900" dirty="0"/>
          </a:p>
          <a:p>
            <a:pPr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altLang="en-US" sz="2800" dirty="0">
                <a:solidFill>
                  <a:srgbClr val="0047FF"/>
                </a:solidFill>
              </a:rPr>
              <a:t>Cellular networks (2G/3G/4G/5G)</a:t>
            </a:r>
          </a:p>
          <a:p>
            <a:pPr marL="742950" lvl="1" indent="-342900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altLang="en-US" sz="2400" dirty="0"/>
              <a:t>Initially, designed to carry voice</a:t>
            </a:r>
          </a:p>
          <a:p>
            <a:pPr marL="742950" lvl="1" indent="-342900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altLang="en-US" sz="2400" dirty="0"/>
              <a:t>Large range (few </a:t>
            </a:r>
            <a:r>
              <a:rPr lang="en-US" altLang="en-US" sz="2400" dirty="0" err="1"/>
              <a:t>kms</a:t>
            </a:r>
            <a:r>
              <a:rPr lang="en-US" altLang="en-US" sz="2400" dirty="0"/>
              <a:t>)</a:t>
            </a:r>
          </a:p>
          <a:p>
            <a:pPr marL="742950" lvl="1" indent="-342900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altLang="en-US" sz="2400" dirty="0"/>
              <a:t>Low-bandwidth</a:t>
            </a:r>
          </a:p>
        </p:txBody>
      </p:sp>
      <p:pic>
        <p:nvPicPr>
          <p:cNvPr id="17412" name="Picture 5">
            <a:extLst>
              <a:ext uri="{FF2B5EF4-FFF2-40B4-BE49-F238E27FC236}">
                <a16:creationId xmlns:a16="http://schemas.microsoft.com/office/drawing/2014/main" id="{BDBB2CE4-6CB3-411D-81C9-E2A89A6E4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81200"/>
            <a:ext cx="2011362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4">
            <a:extLst>
              <a:ext uri="{FF2B5EF4-FFF2-40B4-BE49-F238E27FC236}">
                <a16:creationId xmlns:a16="http://schemas.microsoft.com/office/drawing/2014/main" id="{CC8EC7A7-20E7-4166-BB05-05C5DC471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971131"/>
            <a:ext cx="1905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E53A232-F9B5-4866-9396-7E0EACE3A46A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57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dirty="0"/>
              <a:t>Types of Networks – Based on Technology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115E76-781C-487A-8D73-7F9BE10F1A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7800" y="1981200"/>
          <a:ext cx="9296400" cy="37535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Bandwidth (Mbps)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Latency (ms)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18">
                <a:tc>
                  <a:txBody>
                    <a:bodyPr/>
                    <a:lstStyle/>
                    <a:p>
                      <a:r>
                        <a:rPr lang="en-US" sz="2000" dirty="0"/>
                        <a:t>Wired 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Ethernet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1-2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 – 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–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18">
                <a:tc>
                  <a:txBody>
                    <a:bodyPr/>
                    <a:lstStyle/>
                    <a:p>
                      <a:r>
                        <a:rPr lang="en-US" sz="2000" dirty="0"/>
                        <a:t>Wired WAN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Worldwide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</a:t>
                      </a:r>
                      <a:r>
                        <a:rPr lang="en-US" sz="2000" baseline="0" dirty="0"/>
                        <a:t> – 600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 – 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18">
                <a:tc>
                  <a:txBody>
                    <a:bodyPr/>
                    <a:lstStyle/>
                    <a:p>
                      <a:r>
                        <a:rPr lang="en-US" sz="2000" dirty="0"/>
                        <a:t>Wireless</a:t>
                      </a:r>
                      <a:r>
                        <a:rPr lang="en-US" sz="2000" baseline="0" dirty="0"/>
                        <a:t> PAN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Bluetooth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  <a:r>
                        <a:rPr lang="en-US" sz="2000" baseline="0" dirty="0"/>
                        <a:t> – 30 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 –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–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18">
                <a:tc>
                  <a:txBody>
                    <a:bodyPr/>
                    <a:lstStyle/>
                    <a:p>
                      <a:r>
                        <a:rPr lang="en-US" sz="2000" dirty="0"/>
                        <a:t>Wireless 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WiFi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0.15 – 1.5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 – 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–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18">
                <a:tc>
                  <a:txBody>
                    <a:bodyPr/>
                    <a:lstStyle/>
                    <a:p>
                      <a:r>
                        <a:rPr lang="en-US" sz="2000" dirty="0"/>
                        <a:t>Cellular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2G</a:t>
                      </a:r>
                      <a:r>
                        <a:rPr lang="en-US" sz="2000" baseline="0" dirty="0"/>
                        <a:t> – GSM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100m – 20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0.270 – 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18">
                <a:tc>
                  <a:txBody>
                    <a:bodyPr/>
                    <a:lstStyle/>
                    <a:p>
                      <a:r>
                        <a:rPr lang="en-US" sz="2000" dirty="0"/>
                        <a:t>Cellular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– 5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348 – 14.4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  <a:r>
                        <a:rPr lang="en-US" sz="2000" baseline="0" dirty="0"/>
                        <a:t> – 500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18">
                <a:tc>
                  <a:txBody>
                    <a:bodyPr/>
                    <a:lstStyle/>
                    <a:p>
                      <a:r>
                        <a:rPr lang="en-US" sz="2000" dirty="0"/>
                        <a:t>Cellular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10- 100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36-48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704376"/>
                  </a:ext>
                </a:extLst>
              </a:tr>
              <a:tr h="553190">
                <a:tc>
                  <a:txBody>
                    <a:bodyPr/>
                    <a:lstStyle/>
                    <a:p>
                      <a:r>
                        <a:rPr lang="en-US" sz="2000" dirty="0"/>
                        <a:t>Modern Cellular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50- 1000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41034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CC0B647C-9CE7-4009-BC72-EC268D2BE551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57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dirty="0"/>
              <a:t>Typical Performance for Different Types of Networks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Latency and Bandwidth</a:t>
            </a:r>
          </a:p>
        </p:txBody>
      </p:sp>
      <p:sp>
        <p:nvSpPr>
          <p:cNvPr id="2" name="Flowchart: Direct Access Storage 1"/>
          <p:cNvSpPr/>
          <p:nvPr/>
        </p:nvSpPr>
        <p:spPr>
          <a:xfrm>
            <a:off x="1600200" y="1371600"/>
            <a:ext cx="1524000" cy="2362202"/>
          </a:xfrm>
          <a:prstGeom prst="flowChartMagneticDrum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1</a:t>
            </a:r>
          </a:p>
        </p:txBody>
      </p:sp>
      <p:sp>
        <p:nvSpPr>
          <p:cNvPr id="6" name="Can 5"/>
          <p:cNvSpPr/>
          <p:nvPr/>
        </p:nvSpPr>
        <p:spPr>
          <a:xfrm rot="5400000">
            <a:off x="5636195" y="459804"/>
            <a:ext cx="445532" cy="8517523"/>
          </a:xfrm>
          <a:prstGeom prst="ca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5469523" y="1962151"/>
            <a:ext cx="4648200" cy="1104477"/>
          </a:xfrm>
          <a:prstGeom prst="flowChartMagneticDru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1491" y="4507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Case 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29000" y="1371600"/>
            <a:ext cx="0" cy="9906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9723" y="25081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3429000" y="2877512"/>
            <a:ext cx="0" cy="9324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3902767"/>
            <a:ext cx="121920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92923" y="3886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621923" y="3207360"/>
            <a:ext cx="4419600" cy="1656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8436" y="3200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346323" y="1962152"/>
            <a:ext cx="0" cy="3238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177046" y="23738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346323" y="2766027"/>
            <a:ext cx="0" cy="3006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676400" y="5081873"/>
            <a:ext cx="8441323" cy="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00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562600"/>
            <a:ext cx="7975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Bandwidth (or </a:t>
            </a:r>
            <a:r>
              <a:rPr lang="en-US" i="1" dirty="0"/>
              <a:t>Capacity</a:t>
            </a:r>
            <a:r>
              <a:rPr lang="en-US" dirty="0"/>
              <a:t>) and L = Latency (or </a:t>
            </a:r>
            <a:r>
              <a:rPr lang="en-US" i="1" dirty="0"/>
              <a:t>Delay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× L gives approximately the number of bits in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B × L increases, </a:t>
            </a:r>
            <a:r>
              <a:rPr lang="en-US" i="1" dirty="0"/>
              <a:t>uncertainty</a:t>
            </a:r>
            <a:r>
              <a:rPr lang="en-US" dirty="0"/>
              <a:t> increases (more bits might get lost)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value of B × L leads to </a:t>
            </a:r>
            <a:r>
              <a:rPr lang="en-US" i="1" dirty="0"/>
              <a:t>“Buffer Bloat”</a:t>
            </a:r>
          </a:p>
          <a:p>
            <a:endParaRPr lang="en-US" dirty="0"/>
          </a:p>
        </p:txBody>
      </p:sp>
      <p:cxnSp>
        <p:nvCxnSpPr>
          <p:cNvPr id="31" name="Straight Arrow Connector 30"/>
          <p:cNvCxnSpPr>
            <a:stCxn id="32" idx="0"/>
          </p:cNvCxnSpPr>
          <p:nvPr/>
        </p:nvCxnSpPr>
        <p:spPr>
          <a:xfrm flipV="1">
            <a:off x="10346323" y="4387333"/>
            <a:ext cx="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77046" y="45397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>
            <a:off x="10346323" y="4909066"/>
            <a:ext cx="0" cy="1201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87347" y="3021147"/>
            <a:ext cx="1536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(Ethernet)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56648" y="2628953"/>
            <a:ext cx="755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WiFi</a:t>
            </a:r>
            <a:r>
              <a:rPr lang="en-US" sz="16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92341" y="4519266"/>
            <a:ext cx="800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(WAN)</a:t>
            </a:r>
          </a:p>
        </p:txBody>
      </p:sp>
    </p:spTree>
    <p:extLst>
      <p:ext uri="{BB962C8B-B14F-4D97-AF65-F5344CB8AC3E}">
        <p14:creationId xmlns:p14="http://schemas.microsoft.com/office/powerpoint/2010/main" val="93873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3EF148C-8637-46B0-9D69-435F1831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363200" cy="4271963"/>
          </a:xfrm>
        </p:spPr>
        <p:txBody>
          <a:bodyPr/>
          <a:lstStyle/>
          <a:p>
            <a:pPr fontAlgn="base">
              <a:spcAft>
                <a:spcPct val="0"/>
              </a:spcAft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altLang="en-US" dirty="0"/>
              <a:t>Network Protocols</a:t>
            </a:r>
          </a:p>
          <a:p>
            <a:pPr fontAlgn="base">
              <a:spcAft>
                <a:spcPct val="0"/>
              </a:spcAft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altLang="en-US" dirty="0"/>
              <a:t>Packet Transmission</a:t>
            </a:r>
          </a:p>
          <a:p>
            <a:pPr fontAlgn="base">
              <a:spcAft>
                <a:spcPct val="0"/>
              </a:spcAft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altLang="en-US" dirty="0"/>
              <a:t>Network Layers</a:t>
            </a:r>
          </a:p>
          <a:p>
            <a:pPr lvl="1"/>
            <a:r>
              <a:rPr lang="en-US" altLang="en-US" dirty="0"/>
              <a:t>Physical layer </a:t>
            </a:r>
          </a:p>
          <a:p>
            <a:pPr lvl="1"/>
            <a:r>
              <a:rPr lang="en-US" altLang="en-US" dirty="0"/>
              <a:t>Data-link layer</a:t>
            </a:r>
          </a:p>
          <a:p>
            <a:pPr lvl="1"/>
            <a:r>
              <a:rPr lang="en-US" altLang="en-US" dirty="0"/>
              <a:t>Network layer and routing</a:t>
            </a:r>
          </a:p>
          <a:p>
            <a:pPr lvl="1"/>
            <a:r>
              <a:rPr lang="en-US" altLang="en-US" dirty="0"/>
              <a:t>Transport layer and congestion control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516A47-43F9-424D-B930-9B1CFEEFCAE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57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dirty="0"/>
              <a:t>Networking Principles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DD2A-057A-48D1-AF71-94F4364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515600" cy="4394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If two entities want to communicate on a network, pre-defined agreements are necessary</a:t>
            </a:r>
          </a:p>
          <a:p>
            <a:pPr lvl="1">
              <a:defRPr/>
            </a:pPr>
            <a:r>
              <a:rPr lang="en-US" dirty="0"/>
              <a:t>How a message will be formatted?</a:t>
            </a:r>
          </a:p>
          <a:p>
            <a:pPr lvl="1">
              <a:defRPr/>
            </a:pPr>
            <a:r>
              <a:rPr lang="en-US" dirty="0"/>
              <a:t>How does the receiver know the last bit in the message?</a:t>
            </a:r>
          </a:p>
          <a:p>
            <a:pPr lvl="1">
              <a:defRPr/>
            </a:pPr>
            <a:r>
              <a:rPr lang="en-US" dirty="0"/>
              <a:t>How can a receiver detect if the message is damaged?</a:t>
            </a:r>
          </a:p>
          <a:p>
            <a:pPr marL="457200" lvl="1" indent="0"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dirty="0"/>
              <a:t>“Protocol” is a well-known set of rules and formats to be used for communication between the entities</a:t>
            </a:r>
          </a:p>
          <a:p>
            <a:pPr lvl="2">
              <a:defRPr/>
            </a:pPr>
            <a:endParaRPr lang="en-US" sz="1400" dirty="0"/>
          </a:p>
          <a:p>
            <a:pPr>
              <a:defRPr/>
            </a:pPr>
            <a:r>
              <a:rPr lang="en-US" dirty="0"/>
              <a:t>Standardizing a well-known set of protocols supports communication among </a:t>
            </a:r>
            <a:r>
              <a:rPr lang="en-US" i="1" dirty="0"/>
              <a:t>heterogeneous</a:t>
            </a:r>
            <a:r>
              <a:rPr lang="en-US" dirty="0"/>
              <a:t> entities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C3B2629-409C-4E9E-8E7A-498C18BFECB6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57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dirty="0"/>
              <a:t>Networking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9C0D4-4A41-4F7B-9F23-5C79F824F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799"/>
            <a:ext cx="10439400" cy="457200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Messages are broken up into </a:t>
            </a:r>
            <a:r>
              <a:rPr lang="en-US" dirty="0">
                <a:solidFill>
                  <a:srgbClr val="0000FF"/>
                </a:solidFill>
              </a:rPr>
              <a:t>packets</a:t>
            </a:r>
          </a:p>
          <a:p>
            <a:pPr lvl="1">
              <a:defRPr/>
            </a:pPr>
            <a:r>
              <a:rPr lang="en-US" dirty="0"/>
              <a:t>A packet is the unit of data that is transmitted </a:t>
            </a:r>
            <a:br>
              <a:rPr lang="en-US" dirty="0"/>
            </a:br>
            <a:r>
              <a:rPr lang="en-US" dirty="0"/>
              <a:t>between an origin and a destination</a:t>
            </a:r>
          </a:p>
          <a:p>
            <a:pPr lvl="1">
              <a:defRPr/>
            </a:pPr>
            <a:r>
              <a:rPr lang="en-US" dirty="0"/>
              <a:t>Packets can be of arbitrary lengths</a:t>
            </a:r>
          </a:p>
          <a:p>
            <a:pPr lvl="2">
              <a:defRPr/>
            </a:pPr>
            <a:endParaRPr lang="en-US" sz="1400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Maximum size of the packet is known as Maximum Transmission Unit (MTU)</a:t>
            </a:r>
          </a:p>
          <a:p>
            <a:pPr lvl="1">
              <a:defRPr/>
            </a:pPr>
            <a:r>
              <a:rPr lang="en-US" dirty="0"/>
              <a:t>MTU prevents one host from sending a very long message</a:t>
            </a:r>
          </a:p>
          <a:p>
            <a:pPr lvl="4">
              <a:defRPr/>
            </a:pPr>
            <a:endParaRPr lang="en-US" sz="1100" dirty="0"/>
          </a:p>
          <a:p>
            <a:pPr>
              <a:defRPr/>
            </a:pPr>
            <a:r>
              <a:rPr lang="en-US" dirty="0"/>
              <a:t>Each packet has two main fields</a:t>
            </a:r>
          </a:p>
          <a:p>
            <a:pPr lvl="1">
              <a:defRPr/>
            </a:pPr>
            <a:r>
              <a:rPr lang="en-US" dirty="0"/>
              <a:t>Header: Contains meta-information about the packet</a:t>
            </a:r>
          </a:p>
          <a:p>
            <a:pPr lvl="2">
              <a:defRPr/>
            </a:pPr>
            <a:r>
              <a:rPr lang="en-US" sz="2200" dirty="0"/>
              <a:t>e.g., Length of the packet, receiver ID</a:t>
            </a:r>
          </a:p>
          <a:p>
            <a:pPr lvl="1">
              <a:defRPr/>
            </a:pPr>
            <a:r>
              <a:rPr lang="en-US" dirty="0"/>
              <a:t>Data</a:t>
            </a:r>
          </a:p>
          <a:p>
            <a:pPr lvl="1">
              <a:defRPr/>
            </a:pP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2D1460-4F81-4778-988F-471E058EADEA}"/>
              </a:ext>
            </a:extLst>
          </p:cNvPr>
          <p:cNvGrpSpPr/>
          <p:nvPr/>
        </p:nvGrpSpPr>
        <p:grpSpPr>
          <a:xfrm>
            <a:off x="8077200" y="2133600"/>
            <a:ext cx="2590800" cy="685800"/>
            <a:chOff x="6248400" y="2133600"/>
            <a:chExt cx="2590800" cy="685800"/>
          </a:xfrm>
        </p:grpSpPr>
        <p:grpSp>
          <p:nvGrpSpPr>
            <p:cNvPr id="22532" name="Group 14">
              <a:extLst>
                <a:ext uri="{FF2B5EF4-FFF2-40B4-BE49-F238E27FC236}">
                  <a16:creationId xmlns:a16="http://schemas.microsoft.com/office/drawing/2014/main" id="{D5397A89-0F8B-4FEF-9F95-524EB8754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2133600"/>
              <a:ext cx="2590800" cy="685800"/>
              <a:chOff x="6377298" y="3505200"/>
              <a:chExt cx="2233302" cy="609600"/>
            </a:xfrm>
          </p:grpSpPr>
          <p:pic>
            <p:nvPicPr>
              <p:cNvPr id="22542" name="Picture 11">
                <a:extLst>
                  <a:ext uri="{FF2B5EF4-FFF2-40B4-BE49-F238E27FC236}">
                    <a16:creationId xmlns:a16="http://schemas.microsoft.com/office/drawing/2014/main" id="{258A5861-BD2F-4689-AFE7-FE8D87450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5000" y="3505200"/>
                <a:ext cx="40577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22543" name="Picture 11">
                <a:extLst>
                  <a:ext uri="{FF2B5EF4-FFF2-40B4-BE49-F238E27FC236}">
                    <a16:creationId xmlns:a16="http://schemas.microsoft.com/office/drawing/2014/main" id="{329E288F-60A5-43EC-BA87-ACF5850D5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7298" y="3505200"/>
                <a:ext cx="40577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22544" name="Picture 11">
                <a:extLst>
                  <a:ext uri="{FF2B5EF4-FFF2-40B4-BE49-F238E27FC236}">
                    <a16:creationId xmlns:a16="http://schemas.microsoft.com/office/drawing/2014/main" id="{37916AFC-2444-493D-A631-7AFFC32F8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1721" y="3505200"/>
                <a:ext cx="40577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22545" name="Picture 11">
                <a:extLst>
                  <a:ext uri="{FF2B5EF4-FFF2-40B4-BE49-F238E27FC236}">
                    <a16:creationId xmlns:a16="http://schemas.microsoft.com/office/drawing/2014/main" id="{087B37D0-1686-49BD-AE40-41C28E2C6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4823" y="3505200"/>
                <a:ext cx="40577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grpSp>
            <p:nvGrpSpPr>
              <p:cNvPr id="22546" name="Group 19">
                <a:extLst>
                  <a:ext uri="{FF2B5EF4-FFF2-40B4-BE49-F238E27FC236}">
                    <a16:creationId xmlns:a16="http://schemas.microsoft.com/office/drawing/2014/main" id="{2322C767-EEFD-494F-9F77-EB81F2CF94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03987" y="3810000"/>
                <a:ext cx="1954213" cy="304800"/>
                <a:chOff x="6275387" y="4038600"/>
                <a:chExt cx="1954213" cy="304800"/>
              </a:xfrm>
            </p:grpSpPr>
            <p:sp>
              <p:nvSpPr>
                <p:cNvPr id="21" name="Can 20">
                  <a:extLst>
                    <a:ext uri="{FF2B5EF4-FFF2-40B4-BE49-F238E27FC236}">
                      <a16:creationId xmlns:a16="http://schemas.microsoft.com/office/drawing/2014/main" id="{C7D8E852-18FB-4609-9AB8-CBC44D9724AA}"/>
                    </a:ext>
                  </a:extLst>
                </p:cNvPr>
                <p:cNvSpPr/>
                <p:nvPr/>
              </p:nvSpPr>
              <p:spPr bwMode="auto">
                <a:xfrm>
                  <a:off x="6883088" y="4038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2" name="Can 21">
                  <a:extLst>
                    <a:ext uri="{FF2B5EF4-FFF2-40B4-BE49-F238E27FC236}">
                      <a16:creationId xmlns:a16="http://schemas.microsoft.com/office/drawing/2014/main" id="{413078B2-3DC9-4D9C-9869-DBB7D90163ED}"/>
                    </a:ext>
                  </a:extLst>
                </p:cNvPr>
                <p:cNvSpPr/>
                <p:nvPr/>
              </p:nvSpPr>
              <p:spPr bwMode="auto">
                <a:xfrm>
                  <a:off x="6275387" y="4038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" name="Can 22">
                  <a:extLst>
                    <a:ext uri="{FF2B5EF4-FFF2-40B4-BE49-F238E27FC236}">
                      <a16:creationId xmlns:a16="http://schemas.microsoft.com/office/drawing/2014/main" id="{ABC1102E-00C0-4D24-B6A0-F8D6E9FF9773}"/>
                    </a:ext>
                  </a:extLst>
                </p:cNvPr>
                <p:cNvSpPr/>
                <p:nvPr/>
              </p:nvSpPr>
              <p:spPr bwMode="auto">
                <a:xfrm>
                  <a:off x="7469809" y="4038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" name="Can 23">
                  <a:extLst>
                    <a:ext uri="{FF2B5EF4-FFF2-40B4-BE49-F238E27FC236}">
                      <a16:creationId xmlns:a16="http://schemas.microsoft.com/office/drawing/2014/main" id="{8863E942-8B73-4B34-9130-000383FE3AD2}"/>
                    </a:ext>
                  </a:extLst>
                </p:cNvPr>
                <p:cNvSpPr/>
                <p:nvPr/>
              </p:nvSpPr>
              <p:spPr bwMode="auto">
                <a:xfrm>
                  <a:off x="8077200" y="4038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5" name="Can 24">
                  <a:extLst>
                    <a:ext uri="{FF2B5EF4-FFF2-40B4-BE49-F238E27FC236}">
                      <a16:creationId xmlns:a16="http://schemas.microsoft.com/office/drawing/2014/main" id="{FA2F5A25-A41E-4ED7-A67A-E7F61C71260C}"/>
                    </a:ext>
                  </a:extLst>
                </p:cNvPr>
                <p:cNvSpPr/>
                <p:nvPr/>
              </p:nvSpPr>
              <p:spPr bwMode="auto">
                <a:xfrm rot="5400000">
                  <a:off x="7176294" y="3290093"/>
                  <a:ext cx="152400" cy="1954213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F0F768-579E-4B95-A379-E352C94D86EE}"/>
                </a:ext>
              </a:extLst>
            </p:cNvPr>
            <p:cNvSpPr/>
            <p:nvPr/>
          </p:nvSpPr>
          <p:spPr>
            <a:xfrm>
              <a:off x="6653212" y="2711450"/>
              <a:ext cx="234950" cy="50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DE66AE-47D5-458C-87B8-FBA073F5B6B0}"/>
                </a:ext>
              </a:extLst>
            </p:cNvPr>
            <p:cNvSpPr/>
            <p:nvPr/>
          </p:nvSpPr>
          <p:spPr>
            <a:xfrm>
              <a:off x="7289800" y="2701925"/>
              <a:ext cx="234950" cy="50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75FC3D-EDB4-4437-A29F-E9766A43398E}"/>
                </a:ext>
              </a:extLst>
            </p:cNvPr>
            <p:cNvSpPr/>
            <p:nvPr/>
          </p:nvSpPr>
          <p:spPr>
            <a:xfrm>
              <a:off x="8002587" y="2701925"/>
              <a:ext cx="234950" cy="50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287B50-BE93-4A8A-93AA-E55A4C708E9A}"/>
                </a:ext>
              </a:extLst>
            </p:cNvPr>
            <p:cNvSpPr/>
            <p:nvPr/>
          </p:nvSpPr>
          <p:spPr>
            <a:xfrm flipH="1">
              <a:off x="6457953" y="2530478"/>
              <a:ext cx="52387" cy="1555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794831-B589-449F-8A50-B2036D115A52}"/>
                </a:ext>
              </a:extLst>
            </p:cNvPr>
            <p:cNvSpPr/>
            <p:nvPr/>
          </p:nvSpPr>
          <p:spPr>
            <a:xfrm flipH="1">
              <a:off x="8529637" y="2565400"/>
              <a:ext cx="52388" cy="177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A0C17FE-E3B4-454F-9549-EF3D0FD98F39}"/>
                </a:ext>
              </a:extLst>
            </p:cNvPr>
            <p:cNvSpPr/>
            <p:nvPr/>
          </p:nvSpPr>
          <p:spPr>
            <a:xfrm flipH="1">
              <a:off x="7837490" y="2536825"/>
              <a:ext cx="53975" cy="177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BEF8F2-27AC-4EE3-A5C0-21B2653ED939}"/>
                </a:ext>
              </a:extLst>
            </p:cNvPr>
            <p:cNvSpPr/>
            <p:nvPr/>
          </p:nvSpPr>
          <p:spPr>
            <a:xfrm flipH="1">
              <a:off x="7161212" y="2546350"/>
              <a:ext cx="52388" cy="177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DB2357F-2B38-435D-A53F-A11823BBE8B7}"/>
              </a:ext>
            </a:extLst>
          </p:cNvPr>
          <p:cNvSpPr/>
          <p:nvPr/>
        </p:nvSpPr>
        <p:spPr>
          <a:xfrm>
            <a:off x="7999412" y="5105400"/>
            <a:ext cx="9906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Header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10D28E-6730-442E-ABA3-759D61B4E3EE}"/>
              </a:ext>
            </a:extLst>
          </p:cNvPr>
          <p:cNvSpPr/>
          <p:nvPr/>
        </p:nvSpPr>
        <p:spPr>
          <a:xfrm>
            <a:off x="9021762" y="5105400"/>
            <a:ext cx="248285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Data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E9715AD9-8ED4-4F82-B68E-1269782E03B6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57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dirty="0"/>
              <a:t>Packet Transmission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DB05-83EC-4BB6-9D48-7C9246E9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Sistem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00FF"/>
                </a:solidFill>
              </a:rPr>
              <a:t>Terdistribusi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2022</a:t>
            </a:r>
            <a:endParaRPr lang="en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687C-388E-4A5A-A924-2E4CF9BC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Mengenal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Terdistribusi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0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20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(layer 2, 3, dan 4)</a:t>
            </a:r>
            <a:endParaRPr lang="en-ID" sz="2000" b="1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Arsitektur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Terdistribusi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 Procedure Calls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(RPC)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Layanan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Penamaan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Sinkronisasi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(2 pekan)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 Passing Interface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(MPI)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Arsitektur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Hadoop, Pregel, Blockchain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Teknik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Teknik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Replikasi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(2 pekan)</a:t>
            </a: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Basis Data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Terdistribusi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Toleransi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Kegagalan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80968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D346489-D658-43E7-B6DC-A9565C17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94E4-B351-4781-8EC0-AABD3FF1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364"/>
            <a:ext cx="9073964" cy="5138736"/>
          </a:xfrm>
        </p:spPr>
        <p:txBody>
          <a:bodyPr/>
          <a:lstStyle/>
          <a:p>
            <a:pPr>
              <a:defRPr/>
            </a:pPr>
            <a:r>
              <a:rPr lang="en-US" dirty="0"/>
              <a:t>Network software is arranged into a hierarchy of layers</a:t>
            </a:r>
          </a:p>
          <a:p>
            <a:pPr marL="742950" lvl="1" indent="-342900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/>
              <a:t>Protocols in one layer perform one specific functionality</a:t>
            </a:r>
          </a:p>
          <a:p>
            <a:pPr marL="742950" lvl="1" indent="-342900">
              <a:spcBef>
                <a:spcPts val="800"/>
              </a:spcBef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/>
              <a:t>Layering is a scalable &amp; modular design for complex software</a:t>
            </a:r>
          </a:p>
          <a:p>
            <a:pPr marL="457200" lvl="1" indent="0">
              <a:buNone/>
              <a:defRPr/>
            </a:pPr>
            <a:endParaRPr lang="en-US" sz="100" dirty="0"/>
          </a:p>
          <a:p>
            <a:pPr>
              <a:defRPr/>
            </a:pPr>
            <a:r>
              <a:rPr lang="en-US" dirty="0"/>
              <a:t>Typical functionalities in a network software:</a:t>
            </a: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08714C2A-3038-4F8C-B83B-B140C962BDDA}"/>
              </a:ext>
            </a:extLst>
          </p:cNvPr>
          <p:cNvGrpSpPr>
            <a:grpSpLocks/>
          </p:cNvGrpSpPr>
          <p:nvPr/>
        </p:nvGrpSpPr>
        <p:grpSpPr bwMode="auto">
          <a:xfrm>
            <a:off x="9245600" y="2107359"/>
            <a:ext cx="2489200" cy="381000"/>
            <a:chOff x="6248400" y="2971800"/>
            <a:chExt cx="2489200" cy="381000"/>
          </a:xfrm>
        </p:grpSpPr>
        <p:pic>
          <p:nvPicPr>
            <p:cNvPr id="23938" name="Picture 8">
              <a:extLst>
                <a:ext uri="{FF2B5EF4-FFF2-40B4-BE49-F238E27FC236}">
                  <a16:creationId xmlns:a16="http://schemas.microsoft.com/office/drawing/2014/main" id="{CEB02621-0047-4330-96B6-EC8CE257C1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29718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1AB8F7B6-4379-4AF8-B912-AFC88C5AC23C}"/>
                </a:ext>
              </a:extLst>
            </p:cNvPr>
            <p:cNvSpPr/>
            <p:nvPr/>
          </p:nvSpPr>
          <p:spPr bwMode="auto">
            <a:xfrm rot="5400000">
              <a:off x="7396634" y="2405534"/>
              <a:ext cx="192732" cy="1473200"/>
            </a:xfrm>
            <a:prstGeom prst="can">
              <a:avLst>
                <a:gd name="adj" fmla="val 3606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pic>
          <p:nvPicPr>
            <p:cNvPr id="23942" name="Picture 8">
              <a:extLst>
                <a:ext uri="{FF2B5EF4-FFF2-40B4-BE49-F238E27FC236}">
                  <a16:creationId xmlns:a16="http://schemas.microsoft.com/office/drawing/2014/main" id="{FB1E3FD3-6785-496F-B991-8CF88DC8D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29718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3943" name="TextBox 15">
              <a:extLst>
                <a:ext uri="{FF2B5EF4-FFF2-40B4-BE49-F238E27FC236}">
                  <a16:creationId xmlns:a16="http://schemas.microsoft.com/office/drawing/2014/main" id="{47F8630D-2258-4694-A57A-296C646BE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6400" y="3045768"/>
              <a:ext cx="14732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chemeClr val="tx1"/>
                  </a:solidFill>
                </a:rPr>
                <a:t>011100011      0011 011</a:t>
              </a:r>
            </a:p>
          </p:txBody>
        </p:sp>
      </p:grpSp>
      <p:grpSp>
        <p:nvGrpSpPr>
          <p:cNvPr id="5" name="Group 52">
            <a:extLst>
              <a:ext uri="{FF2B5EF4-FFF2-40B4-BE49-F238E27FC236}">
                <a16:creationId xmlns:a16="http://schemas.microsoft.com/office/drawing/2014/main" id="{6690D7BC-8FB6-4E61-BEDC-2635F8195040}"/>
              </a:ext>
            </a:extLst>
          </p:cNvPr>
          <p:cNvGrpSpPr>
            <a:grpSpLocks/>
          </p:cNvGrpSpPr>
          <p:nvPr/>
        </p:nvGrpSpPr>
        <p:grpSpPr bwMode="auto">
          <a:xfrm>
            <a:off x="9220200" y="2635997"/>
            <a:ext cx="1843088" cy="431800"/>
            <a:chOff x="6248400" y="3454195"/>
            <a:chExt cx="1842294" cy="43200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F6FBE2-11B8-4BC9-861C-BC8BC875281F}"/>
                </a:ext>
              </a:extLst>
            </p:cNvPr>
            <p:cNvSpPr/>
            <p:nvPr/>
          </p:nvSpPr>
          <p:spPr>
            <a:xfrm>
              <a:off x="6248400" y="3466901"/>
              <a:ext cx="609337" cy="419299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485DB5-6DAF-425B-9AE7-58E1ECEC3838}"/>
                </a:ext>
              </a:extLst>
            </p:cNvPr>
            <p:cNvSpPr/>
            <p:nvPr/>
          </p:nvSpPr>
          <p:spPr>
            <a:xfrm>
              <a:off x="7481357" y="3454195"/>
              <a:ext cx="609337" cy="419299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609931A4-0A75-4C5F-AF71-EA6546C49A21}"/>
              </a:ext>
            </a:extLst>
          </p:cNvPr>
          <p:cNvGrpSpPr>
            <a:grpSpLocks/>
          </p:cNvGrpSpPr>
          <p:nvPr/>
        </p:nvGrpSpPr>
        <p:grpSpPr bwMode="auto">
          <a:xfrm>
            <a:off x="9348788" y="2686797"/>
            <a:ext cx="2233612" cy="609600"/>
            <a:chOff x="6377298" y="3505200"/>
            <a:chExt cx="2233302" cy="609600"/>
          </a:xfrm>
        </p:grpSpPr>
        <p:pic>
          <p:nvPicPr>
            <p:cNvPr id="23916" name="Picture 11">
              <a:extLst>
                <a:ext uri="{FF2B5EF4-FFF2-40B4-BE49-F238E27FC236}">
                  <a16:creationId xmlns:a16="http://schemas.microsoft.com/office/drawing/2014/main" id="{6298CC9A-1110-4DFF-8424-71747FD00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0" y="3505200"/>
              <a:ext cx="40577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917" name="Picture 11">
              <a:extLst>
                <a:ext uri="{FF2B5EF4-FFF2-40B4-BE49-F238E27FC236}">
                  <a16:creationId xmlns:a16="http://schemas.microsoft.com/office/drawing/2014/main" id="{B3682996-CCA0-418A-8AEB-9F0A34FAD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298" y="3505200"/>
              <a:ext cx="40577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918" name="Picture 11">
              <a:extLst>
                <a:ext uri="{FF2B5EF4-FFF2-40B4-BE49-F238E27FC236}">
                  <a16:creationId xmlns:a16="http://schemas.microsoft.com/office/drawing/2014/main" id="{622897E9-48E1-4203-8A8F-67B3126C6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721" y="3505200"/>
              <a:ext cx="40577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919" name="Picture 11">
              <a:extLst>
                <a:ext uri="{FF2B5EF4-FFF2-40B4-BE49-F238E27FC236}">
                  <a16:creationId xmlns:a16="http://schemas.microsoft.com/office/drawing/2014/main" id="{BC2444D8-97AD-4599-8F1E-9FB5EBEE0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4823" y="3505200"/>
              <a:ext cx="40577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23920" name="Group 17">
              <a:extLst>
                <a:ext uri="{FF2B5EF4-FFF2-40B4-BE49-F238E27FC236}">
                  <a16:creationId xmlns:a16="http://schemas.microsoft.com/office/drawing/2014/main" id="{3A631CB4-2E97-43CB-B640-B86004CA2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3987" y="3810000"/>
              <a:ext cx="1954213" cy="304800"/>
              <a:chOff x="6275387" y="4038600"/>
              <a:chExt cx="1954213" cy="304800"/>
            </a:xfrm>
          </p:grpSpPr>
          <p:sp>
            <p:nvSpPr>
              <p:cNvPr id="20" name="Can 19">
                <a:extLst>
                  <a:ext uri="{FF2B5EF4-FFF2-40B4-BE49-F238E27FC236}">
                    <a16:creationId xmlns:a16="http://schemas.microsoft.com/office/drawing/2014/main" id="{6E83707E-416C-49A6-AC54-93BE34956FE6}"/>
                  </a:ext>
                </a:extLst>
              </p:cNvPr>
              <p:cNvSpPr/>
              <p:nvPr/>
            </p:nvSpPr>
            <p:spPr bwMode="auto">
              <a:xfrm>
                <a:off x="6883088" y="4038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1" name="Can 20">
                <a:extLst>
                  <a:ext uri="{FF2B5EF4-FFF2-40B4-BE49-F238E27FC236}">
                    <a16:creationId xmlns:a16="http://schemas.microsoft.com/office/drawing/2014/main" id="{AD94E939-600E-4466-B39E-7321EDF21C37}"/>
                  </a:ext>
                </a:extLst>
              </p:cNvPr>
              <p:cNvSpPr/>
              <p:nvPr/>
            </p:nvSpPr>
            <p:spPr bwMode="auto">
              <a:xfrm>
                <a:off x="6275387" y="4038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6" name="Can 25">
                <a:extLst>
                  <a:ext uri="{FF2B5EF4-FFF2-40B4-BE49-F238E27FC236}">
                    <a16:creationId xmlns:a16="http://schemas.microsoft.com/office/drawing/2014/main" id="{80A79FE9-7FB7-4810-BD20-ECAC9CA9D6E3}"/>
                  </a:ext>
                </a:extLst>
              </p:cNvPr>
              <p:cNvSpPr/>
              <p:nvPr/>
            </p:nvSpPr>
            <p:spPr bwMode="auto">
              <a:xfrm>
                <a:off x="7469809" y="4038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2" name="Can 31">
                <a:extLst>
                  <a:ext uri="{FF2B5EF4-FFF2-40B4-BE49-F238E27FC236}">
                    <a16:creationId xmlns:a16="http://schemas.microsoft.com/office/drawing/2014/main" id="{24CD9180-EF7F-4B58-A6D4-87FC875DBCEE}"/>
                  </a:ext>
                </a:extLst>
              </p:cNvPr>
              <p:cNvSpPr/>
              <p:nvPr/>
            </p:nvSpPr>
            <p:spPr bwMode="auto">
              <a:xfrm>
                <a:off x="8077200" y="4038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8" name="Can 27">
                <a:extLst>
                  <a:ext uri="{FF2B5EF4-FFF2-40B4-BE49-F238E27FC236}">
                    <a16:creationId xmlns:a16="http://schemas.microsoft.com/office/drawing/2014/main" id="{001B83FC-2DBE-4941-8035-F83B5C7D1AAD}"/>
                  </a:ext>
                </a:extLst>
              </p:cNvPr>
              <p:cNvSpPr/>
              <p:nvPr/>
            </p:nvSpPr>
            <p:spPr bwMode="auto">
              <a:xfrm rot="5400000">
                <a:off x="7176294" y="3290093"/>
                <a:ext cx="152400" cy="1954213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grpSp>
        <p:nvGrpSpPr>
          <p:cNvPr id="8" name="Group 50">
            <a:extLst>
              <a:ext uri="{FF2B5EF4-FFF2-40B4-BE49-F238E27FC236}">
                <a16:creationId xmlns:a16="http://schemas.microsoft.com/office/drawing/2014/main" id="{A58546AF-5E7C-463D-A836-A1A7FC79391B}"/>
              </a:ext>
            </a:extLst>
          </p:cNvPr>
          <p:cNvGrpSpPr>
            <a:grpSpLocks/>
          </p:cNvGrpSpPr>
          <p:nvPr/>
        </p:nvGrpSpPr>
        <p:grpSpPr bwMode="auto">
          <a:xfrm>
            <a:off x="9551988" y="3021759"/>
            <a:ext cx="1725612" cy="381000"/>
            <a:chOff x="6351587" y="3848100"/>
            <a:chExt cx="1725613" cy="3810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AA509CD-E9F8-4399-99DD-15317AB682B6}"/>
                </a:ext>
              </a:extLst>
            </p:cNvPr>
            <p:cNvCxnSpPr/>
            <p:nvPr/>
          </p:nvCxnSpPr>
          <p:spPr>
            <a:xfrm>
              <a:off x="6351587" y="4038600"/>
              <a:ext cx="27781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7322BF6-65AB-434C-BFD7-91A47E079AC4}"/>
                </a:ext>
              </a:extLst>
            </p:cNvPr>
            <p:cNvCxnSpPr/>
            <p:nvPr/>
          </p:nvCxnSpPr>
          <p:spPr>
            <a:xfrm flipH="1">
              <a:off x="7035799" y="4038600"/>
              <a:ext cx="1041401" cy="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xplosion 1 44">
              <a:extLst>
                <a:ext uri="{FF2B5EF4-FFF2-40B4-BE49-F238E27FC236}">
                  <a16:creationId xmlns:a16="http://schemas.microsoft.com/office/drawing/2014/main" id="{C0A2082D-1AA1-4F21-A81C-2DB63ADF90E0}"/>
                </a:ext>
              </a:extLst>
            </p:cNvPr>
            <p:cNvSpPr/>
            <p:nvPr/>
          </p:nvSpPr>
          <p:spPr>
            <a:xfrm>
              <a:off x="6603999" y="3886200"/>
              <a:ext cx="406400" cy="342900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65943F6-CB98-42F0-A714-7CE420B6632E}"/>
                </a:ext>
              </a:extLst>
            </p:cNvPr>
            <p:cNvCxnSpPr/>
            <p:nvPr/>
          </p:nvCxnSpPr>
          <p:spPr>
            <a:xfrm>
              <a:off x="6351587" y="3848100"/>
              <a:ext cx="0" cy="1905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F8E1966-45DE-4D16-9F94-4B1A9198A709}"/>
                </a:ext>
              </a:extLst>
            </p:cNvPr>
            <p:cNvCxnSpPr/>
            <p:nvPr/>
          </p:nvCxnSpPr>
          <p:spPr>
            <a:xfrm>
              <a:off x="7543800" y="3848100"/>
              <a:ext cx="0" cy="1905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428">
            <a:extLst>
              <a:ext uri="{FF2B5EF4-FFF2-40B4-BE49-F238E27FC236}">
                <a16:creationId xmlns:a16="http://schemas.microsoft.com/office/drawing/2014/main" id="{E5A28B4C-E8D2-4111-9C7B-57520633B314}"/>
              </a:ext>
            </a:extLst>
          </p:cNvPr>
          <p:cNvGrpSpPr>
            <a:grpSpLocks/>
          </p:cNvGrpSpPr>
          <p:nvPr/>
        </p:nvGrpSpPr>
        <p:grpSpPr bwMode="auto">
          <a:xfrm>
            <a:off x="9399588" y="3547225"/>
            <a:ext cx="2309812" cy="1303337"/>
            <a:chOff x="533400" y="3810000"/>
            <a:chExt cx="3124200" cy="2286000"/>
          </a:xfrm>
        </p:grpSpPr>
        <p:grpSp>
          <p:nvGrpSpPr>
            <p:cNvPr id="23620" name="Group 305">
              <a:extLst>
                <a:ext uri="{FF2B5EF4-FFF2-40B4-BE49-F238E27FC236}">
                  <a16:creationId xmlns:a16="http://schemas.microsoft.com/office/drawing/2014/main" id="{62DD9D2E-4BE4-47CA-8910-8CEA285FE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3810000"/>
              <a:ext cx="1295400" cy="762000"/>
              <a:chOff x="2057400" y="3810000"/>
              <a:chExt cx="1600200" cy="914400"/>
            </a:xfrm>
          </p:grpSpPr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DE8FEBD8-981F-4530-AFD8-B4F7DDE8B96F}"/>
                  </a:ext>
                </a:extLst>
              </p:cNvPr>
              <p:cNvSpPr/>
              <p:nvPr/>
            </p:nvSpPr>
            <p:spPr>
              <a:xfrm>
                <a:off x="2058177" y="3810000"/>
                <a:ext cx="1599423" cy="91551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3844" name="Group 271">
                <a:extLst>
                  <a:ext uri="{FF2B5EF4-FFF2-40B4-BE49-F238E27FC236}">
                    <a16:creationId xmlns:a16="http://schemas.microsoft.com/office/drawing/2014/main" id="{428CFE60-A864-4E84-909C-DF5210354D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0" y="3962400"/>
                <a:ext cx="1447800" cy="609600"/>
                <a:chOff x="5029200" y="3657600"/>
                <a:chExt cx="3200400" cy="1905000"/>
              </a:xfrm>
            </p:grpSpPr>
            <p:sp>
              <p:nvSpPr>
                <p:cNvPr id="467" name="Can 466">
                  <a:extLst>
                    <a:ext uri="{FF2B5EF4-FFF2-40B4-BE49-F238E27FC236}">
                      <a16:creationId xmlns:a16="http://schemas.microsoft.com/office/drawing/2014/main" id="{A783AD2D-6F67-44B1-AEEC-FE625BA778AA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23848" name="Group 209">
                  <a:extLst>
                    <a:ext uri="{FF2B5EF4-FFF2-40B4-BE49-F238E27FC236}">
                      <a16:creationId xmlns:a16="http://schemas.microsoft.com/office/drawing/2014/main" id="{53293EEF-9108-4B0C-9073-3CBAAF50D7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490" name="Can 489">
                    <a:extLst>
                      <a:ext uri="{FF2B5EF4-FFF2-40B4-BE49-F238E27FC236}">
                        <a16:creationId xmlns:a16="http://schemas.microsoft.com/office/drawing/2014/main" id="{5579DFD6-B9F8-469A-9397-2C2534805C36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91" name="Can 490">
                    <a:extLst>
                      <a:ext uri="{FF2B5EF4-FFF2-40B4-BE49-F238E27FC236}">
                        <a16:creationId xmlns:a16="http://schemas.microsoft.com/office/drawing/2014/main" id="{FAD25FD6-72B5-453E-86FC-BB0A6E210DBA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23898" name="Picture 9">
                    <a:extLst>
                      <a:ext uri="{FF2B5EF4-FFF2-40B4-BE49-F238E27FC236}">
                        <a16:creationId xmlns:a16="http://schemas.microsoft.com/office/drawing/2014/main" id="{1ED6CFB4-3A3C-45E7-97D0-E7962C0D8A1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99" name="Picture 11">
                    <a:extLst>
                      <a:ext uri="{FF2B5EF4-FFF2-40B4-BE49-F238E27FC236}">
                        <a16:creationId xmlns:a16="http://schemas.microsoft.com/office/drawing/2014/main" id="{DE3FCD1B-F22D-498C-9A92-0B8985ED654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00" name="Picture 12">
                    <a:extLst>
                      <a:ext uri="{FF2B5EF4-FFF2-40B4-BE49-F238E27FC236}">
                        <a16:creationId xmlns:a16="http://schemas.microsoft.com/office/drawing/2014/main" id="{EEB07D52-C201-474D-8B71-58A6CCADB8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01" name="Picture 13">
                    <a:extLst>
                      <a:ext uri="{FF2B5EF4-FFF2-40B4-BE49-F238E27FC236}">
                        <a16:creationId xmlns:a16="http://schemas.microsoft.com/office/drawing/2014/main" id="{868E8442-5407-48CD-AC53-ED61FF74DD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6" name="Can 495">
                    <a:extLst>
                      <a:ext uri="{FF2B5EF4-FFF2-40B4-BE49-F238E27FC236}">
                        <a16:creationId xmlns:a16="http://schemas.microsoft.com/office/drawing/2014/main" id="{9E83481B-868F-4A41-9B80-24C53ECBBCF2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97" name="Can 496">
                    <a:extLst>
                      <a:ext uri="{FF2B5EF4-FFF2-40B4-BE49-F238E27FC236}">
                        <a16:creationId xmlns:a16="http://schemas.microsoft.com/office/drawing/2014/main" id="{677C091E-43BB-4EC3-80FA-0B51871B4DAF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98" name="Can 497">
                    <a:extLst>
                      <a:ext uri="{FF2B5EF4-FFF2-40B4-BE49-F238E27FC236}">
                        <a16:creationId xmlns:a16="http://schemas.microsoft.com/office/drawing/2014/main" id="{3C1E4679-5A38-40C5-92E5-DC4455F0BA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3849" name="Group 219">
                  <a:extLst>
                    <a:ext uri="{FF2B5EF4-FFF2-40B4-BE49-F238E27FC236}">
                      <a16:creationId xmlns:a16="http://schemas.microsoft.com/office/drawing/2014/main" id="{721D1F09-8793-4978-B928-D3A5357D75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481" name="Can 480">
                    <a:extLst>
                      <a:ext uri="{FF2B5EF4-FFF2-40B4-BE49-F238E27FC236}">
                        <a16:creationId xmlns:a16="http://schemas.microsoft.com/office/drawing/2014/main" id="{BE81E385-682D-4D1B-8406-C01E5348F68F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82" name="Can 481">
                    <a:extLst>
                      <a:ext uri="{FF2B5EF4-FFF2-40B4-BE49-F238E27FC236}">
                        <a16:creationId xmlns:a16="http://schemas.microsoft.com/office/drawing/2014/main" id="{59712B45-9EE7-4E62-928E-09FF5B5E5C51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23879" name="Picture 9">
                    <a:extLst>
                      <a:ext uri="{FF2B5EF4-FFF2-40B4-BE49-F238E27FC236}">
                        <a16:creationId xmlns:a16="http://schemas.microsoft.com/office/drawing/2014/main" id="{22A067A4-565D-463D-9545-8D9B94BE6B4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80" name="Picture 11">
                    <a:extLst>
                      <a:ext uri="{FF2B5EF4-FFF2-40B4-BE49-F238E27FC236}">
                        <a16:creationId xmlns:a16="http://schemas.microsoft.com/office/drawing/2014/main" id="{537F27C2-1230-49BB-AD46-1DF65185DB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81" name="Picture 12">
                    <a:extLst>
                      <a:ext uri="{FF2B5EF4-FFF2-40B4-BE49-F238E27FC236}">
                        <a16:creationId xmlns:a16="http://schemas.microsoft.com/office/drawing/2014/main" id="{7E5D5620-D34D-4AE7-ACE8-EAC9B71926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82" name="Picture 13">
                    <a:extLst>
                      <a:ext uri="{FF2B5EF4-FFF2-40B4-BE49-F238E27FC236}">
                        <a16:creationId xmlns:a16="http://schemas.microsoft.com/office/drawing/2014/main" id="{ACF2D5E5-3177-4A30-A5D6-B40E38FB1A3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87" name="Can 486">
                    <a:extLst>
                      <a:ext uri="{FF2B5EF4-FFF2-40B4-BE49-F238E27FC236}">
                        <a16:creationId xmlns:a16="http://schemas.microsoft.com/office/drawing/2014/main" id="{377C30BC-3987-40F7-A1FB-00253F74522D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88" name="Can 487">
                    <a:extLst>
                      <a:ext uri="{FF2B5EF4-FFF2-40B4-BE49-F238E27FC236}">
                        <a16:creationId xmlns:a16="http://schemas.microsoft.com/office/drawing/2014/main" id="{DA8647EF-D1F6-4DAC-8186-9D731BDE357C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89" name="Can 488">
                    <a:extLst>
                      <a:ext uri="{FF2B5EF4-FFF2-40B4-BE49-F238E27FC236}">
                        <a16:creationId xmlns:a16="http://schemas.microsoft.com/office/drawing/2014/main" id="{F7B63085-0073-4025-B946-29B124E76B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70" name="Can 469">
                  <a:extLst>
                    <a:ext uri="{FF2B5EF4-FFF2-40B4-BE49-F238E27FC236}">
                      <a16:creationId xmlns:a16="http://schemas.microsoft.com/office/drawing/2014/main" id="{D71119F9-1645-45B6-8F4E-BC6CF7AF102D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23853" name="Group 198">
                  <a:extLst>
                    <a:ext uri="{FF2B5EF4-FFF2-40B4-BE49-F238E27FC236}">
                      <a16:creationId xmlns:a16="http://schemas.microsoft.com/office/drawing/2014/main" id="{1FF3BB96-6D4D-4FBB-97F4-DBE32ABEA4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472" name="Can 471">
                    <a:extLst>
                      <a:ext uri="{FF2B5EF4-FFF2-40B4-BE49-F238E27FC236}">
                        <a16:creationId xmlns:a16="http://schemas.microsoft.com/office/drawing/2014/main" id="{7C8786E2-0E03-4132-A7B7-B08C7ACEAE87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73" name="Can 472">
                    <a:extLst>
                      <a:ext uri="{FF2B5EF4-FFF2-40B4-BE49-F238E27FC236}">
                        <a16:creationId xmlns:a16="http://schemas.microsoft.com/office/drawing/2014/main" id="{BD87D878-6CD2-4ACB-B035-B1BFFF864716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23860" name="Picture 9">
                    <a:extLst>
                      <a:ext uri="{FF2B5EF4-FFF2-40B4-BE49-F238E27FC236}">
                        <a16:creationId xmlns:a16="http://schemas.microsoft.com/office/drawing/2014/main" id="{9CE63F33-C877-486F-9A4D-A2CC3859468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61" name="Picture 11">
                    <a:extLst>
                      <a:ext uri="{FF2B5EF4-FFF2-40B4-BE49-F238E27FC236}">
                        <a16:creationId xmlns:a16="http://schemas.microsoft.com/office/drawing/2014/main" id="{FDC68003-3BDB-48A4-8369-1EF8A450069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62" name="Picture 12">
                    <a:extLst>
                      <a:ext uri="{FF2B5EF4-FFF2-40B4-BE49-F238E27FC236}">
                        <a16:creationId xmlns:a16="http://schemas.microsoft.com/office/drawing/2014/main" id="{274E7A91-1D3D-4BD3-8381-AA86862D99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63" name="Picture 13">
                    <a:extLst>
                      <a:ext uri="{FF2B5EF4-FFF2-40B4-BE49-F238E27FC236}">
                        <a16:creationId xmlns:a16="http://schemas.microsoft.com/office/drawing/2014/main" id="{F0FC6002-A6C9-49CC-8064-A311FA840A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78" name="Can 477">
                    <a:extLst>
                      <a:ext uri="{FF2B5EF4-FFF2-40B4-BE49-F238E27FC236}">
                        <a16:creationId xmlns:a16="http://schemas.microsoft.com/office/drawing/2014/main" id="{D4568B2E-58A6-4A92-8248-14B9F6C57DB8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79" name="Can 478">
                    <a:extLst>
                      <a:ext uri="{FF2B5EF4-FFF2-40B4-BE49-F238E27FC236}">
                        <a16:creationId xmlns:a16="http://schemas.microsoft.com/office/drawing/2014/main" id="{B76E1476-DCA0-4506-B013-57C9E7E07F1D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80" name="Can 479">
                    <a:extLst>
                      <a:ext uri="{FF2B5EF4-FFF2-40B4-BE49-F238E27FC236}">
                        <a16:creationId xmlns:a16="http://schemas.microsoft.com/office/drawing/2014/main" id="{6F2E34AF-7521-4A1C-9821-5DC7B42AE2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23621" name="Group 306">
              <a:extLst>
                <a:ext uri="{FF2B5EF4-FFF2-40B4-BE49-F238E27FC236}">
                  <a16:creationId xmlns:a16="http://schemas.microsoft.com/office/drawing/2014/main" id="{EB4C2F1C-9199-42D7-B228-D963E401FF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5334000"/>
              <a:ext cx="1295400" cy="762000"/>
              <a:chOff x="2057400" y="3810000"/>
              <a:chExt cx="1600200" cy="914400"/>
            </a:xfrm>
          </p:grpSpPr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351036B3-6346-49E6-A46D-EEAC6A3EE961}"/>
                  </a:ext>
                </a:extLst>
              </p:cNvPr>
              <p:cNvSpPr/>
              <p:nvPr/>
            </p:nvSpPr>
            <p:spPr>
              <a:xfrm>
                <a:off x="2058177" y="3808887"/>
                <a:ext cx="1599423" cy="91551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3776" name="Group 271">
                <a:extLst>
                  <a:ext uri="{FF2B5EF4-FFF2-40B4-BE49-F238E27FC236}">
                    <a16:creationId xmlns:a16="http://schemas.microsoft.com/office/drawing/2014/main" id="{477ACF12-749A-47A7-A509-22164485E2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9" y="3962400"/>
                <a:ext cx="1447806" cy="609600"/>
                <a:chOff x="5029212" y="3657602"/>
                <a:chExt cx="3200409" cy="1905001"/>
              </a:xfrm>
            </p:grpSpPr>
            <p:sp>
              <p:nvSpPr>
                <p:cNvPr id="433" name="Can 432">
                  <a:extLst>
                    <a:ext uri="{FF2B5EF4-FFF2-40B4-BE49-F238E27FC236}">
                      <a16:creationId xmlns:a16="http://schemas.microsoft.com/office/drawing/2014/main" id="{ED03EF98-8FFC-4352-83ED-064721899753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23780" name="Group 209">
                  <a:extLst>
                    <a:ext uri="{FF2B5EF4-FFF2-40B4-BE49-F238E27FC236}">
                      <a16:creationId xmlns:a16="http://schemas.microsoft.com/office/drawing/2014/main" id="{A298016D-7E17-48CF-907F-BDC919A22B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456" name="Can 455">
                    <a:extLst>
                      <a:ext uri="{FF2B5EF4-FFF2-40B4-BE49-F238E27FC236}">
                        <a16:creationId xmlns:a16="http://schemas.microsoft.com/office/drawing/2014/main" id="{CA51DD58-A07C-49FD-8C6D-201A209113E0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57" name="Can 456">
                    <a:extLst>
                      <a:ext uri="{FF2B5EF4-FFF2-40B4-BE49-F238E27FC236}">
                        <a16:creationId xmlns:a16="http://schemas.microsoft.com/office/drawing/2014/main" id="{67805F79-B44C-4931-8954-4F253C9D86D7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23830" name="Picture 9">
                    <a:extLst>
                      <a:ext uri="{FF2B5EF4-FFF2-40B4-BE49-F238E27FC236}">
                        <a16:creationId xmlns:a16="http://schemas.microsoft.com/office/drawing/2014/main" id="{6B0F477E-DEF1-469B-B5DD-C57C5FA581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31" name="Picture 11">
                    <a:extLst>
                      <a:ext uri="{FF2B5EF4-FFF2-40B4-BE49-F238E27FC236}">
                        <a16:creationId xmlns:a16="http://schemas.microsoft.com/office/drawing/2014/main" id="{AE4F1D66-C241-4AD6-B8D9-749701047B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32" name="Picture 12">
                    <a:extLst>
                      <a:ext uri="{FF2B5EF4-FFF2-40B4-BE49-F238E27FC236}">
                        <a16:creationId xmlns:a16="http://schemas.microsoft.com/office/drawing/2014/main" id="{FBA24A2C-787C-47BF-8FD3-A780DC25C3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33" name="Picture 13">
                    <a:extLst>
                      <a:ext uri="{FF2B5EF4-FFF2-40B4-BE49-F238E27FC236}">
                        <a16:creationId xmlns:a16="http://schemas.microsoft.com/office/drawing/2014/main" id="{C8256471-25B7-4005-B696-41F86C7AEF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62" name="Can 461">
                    <a:extLst>
                      <a:ext uri="{FF2B5EF4-FFF2-40B4-BE49-F238E27FC236}">
                        <a16:creationId xmlns:a16="http://schemas.microsoft.com/office/drawing/2014/main" id="{C81C4E96-6CD7-4FEC-AA56-AE641A9EBB79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63" name="Can 462">
                    <a:extLst>
                      <a:ext uri="{FF2B5EF4-FFF2-40B4-BE49-F238E27FC236}">
                        <a16:creationId xmlns:a16="http://schemas.microsoft.com/office/drawing/2014/main" id="{F5E3DA6A-4361-4495-80D5-87ED93C660E1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64" name="Can 463">
                    <a:extLst>
                      <a:ext uri="{FF2B5EF4-FFF2-40B4-BE49-F238E27FC236}">
                        <a16:creationId xmlns:a16="http://schemas.microsoft.com/office/drawing/2014/main" id="{D9E4329F-7B24-4BA7-88FE-FD8B92DD4C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3781" name="Group 219">
                  <a:extLst>
                    <a:ext uri="{FF2B5EF4-FFF2-40B4-BE49-F238E27FC236}">
                      <a16:creationId xmlns:a16="http://schemas.microsoft.com/office/drawing/2014/main" id="{C867B86B-5726-420D-93CF-1C7CF937D8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447" name="Can 446">
                    <a:extLst>
                      <a:ext uri="{FF2B5EF4-FFF2-40B4-BE49-F238E27FC236}">
                        <a16:creationId xmlns:a16="http://schemas.microsoft.com/office/drawing/2014/main" id="{404C9628-4BEF-4D10-9EA6-F700ECE797D7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48" name="Can 447">
                    <a:extLst>
                      <a:ext uri="{FF2B5EF4-FFF2-40B4-BE49-F238E27FC236}">
                        <a16:creationId xmlns:a16="http://schemas.microsoft.com/office/drawing/2014/main" id="{46D543D6-5A5F-401B-8592-68E69C2B4ACF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23811" name="Picture 9">
                    <a:extLst>
                      <a:ext uri="{FF2B5EF4-FFF2-40B4-BE49-F238E27FC236}">
                        <a16:creationId xmlns:a16="http://schemas.microsoft.com/office/drawing/2014/main" id="{F73C23BC-8BAF-435D-86AF-084A72139C9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2" name="Picture 11">
                    <a:extLst>
                      <a:ext uri="{FF2B5EF4-FFF2-40B4-BE49-F238E27FC236}">
                        <a16:creationId xmlns:a16="http://schemas.microsoft.com/office/drawing/2014/main" id="{26E6F989-D6CC-440B-95A1-2C421BDC67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3" name="Picture 12">
                    <a:extLst>
                      <a:ext uri="{FF2B5EF4-FFF2-40B4-BE49-F238E27FC236}">
                        <a16:creationId xmlns:a16="http://schemas.microsoft.com/office/drawing/2014/main" id="{78382C2C-1EE0-45F1-93B2-27FEECC599A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4" name="Picture 13">
                    <a:extLst>
                      <a:ext uri="{FF2B5EF4-FFF2-40B4-BE49-F238E27FC236}">
                        <a16:creationId xmlns:a16="http://schemas.microsoft.com/office/drawing/2014/main" id="{00A73092-D445-488D-B3B1-9ACFA49B6A0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53" name="Can 452">
                    <a:extLst>
                      <a:ext uri="{FF2B5EF4-FFF2-40B4-BE49-F238E27FC236}">
                        <a16:creationId xmlns:a16="http://schemas.microsoft.com/office/drawing/2014/main" id="{70A7FFAA-8F7A-42F6-A6C4-98A35A68D178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54" name="Can 453">
                    <a:extLst>
                      <a:ext uri="{FF2B5EF4-FFF2-40B4-BE49-F238E27FC236}">
                        <a16:creationId xmlns:a16="http://schemas.microsoft.com/office/drawing/2014/main" id="{7D672223-F06D-4BCA-8D31-80C4B5FF7F45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55" name="Can 454">
                    <a:extLst>
                      <a:ext uri="{FF2B5EF4-FFF2-40B4-BE49-F238E27FC236}">
                        <a16:creationId xmlns:a16="http://schemas.microsoft.com/office/drawing/2014/main" id="{370D4D8F-6C93-444B-8D6F-C09B5136130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36" name="Can 435">
                  <a:extLst>
                    <a:ext uri="{FF2B5EF4-FFF2-40B4-BE49-F238E27FC236}">
                      <a16:creationId xmlns:a16="http://schemas.microsoft.com/office/drawing/2014/main" id="{50EBC833-7868-4A50-82B2-5B536AD4EAC4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23785" name="Group 198">
                  <a:extLst>
                    <a:ext uri="{FF2B5EF4-FFF2-40B4-BE49-F238E27FC236}">
                      <a16:creationId xmlns:a16="http://schemas.microsoft.com/office/drawing/2014/main" id="{3CC182BD-3B3A-4A53-9739-085CED4B93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438" name="Can 437">
                    <a:extLst>
                      <a:ext uri="{FF2B5EF4-FFF2-40B4-BE49-F238E27FC236}">
                        <a16:creationId xmlns:a16="http://schemas.microsoft.com/office/drawing/2014/main" id="{FE420597-D2A5-4C87-BA4D-4F588E397B6E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39" name="Can 438">
                    <a:extLst>
                      <a:ext uri="{FF2B5EF4-FFF2-40B4-BE49-F238E27FC236}">
                        <a16:creationId xmlns:a16="http://schemas.microsoft.com/office/drawing/2014/main" id="{B2EDFDFD-4069-46A1-A010-FFF90E345B33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23792" name="Picture 9">
                    <a:extLst>
                      <a:ext uri="{FF2B5EF4-FFF2-40B4-BE49-F238E27FC236}">
                        <a16:creationId xmlns:a16="http://schemas.microsoft.com/office/drawing/2014/main" id="{A22B5D9B-7FA5-4E11-B152-06D6F94255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793" name="Picture 11">
                    <a:extLst>
                      <a:ext uri="{FF2B5EF4-FFF2-40B4-BE49-F238E27FC236}">
                        <a16:creationId xmlns:a16="http://schemas.microsoft.com/office/drawing/2014/main" id="{2930ED67-DA73-4745-AFE2-3C17B309F0C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794" name="Picture 12">
                    <a:extLst>
                      <a:ext uri="{FF2B5EF4-FFF2-40B4-BE49-F238E27FC236}">
                        <a16:creationId xmlns:a16="http://schemas.microsoft.com/office/drawing/2014/main" id="{AF3ADB06-E23D-4366-A3F9-2FE415D1923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795" name="Picture 13">
                    <a:extLst>
                      <a:ext uri="{FF2B5EF4-FFF2-40B4-BE49-F238E27FC236}">
                        <a16:creationId xmlns:a16="http://schemas.microsoft.com/office/drawing/2014/main" id="{CA8381F7-2B20-40AD-804D-ADF484D93C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44" name="Can 443">
                    <a:extLst>
                      <a:ext uri="{FF2B5EF4-FFF2-40B4-BE49-F238E27FC236}">
                        <a16:creationId xmlns:a16="http://schemas.microsoft.com/office/drawing/2014/main" id="{16CE98BA-9499-43C8-9636-6F40AD24D0D4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45" name="Can 444">
                    <a:extLst>
                      <a:ext uri="{FF2B5EF4-FFF2-40B4-BE49-F238E27FC236}">
                        <a16:creationId xmlns:a16="http://schemas.microsoft.com/office/drawing/2014/main" id="{C8CF474D-2587-4DBC-A2A2-0176E82693AE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46" name="Can 445">
                    <a:extLst>
                      <a:ext uri="{FF2B5EF4-FFF2-40B4-BE49-F238E27FC236}">
                        <a16:creationId xmlns:a16="http://schemas.microsoft.com/office/drawing/2014/main" id="{E3744E1C-AF0B-4D3F-BA59-BED5166DE56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23622" name="Group 341">
              <a:extLst>
                <a:ext uri="{FF2B5EF4-FFF2-40B4-BE49-F238E27FC236}">
                  <a16:creationId xmlns:a16="http://schemas.microsoft.com/office/drawing/2014/main" id="{88A4CEC7-51B6-4032-985C-70BC09D45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3810000"/>
              <a:ext cx="1295400" cy="762000"/>
              <a:chOff x="2057400" y="3810000"/>
              <a:chExt cx="1600200" cy="914400"/>
            </a:xfrm>
          </p:grpSpPr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B5B83E36-EEDD-4AF0-A15A-793BB62E4876}"/>
                  </a:ext>
                </a:extLst>
              </p:cNvPr>
              <p:cNvSpPr/>
              <p:nvPr/>
            </p:nvSpPr>
            <p:spPr>
              <a:xfrm>
                <a:off x="2057400" y="3810000"/>
                <a:ext cx="1599423" cy="91551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3709" name="Group 271">
                <a:extLst>
                  <a:ext uri="{FF2B5EF4-FFF2-40B4-BE49-F238E27FC236}">
                    <a16:creationId xmlns:a16="http://schemas.microsoft.com/office/drawing/2014/main" id="{1A18916D-71E0-4149-B5B0-C083F505B9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9" y="3962400"/>
                <a:ext cx="1447806" cy="609600"/>
                <a:chOff x="5029212" y="3657602"/>
                <a:chExt cx="3200409" cy="1905001"/>
              </a:xfrm>
            </p:grpSpPr>
            <p:sp>
              <p:nvSpPr>
                <p:cNvPr id="400" name="Can 399">
                  <a:extLst>
                    <a:ext uri="{FF2B5EF4-FFF2-40B4-BE49-F238E27FC236}">
                      <a16:creationId xmlns:a16="http://schemas.microsoft.com/office/drawing/2014/main" id="{3B624BAE-D0E8-4431-BC95-3A57345CA3B6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23713" name="Group 209">
                  <a:extLst>
                    <a:ext uri="{FF2B5EF4-FFF2-40B4-BE49-F238E27FC236}">
                      <a16:creationId xmlns:a16="http://schemas.microsoft.com/office/drawing/2014/main" id="{C9BFE300-911F-4447-96AB-0640912187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174145" cy="533401"/>
                  <a:chOff x="4579938" y="1600200"/>
                  <a:chExt cx="3116262" cy="838200"/>
                </a:xfrm>
              </p:grpSpPr>
              <p:sp>
                <p:nvSpPr>
                  <p:cNvPr id="423" name="Can 422">
                    <a:extLst>
                      <a:ext uri="{FF2B5EF4-FFF2-40B4-BE49-F238E27FC236}">
                        <a16:creationId xmlns:a16="http://schemas.microsoft.com/office/drawing/2014/main" id="{88A6E70C-2C4E-451B-9035-39DB5B81304E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24" name="Can 423">
                    <a:extLst>
                      <a:ext uri="{FF2B5EF4-FFF2-40B4-BE49-F238E27FC236}">
                        <a16:creationId xmlns:a16="http://schemas.microsoft.com/office/drawing/2014/main" id="{C543E937-9E7C-4D7E-B770-A904B9DBCCBF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23763" name="Picture 9">
                    <a:extLst>
                      <a:ext uri="{FF2B5EF4-FFF2-40B4-BE49-F238E27FC236}">
                        <a16:creationId xmlns:a16="http://schemas.microsoft.com/office/drawing/2014/main" id="{F0DFAA36-76D6-4AE3-8986-628A969C4B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764" name="Picture 11">
                    <a:extLst>
                      <a:ext uri="{FF2B5EF4-FFF2-40B4-BE49-F238E27FC236}">
                        <a16:creationId xmlns:a16="http://schemas.microsoft.com/office/drawing/2014/main" id="{B8A5FAE5-1A76-4D34-98F0-DB5673AC614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765" name="Picture 12">
                    <a:extLst>
                      <a:ext uri="{FF2B5EF4-FFF2-40B4-BE49-F238E27FC236}">
                        <a16:creationId xmlns:a16="http://schemas.microsoft.com/office/drawing/2014/main" id="{12052D1A-07CE-4D36-AEAE-9918B7598E6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8" name="Can 427">
                    <a:extLst>
                      <a:ext uri="{FF2B5EF4-FFF2-40B4-BE49-F238E27FC236}">
                        <a16:creationId xmlns:a16="http://schemas.microsoft.com/office/drawing/2014/main" id="{5EAEAFBA-AF48-4643-8495-292DCBA791ED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29" name="Can 428">
                    <a:extLst>
                      <a:ext uri="{FF2B5EF4-FFF2-40B4-BE49-F238E27FC236}">
                        <a16:creationId xmlns:a16="http://schemas.microsoft.com/office/drawing/2014/main" id="{AB46FCD9-CBF2-4EA1-9AC6-4A235A555B66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30" name="Can 429">
                    <a:extLst>
                      <a:ext uri="{FF2B5EF4-FFF2-40B4-BE49-F238E27FC236}">
                        <a16:creationId xmlns:a16="http://schemas.microsoft.com/office/drawing/2014/main" id="{FB727948-C3B2-422A-B15E-2ED62CB288A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3714" name="Group 219">
                  <a:extLst>
                    <a:ext uri="{FF2B5EF4-FFF2-40B4-BE49-F238E27FC236}">
                      <a16:creationId xmlns:a16="http://schemas.microsoft.com/office/drawing/2014/main" id="{272CDBE8-4645-49A9-B174-CF23889CCF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414" name="Can 413">
                    <a:extLst>
                      <a:ext uri="{FF2B5EF4-FFF2-40B4-BE49-F238E27FC236}">
                        <a16:creationId xmlns:a16="http://schemas.microsoft.com/office/drawing/2014/main" id="{F57154C4-586F-4F77-9ED6-D1208CAF05AA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15" name="Can 414">
                    <a:extLst>
                      <a:ext uri="{FF2B5EF4-FFF2-40B4-BE49-F238E27FC236}">
                        <a16:creationId xmlns:a16="http://schemas.microsoft.com/office/drawing/2014/main" id="{C3A03112-68D0-4DA5-B0C2-174F86E2EB51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23744" name="Picture 9">
                    <a:extLst>
                      <a:ext uri="{FF2B5EF4-FFF2-40B4-BE49-F238E27FC236}">
                        <a16:creationId xmlns:a16="http://schemas.microsoft.com/office/drawing/2014/main" id="{0F8C8676-4B8B-4D2D-A263-EC369E7BE8B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745" name="Picture 11">
                    <a:extLst>
                      <a:ext uri="{FF2B5EF4-FFF2-40B4-BE49-F238E27FC236}">
                        <a16:creationId xmlns:a16="http://schemas.microsoft.com/office/drawing/2014/main" id="{0B9C909C-3B54-44C2-8053-0E06E6914FF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746" name="Picture 12">
                    <a:extLst>
                      <a:ext uri="{FF2B5EF4-FFF2-40B4-BE49-F238E27FC236}">
                        <a16:creationId xmlns:a16="http://schemas.microsoft.com/office/drawing/2014/main" id="{6132F4BA-8E1A-4251-B338-CF81100077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747" name="Picture 13">
                    <a:extLst>
                      <a:ext uri="{FF2B5EF4-FFF2-40B4-BE49-F238E27FC236}">
                        <a16:creationId xmlns:a16="http://schemas.microsoft.com/office/drawing/2014/main" id="{C2BFD66D-84C4-46EE-8DDA-7FA2927993A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0" name="Can 419">
                    <a:extLst>
                      <a:ext uri="{FF2B5EF4-FFF2-40B4-BE49-F238E27FC236}">
                        <a16:creationId xmlns:a16="http://schemas.microsoft.com/office/drawing/2014/main" id="{67EDCAB8-768C-42E4-8DF8-0C485D31D6D6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21" name="Can 420">
                    <a:extLst>
                      <a:ext uri="{FF2B5EF4-FFF2-40B4-BE49-F238E27FC236}">
                        <a16:creationId xmlns:a16="http://schemas.microsoft.com/office/drawing/2014/main" id="{7F73CD64-0659-40B1-A031-F19D9126E8F9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22" name="Can 421">
                    <a:extLst>
                      <a:ext uri="{FF2B5EF4-FFF2-40B4-BE49-F238E27FC236}">
                        <a16:creationId xmlns:a16="http://schemas.microsoft.com/office/drawing/2014/main" id="{F371E819-272D-4B78-A697-DDEEB364798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03" name="Can 402">
                  <a:extLst>
                    <a:ext uri="{FF2B5EF4-FFF2-40B4-BE49-F238E27FC236}">
                      <a16:creationId xmlns:a16="http://schemas.microsoft.com/office/drawing/2014/main" id="{4B90EB48-635B-42F9-837A-6F333D4F5A11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23718" name="Group 198">
                  <a:extLst>
                    <a:ext uri="{FF2B5EF4-FFF2-40B4-BE49-F238E27FC236}">
                      <a16:creationId xmlns:a16="http://schemas.microsoft.com/office/drawing/2014/main" id="{A4B26B0E-F617-4D70-AD02-5B886199E3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405" name="Can 404">
                    <a:extLst>
                      <a:ext uri="{FF2B5EF4-FFF2-40B4-BE49-F238E27FC236}">
                        <a16:creationId xmlns:a16="http://schemas.microsoft.com/office/drawing/2014/main" id="{411BAA91-3CB2-4DAC-90B2-8A50AE896720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06" name="Can 405">
                    <a:extLst>
                      <a:ext uri="{FF2B5EF4-FFF2-40B4-BE49-F238E27FC236}">
                        <a16:creationId xmlns:a16="http://schemas.microsoft.com/office/drawing/2014/main" id="{815B10F9-3A7F-48DA-B2E3-E288191756FF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23725" name="Picture 9">
                    <a:extLst>
                      <a:ext uri="{FF2B5EF4-FFF2-40B4-BE49-F238E27FC236}">
                        <a16:creationId xmlns:a16="http://schemas.microsoft.com/office/drawing/2014/main" id="{86327A35-4AAC-4F09-938C-797A7EDE5C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726" name="Picture 11">
                    <a:extLst>
                      <a:ext uri="{FF2B5EF4-FFF2-40B4-BE49-F238E27FC236}">
                        <a16:creationId xmlns:a16="http://schemas.microsoft.com/office/drawing/2014/main" id="{AE0153F9-6EF4-4453-8910-B246E525A6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727" name="Picture 12">
                    <a:extLst>
                      <a:ext uri="{FF2B5EF4-FFF2-40B4-BE49-F238E27FC236}">
                        <a16:creationId xmlns:a16="http://schemas.microsoft.com/office/drawing/2014/main" id="{7345A8DF-1BF8-4032-8813-8FF8D4D49F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728" name="Picture 13">
                    <a:extLst>
                      <a:ext uri="{FF2B5EF4-FFF2-40B4-BE49-F238E27FC236}">
                        <a16:creationId xmlns:a16="http://schemas.microsoft.com/office/drawing/2014/main" id="{EA2FD67F-E536-4586-B565-C0B03464A03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11" name="Can 410">
                    <a:extLst>
                      <a:ext uri="{FF2B5EF4-FFF2-40B4-BE49-F238E27FC236}">
                        <a16:creationId xmlns:a16="http://schemas.microsoft.com/office/drawing/2014/main" id="{ADA30B7A-B39D-4EB5-88FB-340FD71B9E58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12" name="Can 411">
                    <a:extLst>
                      <a:ext uri="{FF2B5EF4-FFF2-40B4-BE49-F238E27FC236}">
                        <a16:creationId xmlns:a16="http://schemas.microsoft.com/office/drawing/2014/main" id="{35C35188-EC2F-415D-A3D8-96AFA32E2412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13" name="Can 412">
                    <a:extLst>
                      <a:ext uri="{FF2B5EF4-FFF2-40B4-BE49-F238E27FC236}">
                        <a16:creationId xmlns:a16="http://schemas.microsoft.com/office/drawing/2014/main" id="{E4EAA0EE-B1D0-4E97-88EE-919451CC94C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23623" name="Group 376">
              <a:extLst>
                <a:ext uri="{FF2B5EF4-FFF2-40B4-BE49-F238E27FC236}">
                  <a16:creationId xmlns:a16="http://schemas.microsoft.com/office/drawing/2014/main" id="{143782BA-427D-4003-B969-5ADD34BC8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" y="5181600"/>
              <a:ext cx="1295400" cy="762000"/>
              <a:chOff x="2057400" y="3810000"/>
              <a:chExt cx="1600200" cy="914400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6A8B5B93-DD09-4E9B-909A-EBC2DB61DB53}"/>
                  </a:ext>
                </a:extLst>
              </p:cNvPr>
              <p:cNvSpPr/>
              <p:nvPr/>
            </p:nvSpPr>
            <p:spPr>
              <a:xfrm>
                <a:off x="2056105" y="3811337"/>
                <a:ext cx="1602076" cy="91217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3641" name="Group 271">
                <a:extLst>
                  <a:ext uri="{FF2B5EF4-FFF2-40B4-BE49-F238E27FC236}">
                    <a16:creationId xmlns:a16="http://schemas.microsoft.com/office/drawing/2014/main" id="{76DF5437-4A8E-4480-9AF4-741CC3A93D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9" y="3962400"/>
                <a:ext cx="1447806" cy="609600"/>
                <a:chOff x="5029212" y="3657602"/>
                <a:chExt cx="3200409" cy="1905001"/>
              </a:xfrm>
            </p:grpSpPr>
            <p:sp>
              <p:nvSpPr>
                <p:cNvPr id="366" name="Can 365">
                  <a:extLst>
                    <a:ext uri="{FF2B5EF4-FFF2-40B4-BE49-F238E27FC236}">
                      <a16:creationId xmlns:a16="http://schemas.microsoft.com/office/drawing/2014/main" id="{D962A435-55A9-4C67-BEC2-2C2A244AC429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23645" name="Group 209">
                  <a:extLst>
                    <a:ext uri="{FF2B5EF4-FFF2-40B4-BE49-F238E27FC236}">
                      <a16:creationId xmlns:a16="http://schemas.microsoft.com/office/drawing/2014/main" id="{A6CACDFE-C7C2-4E60-B01F-C2429EA7B3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389" name="Can 388">
                    <a:extLst>
                      <a:ext uri="{FF2B5EF4-FFF2-40B4-BE49-F238E27FC236}">
                        <a16:creationId xmlns:a16="http://schemas.microsoft.com/office/drawing/2014/main" id="{1D4D01F6-7ADE-4077-AD51-14710AE6A841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90" name="Can 389">
                    <a:extLst>
                      <a:ext uri="{FF2B5EF4-FFF2-40B4-BE49-F238E27FC236}">
                        <a16:creationId xmlns:a16="http://schemas.microsoft.com/office/drawing/2014/main" id="{D99C5643-1B4D-455B-A50E-BF21E4A7BD45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23695" name="Picture 9">
                    <a:extLst>
                      <a:ext uri="{FF2B5EF4-FFF2-40B4-BE49-F238E27FC236}">
                        <a16:creationId xmlns:a16="http://schemas.microsoft.com/office/drawing/2014/main" id="{2953BF8E-2279-4EBE-99E7-BA808FAB1F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696" name="Picture 11">
                    <a:extLst>
                      <a:ext uri="{FF2B5EF4-FFF2-40B4-BE49-F238E27FC236}">
                        <a16:creationId xmlns:a16="http://schemas.microsoft.com/office/drawing/2014/main" id="{1462A3EA-39EC-44D7-A9CD-6A0D531A2F6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697" name="Picture 12">
                    <a:extLst>
                      <a:ext uri="{FF2B5EF4-FFF2-40B4-BE49-F238E27FC236}">
                        <a16:creationId xmlns:a16="http://schemas.microsoft.com/office/drawing/2014/main" id="{9435F67C-F78D-4E0C-85FF-6A032BE19D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698" name="Picture 13">
                    <a:extLst>
                      <a:ext uri="{FF2B5EF4-FFF2-40B4-BE49-F238E27FC236}">
                        <a16:creationId xmlns:a16="http://schemas.microsoft.com/office/drawing/2014/main" id="{5A5E5D9F-53C2-4148-919C-13F4BD6E3D0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95" name="Can 394">
                    <a:extLst>
                      <a:ext uri="{FF2B5EF4-FFF2-40B4-BE49-F238E27FC236}">
                        <a16:creationId xmlns:a16="http://schemas.microsoft.com/office/drawing/2014/main" id="{A120C3C0-CA2E-4771-B019-8E42E1A1FB04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96" name="Can 395">
                    <a:extLst>
                      <a:ext uri="{FF2B5EF4-FFF2-40B4-BE49-F238E27FC236}">
                        <a16:creationId xmlns:a16="http://schemas.microsoft.com/office/drawing/2014/main" id="{960F1A5D-CB6E-41D1-A47A-D357A9ADD50B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97" name="Can 396">
                    <a:extLst>
                      <a:ext uri="{FF2B5EF4-FFF2-40B4-BE49-F238E27FC236}">
                        <a16:creationId xmlns:a16="http://schemas.microsoft.com/office/drawing/2014/main" id="{15199504-120C-4FCD-AF11-B5AF4E06232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3646" name="Group 219">
                  <a:extLst>
                    <a:ext uri="{FF2B5EF4-FFF2-40B4-BE49-F238E27FC236}">
                      <a16:creationId xmlns:a16="http://schemas.microsoft.com/office/drawing/2014/main" id="{8527A84F-4779-48A8-BD10-9B64283D29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380" name="Can 379">
                    <a:extLst>
                      <a:ext uri="{FF2B5EF4-FFF2-40B4-BE49-F238E27FC236}">
                        <a16:creationId xmlns:a16="http://schemas.microsoft.com/office/drawing/2014/main" id="{1CF2392C-801F-4C41-A729-195770628AE8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81" name="Can 380">
                    <a:extLst>
                      <a:ext uri="{FF2B5EF4-FFF2-40B4-BE49-F238E27FC236}">
                        <a16:creationId xmlns:a16="http://schemas.microsoft.com/office/drawing/2014/main" id="{E351FD44-2C6C-4C87-B11E-74FB25F37292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23676" name="Picture 9">
                    <a:extLst>
                      <a:ext uri="{FF2B5EF4-FFF2-40B4-BE49-F238E27FC236}">
                        <a16:creationId xmlns:a16="http://schemas.microsoft.com/office/drawing/2014/main" id="{A74329D7-94F4-4FCC-9B7C-412A4803E7D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677" name="Picture 11">
                    <a:extLst>
                      <a:ext uri="{FF2B5EF4-FFF2-40B4-BE49-F238E27FC236}">
                        <a16:creationId xmlns:a16="http://schemas.microsoft.com/office/drawing/2014/main" id="{AE2D6E2C-5A35-4411-8EEC-05BA8C0CC17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678" name="Picture 12">
                    <a:extLst>
                      <a:ext uri="{FF2B5EF4-FFF2-40B4-BE49-F238E27FC236}">
                        <a16:creationId xmlns:a16="http://schemas.microsoft.com/office/drawing/2014/main" id="{AB17CF9F-656E-4993-96B4-B9033596C21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679" name="Picture 13">
                    <a:extLst>
                      <a:ext uri="{FF2B5EF4-FFF2-40B4-BE49-F238E27FC236}">
                        <a16:creationId xmlns:a16="http://schemas.microsoft.com/office/drawing/2014/main" id="{E520F3B1-DB35-496D-8DB0-F659079252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86" name="Can 385">
                    <a:extLst>
                      <a:ext uri="{FF2B5EF4-FFF2-40B4-BE49-F238E27FC236}">
                        <a16:creationId xmlns:a16="http://schemas.microsoft.com/office/drawing/2014/main" id="{464E853B-3045-4A32-B256-2FAF4D6A783B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87" name="Can 386">
                    <a:extLst>
                      <a:ext uri="{FF2B5EF4-FFF2-40B4-BE49-F238E27FC236}">
                        <a16:creationId xmlns:a16="http://schemas.microsoft.com/office/drawing/2014/main" id="{12D328B3-8576-4F55-AAB2-D7C216D092AB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88" name="Can 387">
                    <a:extLst>
                      <a:ext uri="{FF2B5EF4-FFF2-40B4-BE49-F238E27FC236}">
                        <a16:creationId xmlns:a16="http://schemas.microsoft.com/office/drawing/2014/main" id="{22F3252E-9EBD-4245-AC65-9C626C7EA80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369" name="Can 368">
                  <a:extLst>
                    <a:ext uri="{FF2B5EF4-FFF2-40B4-BE49-F238E27FC236}">
                      <a16:creationId xmlns:a16="http://schemas.microsoft.com/office/drawing/2014/main" id="{3B5EB6DA-BF75-426A-8147-B197A91430B7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23650" name="Group 198">
                  <a:extLst>
                    <a:ext uri="{FF2B5EF4-FFF2-40B4-BE49-F238E27FC236}">
                      <a16:creationId xmlns:a16="http://schemas.microsoft.com/office/drawing/2014/main" id="{9E281FC4-B121-42DA-8716-3EB7FBF0BC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371" name="Can 370">
                    <a:extLst>
                      <a:ext uri="{FF2B5EF4-FFF2-40B4-BE49-F238E27FC236}">
                        <a16:creationId xmlns:a16="http://schemas.microsoft.com/office/drawing/2014/main" id="{9FC02109-B3F6-486C-B2A3-56A0AD2ED698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72" name="Can 371">
                    <a:extLst>
                      <a:ext uri="{FF2B5EF4-FFF2-40B4-BE49-F238E27FC236}">
                        <a16:creationId xmlns:a16="http://schemas.microsoft.com/office/drawing/2014/main" id="{9128A0E2-A39D-4FCB-99D3-B4F7A1C486CB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23657" name="Picture 9">
                    <a:extLst>
                      <a:ext uri="{FF2B5EF4-FFF2-40B4-BE49-F238E27FC236}">
                        <a16:creationId xmlns:a16="http://schemas.microsoft.com/office/drawing/2014/main" id="{9779EB93-C569-4E64-A4D9-E525DC3069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658" name="Picture 11">
                    <a:extLst>
                      <a:ext uri="{FF2B5EF4-FFF2-40B4-BE49-F238E27FC236}">
                        <a16:creationId xmlns:a16="http://schemas.microsoft.com/office/drawing/2014/main" id="{9366F8B5-A56F-42A2-81AE-0B824BF357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659" name="Picture 12">
                    <a:extLst>
                      <a:ext uri="{FF2B5EF4-FFF2-40B4-BE49-F238E27FC236}">
                        <a16:creationId xmlns:a16="http://schemas.microsoft.com/office/drawing/2014/main" id="{3ABCF7F0-4938-42F0-A963-4EA8771F12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660" name="Picture 13">
                    <a:extLst>
                      <a:ext uri="{FF2B5EF4-FFF2-40B4-BE49-F238E27FC236}">
                        <a16:creationId xmlns:a16="http://schemas.microsoft.com/office/drawing/2014/main" id="{858D4887-AB84-4D43-86E5-427C274C331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77" name="Can 376">
                    <a:extLst>
                      <a:ext uri="{FF2B5EF4-FFF2-40B4-BE49-F238E27FC236}">
                        <a16:creationId xmlns:a16="http://schemas.microsoft.com/office/drawing/2014/main" id="{2F988CA5-2514-4983-9BFA-0A3562A2E741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78" name="Can 377">
                    <a:extLst>
                      <a:ext uri="{FF2B5EF4-FFF2-40B4-BE49-F238E27FC236}">
                        <a16:creationId xmlns:a16="http://schemas.microsoft.com/office/drawing/2014/main" id="{077212AA-EF7A-41D6-9014-590FAC387CE5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79" name="Can 378">
                    <a:extLst>
                      <a:ext uri="{FF2B5EF4-FFF2-40B4-BE49-F238E27FC236}">
                        <a16:creationId xmlns:a16="http://schemas.microsoft.com/office/drawing/2014/main" id="{1FA3AA1B-30C1-4767-8E96-106C025B5D2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356" name="Can 355">
              <a:extLst>
                <a:ext uri="{FF2B5EF4-FFF2-40B4-BE49-F238E27FC236}">
                  <a16:creationId xmlns:a16="http://schemas.microsoft.com/office/drawing/2014/main" id="{917BA417-4769-4321-83B7-B20C44A50772}"/>
                </a:ext>
              </a:extLst>
            </p:cNvPr>
            <p:cNvSpPr/>
            <p:nvPr/>
          </p:nvSpPr>
          <p:spPr>
            <a:xfrm rot="5400000">
              <a:off x="1905000" y="3657600"/>
              <a:ext cx="76200" cy="9906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7" name="Can 356">
              <a:extLst>
                <a:ext uri="{FF2B5EF4-FFF2-40B4-BE49-F238E27FC236}">
                  <a16:creationId xmlns:a16="http://schemas.microsoft.com/office/drawing/2014/main" id="{8616CF5D-947F-4968-8B46-F7FEE39989BC}"/>
                </a:ext>
              </a:extLst>
            </p:cNvPr>
            <p:cNvSpPr/>
            <p:nvPr/>
          </p:nvSpPr>
          <p:spPr>
            <a:xfrm rot="5400000">
              <a:off x="2095500" y="5219700"/>
              <a:ext cx="76200" cy="6096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8" name="Can 357">
              <a:extLst>
                <a:ext uri="{FF2B5EF4-FFF2-40B4-BE49-F238E27FC236}">
                  <a16:creationId xmlns:a16="http://schemas.microsoft.com/office/drawing/2014/main" id="{F9381F92-1A63-467F-B9DD-A7EA76210A56}"/>
                </a:ext>
              </a:extLst>
            </p:cNvPr>
            <p:cNvSpPr/>
            <p:nvPr/>
          </p:nvSpPr>
          <p:spPr>
            <a:xfrm>
              <a:off x="2438400" y="4191000"/>
              <a:ext cx="76200" cy="11430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9" name="Can 358">
              <a:extLst>
                <a:ext uri="{FF2B5EF4-FFF2-40B4-BE49-F238E27FC236}">
                  <a16:creationId xmlns:a16="http://schemas.microsoft.com/office/drawing/2014/main" id="{185BFBAB-8B76-4EA9-8A1F-1FB3BD9BCDFD}"/>
                </a:ext>
              </a:extLst>
            </p:cNvPr>
            <p:cNvSpPr/>
            <p:nvPr/>
          </p:nvSpPr>
          <p:spPr>
            <a:xfrm>
              <a:off x="1676400" y="4436425"/>
              <a:ext cx="76200" cy="12192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23636" name="Picture 6">
              <a:extLst>
                <a:ext uri="{FF2B5EF4-FFF2-40B4-BE49-F238E27FC236}">
                  <a16:creationId xmlns:a16="http://schemas.microsoft.com/office/drawing/2014/main" id="{72AED8C4-9420-463D-84AB-FE8B30026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9624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37" name="Picture 6">
              <a:extLst>
                <a:ext uri="{FF2B5EF4-FFF2-40B4-BE49-F238E27FC236}">
                  <a16:creationId xmlns:a16="http://schemas.microsoft.com/office/drawing/2014/main" id="{BCCB741C-FF4D-4898-A23B-2546022DF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9624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38" name="Picture 6">
              <a:extLst>
                <a:ext uri="{FF2B5EF4-FFF2-40B4-BE49-F238E27FC236}">
                  <a16:creationId xmlns:a16="http://schemas.microsoft.com/office/drawing/2014/main" id="{9155F3E2-3C20-4C0B-A9A2-5ABD9216A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53340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39" name="Picture 6">
              <a:extLst>
                <a:ext uri="{FF2B5EF4-FFF2-40B4-BE49-F238E27FC236}">
                  <a16:creationId xmlns:a16="http://schemas.microsoft.com/office/drawing/2014/main" id="{9B29E221-0B18-4F14-B82B-6E6956547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53340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10309" name="Group 8192">
            <a:extLst>
              <a:ext uri="{FF2B5EF4-FFF2-40B4-BE49-F238E27FC236}">
                <a16:creationId xmlns:a16="http://schemas.microsoft.com/office/drawing/2014/main" id="{BA8DA890-684F-42BE-978E-AC89DB6F8FC8}"/>
              </a:ext>
            </a:extLst>
          </p:cNvPr>
          <p:cNvGrpSpPr>
            <a:grpSpLocks/>
          </p:cNvGrpSpPr>
          <p:nvPr/>
        </p:nvGrpSpPr>
        <p:grpSpPr bwMode="auto">
          <a:xfrm>
            <a:off x="9388475" y="3372597"/>
            <a:ext cx="2803525" cy="1047750"/>
            <a:chOff x="6248400" y="4084090"/>
            <a:chExt cx="2803412" cy="1048940"/>
          </a:xfrm>
        </p:grpSpPr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5E4E92FF-30E6-4CA2-804A-57C845051EB0}"/>
                </a:ext>
              </a:extLst>
            </p:cNvPr>
            <p:cNvCxnSpPr/>
            <p:nvPr/>
          </p:nvCxnSpPr>
          <p:spPr>
            <a:xfrm flipH="1">
              <a:off x="8523196" y="4371753"/>
              <a:ext cx="209542" cy="1430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617" name="TextBox 508">
              <a:extLst>
                <a:ext uri="{FF2B5EF4-FFF2-40B4-BE49-F238E27FC236}">
                  <a16:creationId xmlns:a16="http://schemas.microsoft.com/office/drawing/2014/main" id="{73255C91-C3ED-4B5E-BB07-51A99CDB1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4722168"/>
              <a:ext cx="517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</a:rPr>
                <a:t>Dest</a:t>
              </a:r>
            </a:p>
          </p:txBody>
        </p: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9D8AE82B-C907-4638-BEE6-03FEE2202D62}"/>
                </a:ext>
              </a:extLst>
            </p:cNvPr>
            <p:cNvCxnSpPr>
              <a:stCxn id="23617" idx="2"/>
            </p:cNvCxnSpPr>
            <p:nvPr/>
          </p:nvCxnSpPr>
          <p:spPr>
            <a:xfrm>
              <a:off x="6507153" y="4999529"/>
              <a:ext cx="266689" cy="1335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619" name="TextBox 513">
              <a:extLst>
                <a:ext uri="{FF2B5EF4-FFF2-40B4-BE49-F238E27FC236}">
                  <a16:creationId xmlns:a16="http://schemas.microsoft.com/office/drawing/2014/main" id="{DCA38F80-1738-44AB-9FDC-199D6F7A8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4400" y="4084090"/>
              <a:ext cx="517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</a:rPr>
                <a:t>Src</a:t>
              </a:r>
            </a:p>
          </p:txBody>
        </p:sp>
      </p:grpSp>
      <p:grpSp>
        <p:nvGrpSpPr>
          <p:cNvPr id="10310" name="Group 8208">
            <a:extLst>
              <a:ext uri="{FF2B5EF4-FFF2-40B4-BE49-F238E27FC236}">
                <a16:creationId xmlns:a16="http://schemas.microsoft.com/office/drawing/2014/main" id="{69D46E5C-C63E-42ED-A2F9-3F83D45DF3FB}"/>
              </a:ext>
            </a:extLst>
          </p:cNvPr>
          <p:cNvGrpSpPr>
            <a:grpSpLocks/>
          </p:cNvGrpSpPr>
          <p:nvPr/>
        </p:nvGrpSpPr>
        <p:grpSpPr bwMode="auto">
          <a:xfrm>
            <a:off x="9630155" y="4914900"/>
            <a:ext cx="2048575" cy="1200350"/>
            <a:chOff x="5181600" y="5390950"/>
            <a:chExt cx="1416873" cy="1200350"/>
          </a:xfrm>
        </p:grpSpPr>
        <p:sp>
          <p:nvSpPr>
            <p:cNvPr id="8196" name="Rectangle 8195">
              <a:extLst>
                <a:ext uri="{FF2B5EF4-FFF2-40B4-BE49-F238E27FC236}">
                  <a16:creationId xmlns:a16="http://schemas.microsoft.com/office/drawing/2014/main" id="{4D881CF5-B85D-4AA9-9DE6-8DE0CD9AC81F}"/>
                </a:ext>
              </a:extLst>
            </p:cNvPr>
            <p:cNvSpPr/>
            <p:nvPr/>
          </p:nvSpPr>
          <p:spPr>
            <a:xfrm>
              <a:off x="5181600" y="5638800"/>
              <a:ext cx="1352705" cy="8382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195" name="Rectangle 8194">
              <a:extLst>
                <a:ext uri="{FF2B5EF4-FFF2-40B4-BE49-F238E27FC236}">
                  <a16:creationId xmlns:a16="http://schemas.microsoft.com/office/drawing/2014/main" id="{34E2F5CF-0F82-4CFD-8E6C-717994E245C7}"/>
                </a:ext>
              </a:extLst>
            </p:cNvPr>
            <p:cNvSpPr/>
            <p:nvPr/>
          </p:nvSpPr>
          <p:spPr>
            <a:xfrm>
              <a:off x="5325573" y="5714999"/>
              <a:ext cx="272644" cy="26670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000" dirty="0"/>
                <a:t>P1</a:t>
              </a: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31D80692-CF82-419F-B4D7-57DDDCE14D3A}"/>
                </a:ext>
              </a:extLst>
            </p:cNvPr>
            <p:cNvSpPr/>
            <p:nvPr/>
          </p:nvSpPr>
          <p:spPr>
            <a:xfrm>
              <a:off x="6136584" y="5717149"/>
              <a:ext cx="249888" cy="26455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000" dirty="0"/>
                <a:t>P3</a:t>
              </a: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EE8CC5E2-5509-4544-8D5B-2F6A444F5AEF}"/>
                </a:ext>
              </a:extLst>
            </p:cNvPr>
            <p:cNvSpPr/>
            <p:nvPr/>
          </p:nvSpPr>
          <p:spPr>
            <a:xfrm>
              <a:off x="5741166" y="5714999"/>
              <a:ext cx="278634" cy="26670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000" dirty="0"/>
                <a:t>P2</a:t>
              </a:r>
            </a:p>
          </p:txBody>
        </p:sp>
        <p:sp>
          <p:nvSpPr>
            <p:cNvPr id="8197" name="Rounded Rectangle 8196">
              <a:extLst>
                <a:ext uri="{FF2B5EF4-FFF2-40B4-BE49-F238E27FC236}">
                  <a16:creationId xmlns:a16="http://schemas.microsoft.com/office/drawing/2014/main" id="{539148D6-1AB4-4513-9961-1E5470AC5DF8}"/>
                </a:ext>
              </a:extLst>
            </p:cNvPr>
            <p:cNvSpPr/>
            <p:nvPr/>
          </p:nvSpPr>
          <p:spPr>
            <a:xfrm>
              <a:off x="5334000" y="6172200"/>
              <a:ext cx="1096854" cy="228600"/>
            </a:xfrm>
            <a:prstGeom prst="roundRect">
              <a:avLst/>
            </a:prstGeom>
            <a:solidFill>
              <a:schemeClr val="accent3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8199" name="Straight Arrow Connector 8198">
              <a:extLst>
                <a:ext uri="{FF2B5EF4-FFF2-40B4-BE49-F238E27FC236}">
                  <a16:creationId xmlns:a16="http://schemas.microsoft.com/office/drawing/2014/main" id="{516DE5E6-1F7B-4710-BF31-F6A3C45B0A55}"/>
                </a:ext>
              </a:extLst>
            </p:cNvPr>
            <p:cNvCxnSpPr/>
            <p:nvPr/>
          </p:nvCxnSpPr>
          <p:spPr>
            <a:xfrm flipH="1" flipV="1">
              <a:off x="5606517" y="5981700"/>
              <a:ext cx="275592" cy="1905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A060BCF6-B5F1-43CA-A9FD-77BBFB0CCC01}"/>
                </a:ext>
              </a:extLst>
            </p:cNvPr>
            <p:cNvCxnSpPr/>
            <p:nvPr/>
          </p:nvCxnSpPr>
          <p:spPr>
            <a:xfrm flipH="1" flipV="1">
              <a:off x="5881011" y="5981700"/>
              <a:ext cx="1098" cy="1905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9A7A19D2-FA17-4B72-846B-2066B8D1322E}"/>
                </a:ext>
              </a:extLst>
            </p:cNvPr>
            <p:cNvCxnSpPr/>
            <p:nvPr/>
          </p:nvCxnSpPr>
          <p:spPr>
            <a:xfrm flipV="1">
              <a:off x="5882109" y="5981700"/>
              <a:ext cx="264613" cy="1905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206" name="Down Arrow 8205">
              <a:extLst>
                <a:ext uri="{FF2B5EF4-FFF2-40B4-BE49-F238E27FC236}">
                  <a16:creationId xmlns:a16="http://schemas.microsoft.com/office/drawing/2014/main" id="{CBE7A153-A9D4-46B4-A923-FA982E622FD7}"/>
                </a:ext>
              </a:extLst>
            </p:cNvPr>
            <p:cNvSpPr/>
            <p:nvPr/>
          </p:nvSpPr>
          <p:spPr>
            <a:xfrm rot="10800000">
              <a:off x="5741568" y="6400800"/>
              <a:ext cx="277788" cy="190500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615" name="TextBox 8206">
              <a:extLst>
                <a:ext uri="{FF2B5EF4-FFF2-40B4-BE49-F238E27FC236}">
                  <a16:creationId xmlns:a16="http://schemas.microsoft.com/office/drawing/2014/main" id="{66A1D3C7-7C92-43BD-930E-E9964438E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8201" y="5390950"/>
              <a:ext cx="13702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</a:rPr>
                <a:t>Destination machine</a:t>
              </a:r>
            </a:p>
          </p:txBody>
        </p:sp>
      </p:grpSp>
      <p:graphicFrame>
        <p:nvGraphicFramePr>
          <p:cNvPr id="193" name="Table 192">
            <a:extLst>
              <a:ext uri="{FF2B5EF4-FFF2-40B4-BE49-F238E27FC236}">
                <a16:creationId xmlns:a16="http://schemas.microsoft.com/office/drawing/2014/main" id="{BCCD720A-672C-492E-9F05-6569FD3B2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04586"/>
              </p:ext>
            </p:extLst>
          </p:nvPr>
        </p:nvGraphicFramePr>
        <p:xfrm>
          <a:off x="1825350" y="3710734"/>
          <a:ext cx="5653087" cy="26971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2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Functionality</a:t>
                      </a: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Layer</a:t>
                      </a:r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88"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88"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20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34FE0B-687A-4EB3-8572-D30CDB95B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772" y="4091734"/>
            <a:ext cx="4005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+mn-lt"/>
              </a:rPr>
              <a:t>Transmits bits over a transmission medium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F34C929-A16B-4F56-9D90-923EBC1A0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634" y="4396531"/>
            <a:ext cx="4114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+mn-lt"/>
              </a:rPr>
              <a:t>Coordinates transmissions from multiple hosts that are directly connected over a common medium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B196773-6974-4927-88BF-55E2B4BB6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634" y="5002959"/>
            <a:ext cx="449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+mn-lt"/>
              </a:rPr>
              <a:t>Routes the packets through intermediate networks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63ADFEC-B5C3-45A7-BF26-8F36B3ACD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634" y="5307759"/>
            <a:ext cx="411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+mn-lt"/>
              </a:rPr>
              <a:t>Handles messages – rather than packets – between sender and receiver processes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550FBDF-3EA1-4092-A327-BAAC20306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634" y="5853859"/>
            <a:ext cx="381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+mn-lt"/>
              </a:rPr>
              <a:t>Satisfies communication requirements for specific applications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CE5A918-5F46-498B-9161-9C834E72D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234" y="4091734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+mn-lt"/>
              </a:rPr>
              <a:t>Physical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1A7C20C-A3F9-4AC4-8235-64AB1E11D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984" y="4488009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+mn-lt"/>
              </a:rPr>
              <a:t>Data link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21B8FDD-2AB3-407A-93D4-633BC625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234" y="4972797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+mn-lt"/>
              </a:rPr>
              <a:t>Network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211130D-A319-4D7D-B0F5-2BF9294B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234" y="5460159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+mn-lt"/>
              </a:rPr>
              <a:t>Transport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18A9461-3E13-4604-AD27-314621CD4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034" y="5993559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+mn-lt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0" grpId="0"/>
      <p:bldP spid="201" grpId="0"/>
      <p:bldP spid="202" grpId="0"/>
      <p:bldP spid="203" grpId="0"/>
      <p:bldP spid="210" grpId="0"/>
      <p:bldP spid="211" grpId="0"/>
      <p:bldP spid="212" grpId="0"/>
      <p:bldP spid="213" grpId="0"/>
      <p:bldP spid="2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A127FA4-2DD9-4DD7-9C72-184CFEB8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OSI Reference Model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DE4FA51-442C-4DE3-ACE3-E9BC6C00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10515600" cy="4503738"/>
          </a:xfrm>
        </p:spPr>
        <p:txBody>
          <a:bodyPr/>
          <a:lstStyle/>
          <a:p>
            <a:r>
              <a:rPr lang="en-US" altLang="en-US" sz="2400" dirty="0"/>
              <a:t>Open Systems Interconnection (OSI) Reference Model</a:t>
            </a:r>
          </a:p>
          <a:p>
            <a:pPr lvl="1"/>
            <a:r>
              <a:rPr lang="en-US" altLang="en-US" sz="2000" dirty="0"/>
              <a:t>A layered networking model standardized by ISO</a:t>
            </a:r>
          </a:p>
          <a:p>
            <a:pPr lvl="1"/>
            <a:r>
              <a:rPr lang="en-US" altLang="en-US" sz="2000" dirty="0"/>
              <a:t>The model identifies various layers and their functionalities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C6FE26-E0B0-40A9-86BE-F84C51F82901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819401"/>
          <a:ext cx="9906000" cy="34340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7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0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Functionality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Layer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Example Protocols</a:t>
                      </a:r>
                    </a:p>
                  </a:txBody>
                  <a:tcPr marL="91445" marR="91445"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Satisfy communication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requirements for specific applications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Application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HTTP,  FTP</a:t>
                      </a:r>
                    </a:p>
                  </a:txBody>
                  <a:tcPr marL="91445" marR="91445"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Transmit data in network representation</a:t>
                      </a:r>
                      <a:r>
                        <a:rPr lang="en-US" sz="1400" baseline="0" dirty="0"/>
                        <a:t> that is independent of representation in individual computers</a:t>
                      </a:r>
                      <a:endParaRPr lang="en-US" sz="14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Presentation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CORBA</a:t>
                      </a:r>
                      <a:r>
                        <a:rPr lang="en-US" sz="1400" baseline="0" dirty="0"/>
                        <a:t> data representation</a:t>
                      </a:r>
                      <a:endParaRPr lang="en-US" sz="1400" dirty="0"/>
                    </a:p>
                  </a:txBody>
                  <a:tcPr marL="91445" marR="91445"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Support reliability and adaptation, such as failure detection and automatic recovery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Session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SIP</a:t>
                      </a:r>
                    </a:p>
                  </a:txBody>
                  <a:tcPr marL="91445" marR="91445"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Handle messages – rather than packets – between sender and receiver processes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Transport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TCP, UDP</a:t>
                      </a:r>
                    </a:p>
                  </a:txBody>
                  <a:tcPr marL="91445" marR="91445"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Route the packet through intermediate networks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Network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IP,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ATM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Coordinate transmissions from multiple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hosts that are directly connected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over a common medium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Data-link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Ethernet MAC</a:t>
                      </a:r>
                    </a:p>
                  </a:txBody>
                  <a:tcPr marL="91445" marR="91445" marT="45705" marB="457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Transmit bits over a transmission medium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Physical</a:t>
                      </a: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Ethernet</a:t>
                      </a:r>
                    </a:p>
                  </a:txBody>
                  <a:tcPr marL="91445" marR="91445" marT="45705" marB="4570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itle 1">
            <a:extLst>
              <a:ext uri="{FF2B5EF4-FFF2-40B4-BE49-F238E27FC236}">
                <a16:creationId xmlns:a16="http://schemas.microsoft.com/office/drawing/2014/main" id="{33E83420-E5B7-4136-8205-B0E7535B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altLang="en-US"/>
              <a:t>Packet Encapsulation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79EA13DB-07C2-4945-99C7-A15DB5BB4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10896600" cy="5059363"/>
          </a:xfrm>
        </p:spPr>
        <p:txBody>
          <a:bodyPr/>
          <a:lstStyle/>
          <a:p>
            <a:r>
              <a:rPr lang="en-US" altLang="en-US" sz="2800" dirty="0"/>
              <a:t>Encapsulation is a technique to pack and unpack data packets in a layered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497C5A-0A6E-46D1-800E-2FFBC7D2B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9800"/>
            <a:ext cx="8711939" cy="41151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5FE60949-328E-4C54-9E2D-07F831FF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Layers that We Will Study Today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720907A-3017-4168-AD7E-8B4046D4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/>
              <a:t>Physical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Data-link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Network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Transport layer</a:t>
            </a:r>
          </a:p>
          <a:p>
            <a:pPr marL="514350" indent="-514350">
              <a:buFontTx/>
              <a:buAutoNum type="arabi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8462431-412E-4231-B072-768EE2E6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Layers that We Will Study Today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F8DA5051-ECB2-4640-8072-BB58470E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rgbClr val="0000FF"/>
                </a:solidFill>
              </a:rPr>
              <a:t>Physical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rgbClr val="B3B3B3"/>
                </a:solidFill>
              </a:rPr>
              <a:t>Data-link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rgbClr val="B3B3B3"/>
                </a:solidFill>
              </a:rPr>
              <a:t>Network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Transport layer</a:t>
            </a:r>
          </a:p>
          <a:p>
            <a:pPr marL="514350" indent="-514350">
              <a:buFontTx/>
              <a:buAutoNum type="arabicPeriod"/>
            </a:pPr>
            <a:endParaRPr lang="en-US" alt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0115B5F-2D85-4765-B76A-A1EBC128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Layer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BDE610E-DE04-4C06-B27F-85472C81C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r>
              <a:rPr lang="en-US" altLang="en-US" sz="2800" dirty="0"/>
              <a:t>Physical layer protocols transmit a sequence of bits over a transmission medium</a:t>
            </a:r>
          </a:p>
          <a:p>
            <a:pPr lvl="1"/>
            <a:r>
              <a:rPr lang="en-US" altLang="en-US" sz="2400" dirty="0"/>
              <a:t>Modulate the bits into signals that can be transmitted over the medium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98826A-AA7E-4C66-A3F1-0E93B5C36932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3886203"/>
          <a:ext cx="4876800" cy="2290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Transmission Medium</a:t>
                      </a:r>
                    </a:p>
                  </a:txBody>
                  <a:tcPr marT="45699" marB="456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signal transmitted</a:t>
                      </a:r>
                    </a:p>
                  </a:txBody>
                  <a:tcPr marT="45699" marB="4569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37">
                <a:tc>
                  <a:txBody>
                    <a:bodyPr/>
                    <a:lstStyle/>
                    <a:p>
                      <a:r>
                        <a:rPr lang="en-US" sz="1800" dirty="0"/>
                        <a:t>Twisted-pair (Ethernet cable)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Electrical signal</a:t>
                      </a:r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52">
                <a:tc>
                  <a:txBody>
                    <a:bodyPr/>
                    <a:lstStyle/>
                    <a:p>
                      <a:r>
                        <a:rPr lang="en-US" sz="1800" dirty="0"/>
                        <a:t>Fiber Optic</a:t>
                      </a:r>
                      <a:r>
                        <a:rPr lang="en-US" sz="1800" baseline="0" dirty="0"/>
                        <a:t> Circuits</a:t>
                      </a:r>
                      <a:endParaRPr lang="en-US" sz="1800" dirty="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Light</a:t>
                      </a:r>
                      <a:r>
                        <a:rPr lang="en-US" sz="1800" baseline="0" dirty="0"/>
                        <a:t> signal</a:t>
                      </a:r>
                      <a:endParaRPr lang="en-US" sz="1800" dirty="0"/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37">
                <a:tc>
                  <a:txBody>
                    <a:bodyPr/>
                    <a:lstStyle/>
                    <a:p>
                      <a:r>
                        <a:rPr lang="en-US" sz="1800" dirty="0"/>
                        <a:t>Wireless channel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Electro-magnetic signal</a:t>
                      </a:r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E062D6E-7FA8-4DF5-85A3-529BE4E7D19E}"/>
              </a:ext>
            </a:extLst>
          </p:cNvPr>
          <p:cNvSpPr/>
          <p:nvPr/>
        </p:nvSpPr>
        <p:spPr>
          <a:xfrm>
            <a:off x="7543800" y="4724400"/>
            <a:ext cx="2819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 physical layer protocol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F23B3-18B0-4332-9C4D-542AACB0AB48}"/>
              </a:ext>
            </a:extLst>
          </p:cNvPr>
          <p:cNvSpPr/>
          <p:nvPr/>
        </p:nvSpPr>
        <p:spPr>
          <a:xfrm>
            <a:off x="7543800" y="3962400"/>
            <a:ext cx="28194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Data-link layer protocol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432DB-0FA3-40CE-8B8F-1043218672CD}"/>
              </a:ext>
            </a:extLst>
          </p:cNvPr>
          <p:cNvSpPr/>
          <p:nvPr/>
        </p:nvSpPr>
        <p:spPr>
          <a:xfrm>
            <a:off x="7546258" y="5486400"/>
            <a:ext cx="28194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Transmission Medium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808F03-1049-487A-AE63-8063B2FA5462}"/>
              </a:ext>
            </a:extLst>
          </p:cNvPr>
          <p:cNvCxnSpPr/>
          <p:nvPr/>
        </p:nvCxnSpPr>
        <p:spPr>
          <a:xfrm>
            <a:off x="8953500" y="43434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727" name="TextBox 12">
            <a:extLst>
              <a:ext uri="{FF2B5EF4-FFF2-40B4-BE49-F238E27FC236}">
                <a16:creationId xmlns:a16="http://schemas.microsoft.com/office/drawing/2014/main" id="{CE8E5032-6679-4234-B870-6B053D4A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43434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Bits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CD2FAD-9BAF-4A55-B131-C636817925ED}"/>
              </a:ext>
            </a:extLst>
          </p:cNvPr>
          <p:cNvCxnSpPr/>
          <p:nvPr/>
        </p:nvCxnSpPr>
        <p:spPr>
          <a:xfrm>
            <a:off x="8953503" y="5105400"/>
            <a:ext cx="3175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729" name="TextBox 18">
            <a:extLst>
              <a:ext uri="{FF2B5EF4-FFF2-40B4-BE49-F238E27FC236}">
                <a16:creationId xmlns:a16="http://schemas.microsoft.com/office/drawing/2014/main" id="{55DA2C7F-545A-4762-B5C0-F750907D3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5140324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9727" grpId="0"/>
      <p:bldP spid="297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2C155D63-EA7A-4DB7-92DD-B36FAAC1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Layers that We Will Study Today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E8E9907-123F-4DC0-A8DE-14FF806A6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rgbClr val="B3B3B3"/>
                </a:solidFill>
              </a:rPr>
              <a:t>Physical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rgbClr val="0000FF"/>
                </a:solidFill>
              </a:rPr>
              <a:t>Data-link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rgbClr val="B3B3B3"/>
                </a:solidFill>
              </a:rPr>
              <a:t>Network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Transport layer</a:t>
            </a:r>
          </a:p>
          <a:p>
            <a:pPr marL="514350" indent="-514350">
              <a:buFontTx/>
              <a:buAutoNum type="arabicPeriod"/>
            </a:pPr>
            <a:endParaRPr lang="en-US" alt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DE36199-8C4F-4D41-A0F6-814FB466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Data-link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19F9-E639-4B02-92EC-E8AF4AEA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668000" cy="4525963"/>
          </a:xfrm>
        </p:spPr>
        <p:txBody>
          <a:bodyPr/>
          <a:lstStyle/>
          <a:p>
            <a:pPr fontAlgn="base">
              <a:spcAft>
                <a:spcPct val="0"/>
              </a:spcAft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/>
              <a:t>Protocols in data-link layer ensure that the packets are delivered from one host to another within a local network</a:t>
            </a:r>
          </a:p>
          <a:p>
            <a:pPr lvl="3">
              <a:defRPr/>
            </a:pPr>
            <a:endParaRPr lang="en-US" sz="1200" dirty="0"/>
          </a:p>
          <a:p>
            <a:pPr fontAlgn="base">
              <a:spcAft>
                <a:spcPct val="0"/>
              </a:spcAft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/>
              <a:t>Data-link layer protocols provide two main functionalities:</a:t>
            </a:r>
          </a:p>
          <a:p>
            <a:pPr lvl="1" fontAlgn="base">
              <a:spcBef>
                <a:spcPts val="800"/>
              </a:spcBef>
              <a:spcAft>
                <a:spcPct val="0"/>
              </a:spcAft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>
                <a:cs typeface="Arial" charset="0"/>
              </a:rPr>
              <a:t>How to coordinate between the transmitters such that packets are successfully received?</a:t>
            </a:r>
          </a:p>
          <a:p>
            <a:pPr lvl="2">
              <a:defRPr/>
            </a:pPr>
            <a:r>
              <a:rPr lang="en-US" sz="2200" dirty="0">
                <a:solidFill>
                  <a:srgbClr val="0000FF"/>
                </a:solidFill>
              </a:rPr>
              <a:t>Coordination</a:t>
            </a:r>
          </a:p>
          <a:p>
            <a:pPr lvl="1" fontAlgn="base">
              <a:spcBef>
                <a:spcPts val="800"/>
              </a:spcBef>
              <a:spcAft>
                <a:spcPct val="0"/>
              </a:spcAft>
              <a:buSzPct val="100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dirty="0">
                <a:cs typeface="Arial" charset="0"/>
              </a:rPr>
              <a:t>How to identify another host on the local network?</a:t>
            </a:r>
          </a:p>
          <a:p>
            <a:pPr lvl="2" fontAlgn="base">
              <a:spcAft>
                <a:spcPct val="0"/>
              </a:spcAft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200" dirty="0">
                <a:solidFill>
                  <a:srgbClr val="0000FF"/>
                </a:solidFill>
              </a:rPr>
              <a:t>Addressing over local networks</a:t>
            </a:r>
          </a:p>
          <a:p>
            <a:pPr marL="914400" lvl="2" indent="0">
              <a:buNone/>
              <a:defRPr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1">
            <a:extLst>
              <a:ext uri="{FF2B5EF4-FFF2-40B4-BE49-F238E27FC236}">
                <a16:creationId xmlns:a16="http://schemas.microsoft.com/office/drawing/2014/main" id="{8A423353-CC6A-4CB9-9F5A-64BA60C0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Coordination at Data-link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48A-2247-42E1-B161-FDD24E90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packet is not received successfully at the receiver if a sender transmits the data when another sender’s transmission is active </a:t>
            </a:r>
          </a:p>
          <a:p>
            <a:pPr lvl="1">
              <a:defRPr/>
            </a:pPr>
            <a:r>
              <a:rPr lang="en-US" sz="2400" dirty="0"/>
              <a:t>The packet is said to have experienced </a:t>
            </a:r>
            <a:r>
              <a:rPr lang="en-US" sz="2400" dirty="0">
                <a:solidFill>
                  <a:srgbClr val="0000FF"/>
                </a:solidFill>
              </a:rPr>
              <a:t>collision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if it is not successfully received at the receiver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3">
              <a:defRPr/>
            </a:pP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/>
              <a:t>Collision is avoided by sensing the medium before transmission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32772" name="Group 17">
            <a:extLst>
              <a:ext uri="{FF2B5EF4-FFF2-40B4-BE49-F238E27FC236}">
                <a16:creationId xmlns:a16="http://schemas.microsoft.com/office/drawing/2014/main" id="{69A3A0AD-2EFA-41D0-B847-9F1CD232643F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5029200"/>
            <a:ext cx="2011363" cy="406400"/>
            <a:chOff x="6248400" y="3454195"/>
            <a:chExt cx="1842294" cy="4320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8D9490-97F4-4126-B779-2FCE01097D78}"/>
                </a:ext>
              </a:extLst>
            </p:cNvPr>
            <p:cNvSpPr/>
            <p:nvPr/>
          </p:nvSpPr>
          <p:spPr>
            <a:xfrm>
              <a:off x="6248400" y="3467695"/>
              <a:ext cx="609251" cy="418505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31BB3A-7BA5-490F-B438-EA7BFC700ED8}"/>
                </a:ext>
              </a:extLst>
            </p:cNvPr>
            <p:cNvSpPr/>
            <p:nvPr/>
          </p:nvSpPr>
          <p:spPr>
            <a:xfrm>
              <a:off x="7481443" y="3454195"/>
              <a:ext cx="609251" cy="418505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2773" name="Group 20">
            <a:extLst>
              <a:ext uri="{FF2B5EF4-FFF2-40B4-BE49-F238E27FC236}">
                <a16:creationId xmlns:a16="http://schemas.microsoft.com/office/drawing/2014/main" id="{F909EF7F-844D-43A4-B3FE-D7090E8E7486}"/>
              </a:ext>
            </a:extLst>
          </p:cNvPr>
          <p:cNvGrpSpPr>
            <a:grpSpLocks/>
          </p:cNvGrpSpPr>
          <p:nvPr/>
        </p:nvGrpSpPr>
        <p:grpSpPr bwMode="auto">
          <a:xfrm>
            <a:off x="4513260" y="5080000"/>
            <a:ext cx="2438400" cy="573088"/>
            <a:chOff x="6377298" y="3505200"/>
            <a:chExt cx="2233302" cy="609600"/>
          </a:xfrm>
        </p:grpSpPr>
        <p:pic>
          <p:nvPicPr>
            <p:cNvPr id="32783" name="Picture 11">
              <a:extLst>
                <a:ext uri="{FF2B5EF4-FFF2-40B4-BE49-F238E27FC236}">
                  <a16:creationId xmlns:a16="http://schemas.microsoft.com/office/drawing/2014/main" id="{480E274D-50AD-46CD-9335-8633339DE1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0" y="3505200"/>
              <a:ext cx="40577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2784" name="Picture 11">
              <a:extLst>
                <a:ext uri="{FF2B5EF4-FFF2-40B4-BE49-F238E27FC236}">
                  <a16:creationId xmlns:a16="http://schemas.microsoft.com/office/drawing/2014/main" id="{57BF90E2-D944-4EAC-AED7-30AB400F4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298" y="3505200"/>
              <a:ext cx="40577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2785" name="Picture 11">
              <a:extLst>
                <a:ext uri="{FF2B5EF4-FFF2-40B4-BE49-F238E27FC236}">
                  <a16:creationId xmlns:a16="http://schemas.microsoft.com/office/drawing/2014/main" id="{D999EC22-6718-4F59-826F-51539BF1C5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721" y="3505200"/>
              <a:ext cx="40577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2786" name="Picture 11">
              <a:extLst>
                <a:ext uri="{FF2B5EF4-FFF2-40B4-BE49-F238E27FC236}">
                  <a16:creationId xmlns:a16="http://schemas.microsoft.com/office/drawing/2014/main" id="{532FDC53-E517-4603-9A98-43BCB9E34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4823" y="3505200"/>
              <a:ext cx="40577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32787" name="Group 25">
              <a:extLst>
                <a:ext uri="{FF2B5EF4-FFF2-40B4-BE49-F238E27FC236}">
                  <a16:creationId xmlns:a16="http://schemas.microsoft.com/office/drawing/2014/main" id="{30C9A479-8A58-4ADC-83D3-F7033687C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3987" y="3810000"/>
              <a:ext cx="1954213" cy="304800"/>
              <a:chOff x="6275387" y="4038600"/>
              <a:chExt cx="1954213" cy="304800"/>
            </a:xfrm>
          </p:grpSpPr>
          <p:sp>
            <p:nvSpPr>
              <p:cNvPr id="27" name="Can 26">
                <a:extLst>
                  <a:ext uri="{FF2B5EF4-FFF2-40B4-BE49-F238E27FC236}">
                    <a16:creationId xmlns:a16="http://schemas.microsoft.com/office/drawing/2014/main" id="{2BB56759-C88E-4C70-96C6-9349A98D2FF1}"/>
                  </a:ext>
                </a:extLst>
              </p:cNvPr>
              <p:cNvSpPr/>
              <p:nvPr/>
            </p:nvSpPr>
            <p:spPr bwMode="auto">
              <a:xfrm>
                <a:off x="6883088" y="4038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8" name="Can 27">
                <a:extLst>
                  <a:ext uri="{FF2B5EF4-FFF2-40B4-BE49-F238E27FC236}">
                    <a16:creationId xmlns:a16="http://schemas.microsoft.com/office/drawing/2014/main" id="{F5AF52BB-BFF8-4EDE-B402-0A4EFDE25FBA}"/>
                  </a:ext>
                </a:extLst>
              </p:cNvPr>
              <p:cNvSpPr/>
              <p:nvPr/>
            </p:nvSpPr>
            <p:spPr bwMode="auto">
              <a:xfrm>
                <a:off x="6275387" y="4038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9" name="Can 28">
                <a:extLst>
                  <a:ext uri="{FF2B5EF4-FFF2-40B4-BE49-F238E27FC236}">
                    <a16:creationId xmlns:a16="http://schemas.microsoft.com/office/drawing/2014/main" id="{A81C24F7-2BAB-420E-9F7F-3C9D857B40CA}"/>
                  </a:ext>
                </a:extLst>
              </p:cNvPr>
              <p:cNvSpPr/>
              <p:nvPr/>
            </p:nvSpPr>
            <p:spPr bwMode="auto">
              <a:xfrm>
                <a:off x="7469809" y="4038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0" name="Can 29">
                <a:extLst>
                  <a:ext uri="{FF2B5EF4-FFF2-40B4-BE49-F238E27FC236}">
                    <a16:creationId xmlns:a16="http://schemas.microsoft.com/office/drawing/2014/main" id="{340786B9-C120-4F24-87BE-142D738EE91C}"/>
                  </a:ext>
                </a:extLst>
              </p:cNvPr>
              <p:cNvSpPr/>
              <p:nvPr/>
            </p:nvSpPr>
            <p:spPr bwMode="auto">
              <a:xfrm>
                <a:off x="8077200" y="4038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1" name="Can 30">
                <a:extLst>
                  <a:ext uri="{FF2B5EF4-FFF2-40B4-BE49-F238E27FC236}">
                    <a16:creationId xmlns:a16="http://schemas.microsoft.com/office/drawing/2014/main" id="{A7DC8D28-51A0-4705-8775-063E746E8F73}"/>
                  </a:ext>
                </a:extLst>
              </p:cNvPr>
              <p:cNvSpPr/>
              <p:nvPr/>
            </p:nvSpPr>
            <p:spPr bwMode="auto">
              <a:xfrm rot="5400000">
                <a:off x="7176294" y="3290093"/>
                <a:ext cx="152400" cy="1954213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C59D43-66ED-4426-A275-E5FAC5C21A9E}"/>
              </a:ext>
            </a:extLst>
          </p:cNvPr>
          <p:cNvCxnSpPr/>
          <p:nvPr/>
        </p:nvCxnSpPr>
        <p:spPr>
          <a:xfrm>
            <a:off x="4762500" y="5592763"/>
            <a:ext cx="3032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D31CCA-B41F-4EE2-B93B-A49CFC52A423}"/>
              </a:ext>
            </a:extLst>
          </p:cNvPr>
          <p:cNvCxnSpPr/>
          <p:nvPr/>
        </p:nvCxnSpPr>
        <p:spPr>
          <a:xfrm flipH="1">
            <a:off x="5680072" y="5562603"/>
            <a:ext cx="1022350" cy="11113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xplosion 1 34">
            <a:extLst>
              <a:ext uri="{FF2B5EF4-FFF2-40B4-BE49-F238E27FC236}">
                <a16:creationId xmlns:a16="http://schemas.microsoft.com/office/drawing/2014/main" id="{C077A470-F966-4FCA-A598-868662524C22}"/>
              </a:ext>
            </a:extLst>
          </p:cNvPr>
          <p:cNvSpPr/>
          <p:nvPr/>
        </p:nvSpPr>
        <p:spPr>
          <a:xfrm>
            <a:off x="5038722" y="5449888"/>
            <a:ext cx="679450" cy="322262"/>
          </a:xfrm>
          <a:prstGeom prst="irregularSeal1">
            <a:avLst/>
          </a:prstGeom>
          <a:solidFill>
            <a:srgbClr val="FFFF00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F45D61-AC51-40A6-80F6-C672AF33A1F9}"/>
              </a:ext>
            </a:extLst>
          </p:cNvPr>
          <p:cNvCxnSpPr/>
          <p:nvPr/>
        </p:nvCxnSpPr>
        <p:spPr>
          <a:xfrm>
            <a:off x="4762497" y="5414963"/>
            <a:ext cx="0" cy="17780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7D0C51-A44F-4212-B9E6-E991637ADC10}"/>
              </a:ext>
            </a:extLst>
          </p:cNvPr>
          <p:cNvCxnSpPr/>
          <p:nvPr/>
        </p:nvCxnSpPr>
        <p:spPr>
          <a:xfrm>
            <a:off x="6064247" y="5414963"/>
            <a:ext cx="0" cy="17780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7C48238-4FEA-46F4-B4B5-40F130E23C67}"/>
              </a:ext>
            </a:extLst>
          </p:cNvPr>
          <p:cNvSpPr/>
          <p:nvPr/>
        </p:nvSpPr>
        <p:spPr>
          <a:xfrm>
            <a:off x="4525960" y="5099050"/>
            <a:ext cx="209550" cy="158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049AD4-5EE0-4D43-A378-5C15D473BB6C}"/>
              </a:ext>
            </a:extLst>
          </p:cNvPr>
          <p:cNvSpPr/>
          <p:nvPr/>
        </p:nvSpPr>
        <p:spPr>
          <a:xfrm>
            <a:off x="5199063" y="5559428"/>
            <a:ext cx="128587" cy="68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E8FCA4-57CC-4266-A969-AC1E3E7F7E94}"/>
              </a:ext>
            </a:extLst>
          </p:cNvPr>
          <p:cNvSpPr/>
          <p:nvPr/>
        </p:nvSpPr>
        <p:spPr>
          <a:xfrm>
            <a:off x="5829297" y="5102228"/>
            <a:ext cx="209550" cy="1571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7F9F48-9B88-4313-B352-BEF9012FCAE9}"/>
              </a:ext>
            </a:extLst>
          </p:cNvPr>
          <p:cNvSpPr/>
          <p:nvPr/>
        </p:nvSpPr>
        <p:spPr>
          <a:xfrm>
            <a:off x="5540372" y="5562600"/>
            <a:ext cx="115888" cy="571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1A42035-F84F-42D3-8E36-186136655CA5}"/>
              </a:ext>
            </a:extLst>
          </p:cNvPr>
          <p:cNvSpPr/>
          <p:nvPr/>
        </p:nvSpPr>
        <p:spPr>
          <a:xfrm>
            <a:off x="5535613" y="5402263"/>
            <a:ext cx="762000" cy="53340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819" name="Title 1">
            <a:extLst>
              <a:ext uri="{FF2B5EF4-FFF2-40B4-BE49-F238E27FC236}">
                <a16:creationId xmlns:a16="http://schemas.microsoft.com/office/drawing/2014/main" id="{31723223-BA61-4F78-9D62-30523C0E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Addressing over Local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05C1-4A91-465E-90F3-70346F59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Each device that is connected to a network has a unique address called </a:t>
            </a:r>
            <a:r>
              <a:rPr lang="en-US" dirty="0">
                <a:solidFill>
                  <a:srgbClr val="0000FF"/>
                </a:solidFill>
              </a:rPr>
              <a:t>Medium Access Control (MAC) address</a:t>
            </a:r>
          </a:p>
          <a:p>
            <a:pPr lvl="1">
              <a:defRPr/>
            </a:pPr>
            <a:r>
              <a:rPr lang="en-US" dirty="0"/>
              <a:t>MAC addresses are six bytes long </a:t>
            </a:r>
          </a:p>
          <a:p>
            <a:pPr lvl="2">
              <a:defRPr/>
            </a:pPr>
            <a:r>
              <a:rPr lang="en-US" dirty="0"/>
              <a:t>e.g., 2A:D4:AB:FD:EF:8D</a:t>
            </a:r>
          </a:p>
          <a:p>
            <a:pPr marL="914400" lvl="2" indent="0"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dirty="0"/>
              <a:t>Approach</a:t>
            </a:r>
            <a:r>
              <a:rPr lang="en-US" sz="2400" dirty="0"/>
              <a:t>: </a:t>
            </a:r>
          </a:p>
          <a:p>
            <a:pPr lvl="1">
              <a:defRPr/>
            </a:pPr>
            <a:r>
              <a:rPr lang="en-US" dirty="0"/>
              <a:t>Data-link layer </a:t>
            </a:r>
            <a:r>
              <a:rPr lang="en-US" i="1" dirty="0"/>
              <a:t>broadcasts</a:t>
            </a:r>
            <a:r>
              <a:rPr lang="en-US" dirty="0"/>
              <a:t> the packet over the medium</a:t>
            </a:r>
          </a:p>
          <a:p>
            <a:pPr lvl="1">
              <a:defRPr/>
            </a:pPr>
            <a:r>
              <a:rPr lang="en-US" dirty="0"/>
              <a:t>Receiver reads the packet header and checks if the packet is addressed to it</a:t>
            </a:r>
          </a:p>
        </p:txBody>
      </p:sp>
      <p:grpSp>
        <p:nvGrpSpPr>
          <p:cNvPr id="34821" name="Group 14">
            <a:extLst>
              <a:ext uri="{FF2B5EF4-FFF2-40B4-BE49-F238E27FC236}">
                <a16:creationId xmlns:a16="http://schemas.microsoft.com/office/drawing/2014/main" id="{81EAFDC1-290D-4800-8A45-539B5CB30DD0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5410200"/>
            <a:ext cx="2819400" cy="914400"/>
            <a:chOff x="6377298" y="3505200"/>
            <a:chExt cx="2233302" cy="609600"/>
          </a:xfrm>
        </p:grpSpPr>
        <p:pic>
          <p:nvPicPr>
            <p:cNvPr id="34833" name="Picture 11">
              <a:extLst>
                <a:ext uri="{FF2B5EF4-FFF2-40B4-BE49-F238E27FC236}">
                  <a16:creationId xmlns:a16="http://schemas.microsoft.com/office/drawing/2014/main" id="{706555B9-6673-41CD-A7B0-07444D811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0" y="3505200"/>
              <a:ext cx="40577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4834" name="Picture 11">
              <a:extLst>
                <a:ext uri="{FF2B5EF4-FFF2-40B4-BE49-F238E27FC236}">
                  <a16:creationId xmlns:a16="http://schemas.microsoft.com/office/drawing/2014/main" id="{21267BD5-BE74-44B7-B8CE-364869E431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298" y="3505200"/>
              <a:ext cx="40577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4835" name="Picture 11">
              <a:extLst>
                <a:ext uri="{FF2B5EF4-FFF2-40B4-BE49-F238E27FC236}">
                  <a16:creationId xmlns:a16="http://schemas.microsoft.com/office/drawing/2014/main" id="{3920EB38-2D84-482B-A170-005F617D6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721" y="3505200"/>
              <a:ext cx="40577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4836" name="Picture 11">
              <a:extLst>
                <a:ext uri="{FF2B5EF4-FFF2-40B4-BE49-F238E27FC236}">
                  <a16:creationId xmlns:a16="http://schemas.microsoft.com/office/drawing/2014/main" id="{10C194FC-F6D7-4F00-8C4D-BEF1DD79C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4823" y="3505200"/>
              <a:ext cx="40577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34837" name="Group 19">
              <a:extLst>
                <a:ext uri="{FF2B5EF4-FFF2-40B4-BE49-F238E27FC236}">
                  <a16:creationId xmlns:a16="http://schemas.microsoft.com/office/drawing/2014/main" id="{A3A4558B-8C69-4D61-8F6E-EBCBC260D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3987" y="3810000"/>
              <a:ext cx="1954213" cy="304800"/>
              <a:chOff x="6275387" y="4038600"/>
              <a:chExt cx="1954213" cy="304800"/>
            </a:xfrm>
          </p:grpSpPr>
          <p:sp>
            <p:nvSpPr>
              <p:cNvPr id="21" name="Can 20">
                <a:extLst>
                  <a:ext uri="{FF2B5EF4-FFF2-40B4-BE49-F238E27FC236}">
                    <a16:creationId xmlns:a16="http://schemas.microsoft.com/office/drawing/2014/main" id="{F81833DC-C1F9-42A7-8A96-9CCB36478625}"/>
                  </a:ext>
                </a:extLst>
              </p:cNvPr>
              <p:cNvSpPr/>
              <p:nvPr/>
            </p:nvSpPr>
            <p:spPr bwMode="auto">
              <a:xfrm>
                <a:off x="6883088" y="4038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2" name="Can 21">
                <a:extLst>
                  <a:ext uri="{FF2B5EF4-FFF2-40B4-BE49-F238E27FC236}">
                    <a16:creationId xmlns:a16="http://schemas.microsoft.com/office/drawing/2014/main" id="{8499C4DD-7A09-4B5E-A637-A66FF33B8EB3}"/>
                  </a:ext>
                </a:extLst>
              </p:cNvPr>
              <p:cNvSpPr/>
              <p:nvPr/>
            </p:nvSpPr>
            <p:spPr bwMode="auto">
              <a:xfrm>
                <a:off x="6275387" y="4038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3" name="Can 22">
                <a:extLst>
                  <a:ext uri="{FF2B5EF4-FFF2-40B4-BE49-F238E27FC236}">
                    <a16:creationId xmlns:a16="http://schemas.microsoft.com/office/drawing/2014/main" id="{5E7F73AA-BE7F-4D9F-A1A3-ED2B8D98F1B9}"/>
                  </a:ext>
                </a:extLst>
              </p:cNvPr>
              <p:cNvSpPr/>
              <p:nvPr/>
            </p:nvSpPr>
            <p:spPr bwMode="auto">
              <a:xfrm>
                <a:off x="7469809" y="4038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4" name="Can 23">
                <a:extLst>
                  <a:ext uri="{FF2B5EF4-FFF2-40B4-BE49-F238E27FC236}">
                    <a16:creationId xmlns:a16="http://schemas.microsoft.com/office/drawing/2014/main" id="{C8EB17AB-5CFB-4570-9D12-006B5090AA86}"/>
                  </a:ext>
                </a:extLst>
              </p:cNvPr>
              <p:cNvSpPr/>
              <p:nvPr/>
            </p:nvSpPr>
            <p:spPr bwMode="auto">
              <a:xfrm>
                <a:off x="8077200" y="4038600"/>
                <a:ext cx="152400" cy="228600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5" name="Can 24">
                <a:extLst>
                  <a:ext uri="{FF2B5EF4-FFF2-40B4-BE49-F238E27FC236}">
                    <a16:creationId xmlns:a16="http://schemas.microsoft.com/office/drawing/2014/main" id="{3D99F42B-BC3F-4E02-81EE-897EE14DBD86}"/>
                  </a:ext>
                </a:extLst>
              </p:cNvPr>
              <p:cNvSpPr/>
              <p:nvPr/>
            </p:nvSpPr>
            <p:spPr bwMode="auto">
              <a:xfrm rot="5400000">
                <a:off x="7176294" y="3290093"/>
                <a:ext cx="152400" cy="1954213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0AB583D-3D12-4C22-86C8-AF93E3E72078}"/>
              </a:ext>
            </a:extLst>
          </p:cNvPr>
          <p:cNvSpPr/>
          <p:nvPr/>
        </p:nvSpPr>
        <p:spPr>
          <a:xfrm>
            <a:off x="4572000" y="6180138"/>
            <a:ext cx="255588" cy="682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A35DFB-1C61-4F1D-997C-15638DFBFFDB}"/>
              </a:ext>
            </a:extLst>
          </p:cNvPr>
          <p:cNvSpPr/>
          <p:nvPr/>
        </p:nvSpPr>
        <p:spPr>
          <a:xfrm>
            <a:off x="5280025" y="6180138"/>
            <a:ext cx="255588" cy="682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D1F238-B71F-46AD-B998-B5BCA8B74C40}"/>
              </a:ext>
            </a:extLst>
          </p:cNvPr>
          <p:cNvSpPr/>
          <p:nvPr/>
        </p:nvSpPr>
        <p:spPr>
          <a:xfrm>
            <a:off x="6042025" y="6180138"/>
            <a:ext cx="255588" cy="682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CFB25-0BE5-46EA-9AD6-F0E061C6FBEE}"/>
              </a:ext>
            </a:extLst>
          </p:cNvPr>
          <p:cNvSpPr/>
          <p:nvPr/>
        </p:nvSpPr>
        <p:spPr>
          <a:xfrm flipH="1">
            <a:off x="4392616" y="5965825"/>
            <a:ext cx="58737" cy="204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120D5B-C463-4771-A19D-7A18C88798FB}"/>
              </a:ext>
            </a:extLst>
          </p:cNvPr>
          <p:cNvSpPr/>
          <p:nvPr/>
        </p:nvSpPr>
        <p:spPr>
          <a:xfrm flipH="1">
            <a:off x="6678616" y="6010278"/>
            <a:ext cx="58737" cy="238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428425-FC27-4D1D-BE52-09F2DD56763C}"/>
              </a:ext>
            </a:extLst>
          </p:cNvPr>
          <p:cNvSpPr/>
          <p:nvPr/>
        </p:nvSpPr>
        <p:spPr>
          <a:xfrm flipH="1">
            <a:off x="5894388" y="5972178"/>
            <a:ext cx="57150" cy="238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5DF7C0-35F7-41D5-8CF1-F4C6185DF0CF}"/>
              </a:ext>
            </a:extLst>
          </p:cNvPr>
          <p:cNvSpPr/>
          <p:nvPr/>
        </p:nvSpPr>
        <p:spPr>
          <a:xfrm flipH="1">
            <a:off x="5167316" y="5981703"/>
            <a:ext cx="58737" cy="238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D1C8C-3898-4AAD-8123-32D2C8A9AE72}"/>
              </a:ext>
            </a:extLst>
          </p:cNvPr>
          <p:cNvSpPr/>
          <p:nvPr/>
        </p:nvSpPr>
        <p:spPr>
          <a:xfrm>
            <a:off x="4065588" y="5334000"/>
            <a:ext cx="762000" cy="53340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4830" name="Picture 2" descr="C:\Users\vkolar\AppData\Local\Microsoft\Windows\Temporary Internet Files\Content.IE5\E2H73JIM\MC900432530[1].png">
            <a:extLst>
              <a:ext uri="{FF2B5EF4-FFF2-40B4-BE49-F238E27FC236}">
                <a16:creationId xmlns:a16="http://schemas.microsoft.com/office/drawing/2014/main" id="{E2541FF8-B2A0-4EC6-89D9-4967B0BCB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63" y="5041900"/>
            <a:ext cx="4254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58C9A8-D6B0-4F84-8E5B-41A04D5C3F09}"/>
              </a:ext>
            </a:extLst>
          </p:cNvPr>
          <p:cNvSpPr/>
          <p:nvPr/>
        </p:nvSpPr>
        <p:spPr>
          <a:xfrm>
            <a:off x="4931500" y="4800604"/>
            <a:ext cx="37315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5F5574-174F-4C48-A95B-7FDA58140D56}"/>
              </a:ext>
            </a:extLst>
          </p:cNvPr>
          <p:cNvSpPr/>
          <p:nvPr/>
        </p:nvSpPr>
        <p:spPr>
          <a:xfrm>
            <a:off x="6477000" y="4800604"/>
            <a:ext cx="37315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8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b="1" dirty="0" err="1">
                <a:solidFill>
                  <a:srgbClr val="C00000"/>
                </a:solidFill>
              </a:rPr>
              <a:t>Capaian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00FF"/>
                </a:solidFill>
              </a:rPr>
              <a:t>Pembelajaran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 marL="0" indent="0" algn="just">
              <a:buClr>
                <a:srgbClr val="C00000"/>
              </a:buClr>
              <a:buNone/>
              <a:defRPr/>
            </a:pPr>
            <a:endParaRPr lang="en-US" sz="2000" dirty="0">
              <a:solidFill>
                <a:srgbClr val="7F7F7F"/>
              </a:solidFill>
            </a:endParaRPr>
          </a:p>
          <a:p>
            <a:pPr marL="457200" indent="-457200" algn="just">
              <a:buNone/>
              <a:defRPr/>
            </a:pPr>
            <a:endParaRPr lang="en-US" sz="1800" dirty="0">
              <a:solidFill>
                <a:srgbClr val="7F7F7F"/>
              </a:solidFill>
            </a:endParaRPr>
          </a:p>
          <a:p>
            <a:pPr lvl="1" algn="just" eaLnBrk="1" hangingPunct="1">
              <a:buFontTx/>
              <a:buNone/>
              <a:defRPr/>
            </a:pP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" name="Bevel 2"/>
          <p:cNvSpPr/>
          <p:nvPr/>
        </p:nvSpPr>
        <p:spPr>
          <a:xfrm>
            <a:off x="2925764" y="1489535"/>
            <a:ext cx="6468268" cy="1042988"/>
          </a:xfrm>
          <a:prstGeom prst="beve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Kuliah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bertujuan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memberikan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pemahaman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mendalam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pengalaman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langsung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tentang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Down Arrow 3"/>
          <p:cNvSpPr/>
          <p:nvPr/>
        </p:nvSpPr>
        <p:spPr>
          <a:xfrm>
            <a:off x="5969398" y="2667460"/>
            <a:ext cx="381000" cy="6096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L-Shape 19"/>
          <p:cNvSpPr/>
          <p:nvPr/>
        </p:nvSpPr>
        <p:spPr>
          <a:xfrm rot="5400000">
            <a:off x="3220244" y="4293395"/>
            <a:ext cx="887413" cy="1476375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3073400" y="4735513"/>
            <a:ext cx="1476374" cy="1166812"/>
          </a:xfrm>
          <a:custGeom>
            <a:avLst/>
            <a:gdLst>
              <a:gd name="connsiteX0" fmla="*/ 0 w 1331774"/>
              <a:gd name="connsiteY0" fmla="*/ 0 h 1167378"/>
              <a:gd name="connsiteX1" fmla="*/ 1331774 w 1331774"/>
              <a:gd name="connsiteY1" fmla="*/ 0 h 1167378"/>
              <a:gd name="connsiteX2" fmla="*/ 1331774 w 1331774"/>
              <a:gd name="connsiteY2" fmla="*/ 1167378 h 1167378"/>
              <a:gd name="connsiteX3" fmla="*/ 0 w 1331774"/>
              <a:gd name="connsiteY3" fmla="*/ 1167378 h 1167378"/>
              <a:gd name="connsiteX4" fmla="*/ 0 w 1331774"/>
              <a:gd name="connsiteY4" fmla="*/ 0 h 116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774" h="1167378">
                <a:moveTo>
                  <a:pt x="0" y="0"/>
                </a:moveTo>
                <a:lnTo>
                  <a:pt x="1331774" y="0"/>
                </a:lnTo>
                <a:lnTo>
                  <a:pt x="1331774" y="1167378"/>
                </a:lnTo>
                <a:lnTo>
                  <a:pt x="0" y="11673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9530" tIns="49530" rIns="49530" bIns="49530" spcCol="1270"/>
          <a:lstStyle/>
          <a:p>
            <a:pPr defTabSz="5778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dirty="0" err="1">
                <a:solidFill>
                  <a:srgbClr val="0070C0"/>
                </a:solidFill>
              </a:rPr>
              <a:t>Prinsip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menjadi</a:t>
            </a:r>
            <a:r>
              <a:rPr lang="en-US" dirty="0">
                <a:solidFill>
                  <a:srgbClr val="0070C0"/>
                </a:solidFill>
              </a:rPr>
              <a:t> basis </a:t>
            </a:r>
            <a:r>
              <a:rPr lang="en-US" dirty="0" err="1">
                <a:solidFill>
                  <a:srgbClr val="0070C0"/>
                </a:solidFill>
              </a:rPr>
              <a:t>dari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sistem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terdistribusi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4152900" y="4186239"/>
            <a:ext cx="252412" cy="250825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L-Shape 22"/>
          <p:cNvSpPr/>
          <p:nvPr/>
        </p:nvSpPr>
        <p:spPr>
          <a:xfrm rot="5400000">
            <a:off x="4850607" y="3890170"/>
            <a:ext cx="887413" cy="1476375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3"/>
          <p:cNvSpPr/>
          <p:nvPr/>
        </p:nvSpPr>
        <p:spPr>
          <a:xfrm>
            <a:off x="4703763" y="4332288"/>
            <a:ext cx="1476374" cy="1166812"/>
          </a:xfrm>
          <a:custGeom>
            <a:avLst/>
            <a:gdLst>
              <a:gd name="connsiteX0" fmla="*/ 0 w 1331774"/>
              <a:gd name="connsiteY0" fmla="*/ 0 h 1167378"/>
              <a:gd name="connsiteX1" fmla="*/ 1331774 w 1331774"/>
              <a:gd name="connsiteY1" fmla="*/ 0 h 1167378"/>
              <a:gd name="connsiteX2" fmla="*/ 1331774 w 1331774"/>
              <a:gd name="connsiteY2" fmla="*/ 1167378 h 1167378"/>
              <a:gd name="connsiteX3" fmla="*/ 0 w 1331774"/>
              <a:gd name="connsiteY3" fmla="*/ 1167378 h 1167378"/>
              <a:gd name="connsiteX4" fmla="*/ 0 w 1331774"/>
              <a:gd name="connsiteY4" fmla="*/ 0 h 116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774" h="1167378">
                <a:moveTo>
                  <a:pt x="0" y="0"/>
                </a:moveTo>
                <a:lnTo>
                  <a:pt x="1331774" y="0"/>
                </a:lnTo>
                <a:lnTo>
                  <a:pt x="1331774" y="1167378"/>
                </a:lnTo>
                <a:lnTo>
                  <a:pt x="0" y="11673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9530" tIns="49530" rIns="49530" bIns="49530" spcCol="1270"/>
          <a:lstStyle/>
          <a:p>
            <a:pPr defTabSz="577850">
              <a:lnSpc>
                <a:spcPct val="90000"/>
              </a:lnSpc>
              <a:spcAft>
                <a:spcPct val="35000"/>
              </a:spcAft>
              <a:defRPr/>
            </a:pPr>
            <a:r>
              <a:rPr lang="it-IT" dirty="0">
                <a:solidFill>
                  <a:srgbClr val="0070C0"/>
                </a:solidFill>
              </a:rPr>
              <a:t>Prinsip untuk optimalisasi sistem terdistribusi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5783263" y="3783014"/>
            <a:ext cx="252413" cy="250825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L-Shape 25"/>
          <p:cNvSpPr/>
          <p:nvPr/>
        </p:nvSpPr>
        <p:spPr>
          <a:xfrm rot="5400000">
            <a:off x="6480969" y="3486945"/>
            <a:ext cx="887413" cy="1476375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6334124" y="3927475"/>
            <a:ext cx="1476374" cy="1168400"/>
          </a:xfrm>
          <a:custGeom>
            <a:avLst/>
            <a:gdLst>
              <a:gd name="connsiteX0" fmla="*/ 0 w 1331774"/>
              <a:gd name="connsiteY0" fmla="*/ 0 h 1167378"/>
              <a:gd name="connsiteX1" fmla="*/ 1331774 w 1331774"/>
              <a:gd name="connsiteY1" fmla="*/ 0 h 1167378"/>
              <a:gd name="connsiteX2" fmla="*/ 1331774 w 1331774"/>
              <a:gd name="connsiteY2" fmla="*/ 1167378 h 1167378"/>
              <a:gd name="connsiteX3" fmla="*/ 0 w 1331774"/>
              <a:gd name="connsiteY3" fmla="*/ 1167378 h 1167378"/>
              <a:gd name="connsiteX4" fmla="*/ 0 w 1331774"/>
              <a:gd name="connsiteY4" fmla="*/ 0 h 116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774" h="1167378">
                <a:moveTo>
                  <a:pt x="0" y="0"/>
                </a:moveTo>
                <a:lnTo>
                  <a:pt x="1331774" y="0"/>
                </a:lnTo>
                <a:lnTo>
                  <a:pt x="1331774" y="1167378"/>
                </a:lnTo>
                <a:lnTo>
                  <a:pt x="0" y="11673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9530" tIns="49530" rIns="49530" bIns="49530" spcCol="1270"/>
          <a:lstStyle/>
          <a:p>
            <a:pPr defTabSz="5778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Model </a:t>
            </a:r>
            <a:r>
              <a:rPr lang="en-US" dirty="0" err="1">
                <a:solidFill>
                  <a:srgbClr val="0070C0"/>
                </a:solidFill>
              </a:rPr>
              <a:t>pemrograman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sistem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terdistribusi</a:t>
            </a:r>
            <a:r>
              <a:rPr lang="en-US" dirty="0">
                <a:solidFill>
                  <a:srgbClr val="0070C0"/>
                </a:solidFill>
              </a:rPr>
              <a:t> dan </a:t>
            </a:r>
            <a:r>
              <a:rPr lang="en-US" dirty="0" err="1">
                <a:solidFill>
                  <a:srgbClr val="0070C0"/>
                </a:solidFill>
              </a:rPr>
              <a:t>mesin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analitika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413625" y="3378201"/>
            <a:ext cx="252412" cy="252413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L-Shape 28"/>
          <p:cNvSpPr/>
          <p:nvPr/>
        </p:nvSpPr>
        <p:spPr>
          <a:xfrm rot="5400000">
            <a:off x="8111332" y="3083720"/>
            <a:ext cx="887413" cy="1476375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>
            <a:off x="7964488" y="3524250"/>
            <a:ext cx="1785938" cy="1168400"/>
          </a:xfrm>
          <a:custGeom>
            <a:avLst/>
            <a:gdLst>
              <a:gd name="connsiteX0" fmla="*/ 0 w 1331774"/>
              <a:gd name="connsiteY0" fmla="*/ 0 h 1167378"/>
              <a:gd name="connsiteX1" fmla="*/ 1331774 w 1331774"/>
              <a:gd name="connsiteY1" fmla="*/ 0 h 1167378"/>
              <a:gd name="connsiteX2" fmla="*/ 1331774 w 1331774"/>
              <a:gd name="connsiteY2" fmla="*/ 1167378 h 1167378"/>
              <a:gd name="connsiteX3" fmla="*/ 0 w 1331774"/>
              <a:gd name="connsiteY3" fmla="*/ 1167378 h 1167378"/>
              <a:gd name="connsiteX4" fmla="*/ 0 w 1331774"/>
              <a:gd name="connsiteY4" fmla="*/ 0 h 116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774" h="1167378">
                <a:moveTo>
                  <a:pt x="0" y="0"/>
                </a:moveTo>
                <a:lnTo>
                  <a:pt x="1331774" y="0"/>
                </a:lnTo>
                <a:lnTo>
                  <a:pt x="1331774" y="1167378"/>
                </a:lnTo>
                <a:lnTo>
                  <a:pt x="0" y="11673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9530" tIns="49530" rIns="49530" bIns="49530" spcCol="1270"/>
          <a:lstStyle/>
          <a:p>
            <a:pPr defTabSz="577850">
              <a:lnSpc>
                <a:spcPct val="90000"/>
              </a:lnSpc>
              <a:spcAft>
                <a:spcPct val="35000"/>
              </a:spcAft>
              <a:defRPr/>
            </a:pPr>
            <a:r>
              <a:rPr lang="it-IT" dirty="0">
                <a:solidFill>
                  <a:srgbClr val="0070C0"/>
                </a:solidFill>
              </a:rPr>
              <a:t>Bagaimana sistem terdistribusi modern memenuhi tuntutan aplikasi terdistribusi kontemporer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9043988" y="2974976"/>
            <a:ext cx="252413" cy="252413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2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1" grpId="0"/>
      <p:bldP spid="24" grpId="0"/>
      <p:bldP spid="27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0127764-6C58-40D9-A11A-C64E7F77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Four Layers We Are Studying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4E1F4665-AF6F-46A4-81DB-00410E34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rgbClr val="B3B3B3"/>
                </a:solidFill>
              </a:rPr>
              <a:t>Physical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rgbClr val="B3B3B3"/>
                </a:solidFill>
              </a:rPr>
              <a:t>Data-link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rgbClr val="0000FF"/>
                </a:solidFill>
              </a:rPr>
              <a:t>Network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643053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BD3B9F2-8692-46C6-9D1C-CE18BD26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07B1-2962-455A-A67F-F45D97AB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8763000" cy="4953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Network layer protocols perform the role of </a:t>
            </a:r>
            <a:r>
              <a:rPr lang="en-US" sz="2400" dirty="0">
                <a:solidFill>
                  <a:srgbClr val="0000FF"/>
                </a:solidFill>
              </a:rPr>
              <a:t>routing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>
              <a:defRPr/>
            </a:pPr>
            <a:r>
              <a:rPr lang="en-US" sz="2000" dirty="0"/>
              <a:t>They ensure that a packet is routed from the source machine to the destination machine</a:t>
            </a:r>
          </a:p>
          <a:p>
            <a:pPr lvl="1">
              <a:defRPr/>
            </a:pPr>
            <a:r>
              <a:rPr lang="en-US" sz="2000" dirty="0"/>
              <a:t>Packets may traverse different LANs to reach the destination</a:t>
            </a:r>
          </a:p>
          <a:p>
            <a:pPr lvl="2">
              <a:buFontTx/>
              <a:buNone/>
              <a:defRPr/>
            </a:pPr>
            <a:endParaRPr lang="en-US" sz="1600" dirty="0"/>
          </a:p>
          <a:p>
            <a:pPr lvl="4">
              <a:defRPr/>
            </a:pPr>
            <a:endParaRPr lang="en-US" sz="1050" dirty="0"/>
          </a:p>
          <a:p>
            <a:pPr>
              <a:defRPr/>
            </a:pPr>
            <a:r>
              <a:rPr lang="en-US" sz="2400" dirty="0"/>
              <a:t>Internet Protocol (IP) is a </a:t>
            </a:r>
            <a:br>
              <a:rPr lang="en-US" sz="2400" dirty="0"/>
            </a:br>
            <a:r>
              <a:rPr lang="en-US" sz="2400" dirty="0"/>
              <a:t>widely-used network layer </a:t>
            </a:r>
            <a:br>
              <a:rPr lang="en-US" sz="2400" dirty="0"/>
            </a:br>
            <a:r>
              <a:rPr lang="en-US" sz="2400" dirty="0"/>
              <a:t>protocol </a:t>
            </a:r>
          </a:p>
          <a:p>
            <a:pPr lvl="1">
              <a:defRPr/>
            </a:pPr>
            <a:r>
              <a:rPr lang="en-US" sz="2000" dirty="0"/>
              <a:t>IP addresses are typically </a:t>
            </a:r>
            <a:br>
              <a:rPr lang="en-US" sz="2000" dirty="0"/>
            </a:br>
            <a:r>
              <a:rPr lang="en-US" sz="2000" dirty="0"/>
              <a:t>used to identify machines</a:t>
            </a:r>
            <a:endParaRPr lang="en-US" sz="1050" dirty="0"/>
          </a:p>
          <a:p>
            <a:pPr lvl="4">
              <a:defRPr/>
            </a:pPr>
            <a:endParaRPr lang="en-US" sz="1100" dirty="0"/>
          </a:p>
          <a:p>
            <a:pPr marL="914400" lvl="2" indent="0">
              <a:buNone/>
              <a:defRPr/>
            </a:pPr>
            <a:endParaRPr lang="en-US" sz="1400" dirty="0"/>
          </a:p>
        </p:txBody>
      </p:sp>
      <p:grpSp>
        <p:nvGrpSpPr>
          <p:cNvPr id="36868" name="Group 428">
            <a:extLst>
              <a:ext uri="{FF2B5EF4-FFF2-40B4-BE49-F238E27FC236}">
                <a16:creationId xmlns:a16="http://schemas.microsoft.com/office/drawing/2014/main" id="{B406A635-63EE-4AFF-9A65-5F1E970D6FF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505200"/>
            <a:ext cx="4568825" cy="3124200"/>
            <a:chOff x="533400" y="3810000"/>
            <a:chExt cx="3124200" cy="2286000"/>
          </a:xfrm>
        </p:grpSpPr>
        <p:grpSp>
          <p:nvGrpSpPr>
            <p:cNvPr id="36876" name="Group 305">
              <a:extLst>
                <a:ext uri="{FF2B5EF4-FFF2-40B4-BE49-F238E27FC236}">
                  <a16:creationId xmlns:a16="http://schemas.microsoft.com/office/drawing/2014/main" id="{A8AC21FE-D632-485B-AFEC-F111F5529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3810000"/>
              <a:ext cx="1295400" cy="762000"/>
              <a:chOff x="2057400" y="3810000"/>
              <a:chExt cx="1600200" cy="9144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E3527B2-8D1A-427B-AEB9-5E6D2B1E1845}"/>
                  </a:ext>
                </a:extLst>
              </p:cNvPr>
              <p:cNvSpPr/>
              <p:nvPr/>
            </p:nvSpPr>
            <p:spPr>
              <a:xfrm>
                <a:off x="2059166" y="3810000"/>
                <a:ext cx="1598434" cy="9130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7100" name="Group 271">
                <a:extLst>
                  <a:ext uri="{FF2B5EF4-FFF2-40B4-BE49-F238E27FC236}">
                    <a16:creationId xmlns:a16="http://schemas.microsoft.com/office/drawing/2014/main" id="{A1661F3B-9F72-4407-99D9-C6BB5C2168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0" y="3962400"/>
                <a:ext cx="1447800" cy="609600"/>
                <a:chOff x="5029200" y="3657600"/>
                <a:chExt cx="3200400" cy="1905000"/>
              </a:xfrm>
            </p:grpSpPr>
            <p:sp>
              <p:nvSpPr>
                <p:cNvPr id="120" name="Can 119">
                  <a:extLst>
                    <a:ext uri="{FF2B5EF4-FFF2-40B4-BE49-F238E27FC236}">
                      <a16:creationId xmlns:a16="http://schemas.microsoft.com/office/drawing/2014/main" id="{BF63FB29-B4D2-4002-83D0-20FA806C6937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37104" name="Group 209">
                  <a:extLst>
                    <a:ext uri="{FF2B5EF4-FFF2-40B4-BE49-F238E27FC236}">
                      <a16:creationId xmlns:a16="http://schemas.microsoft.com/office/drawing/2014/main" id="{D81C5E14-3CAC-4FC5-8A63-96BAD5A82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143" name="Can 142">
                    <a:extLst>
                      <a:ext uri="{FF2B5EF4-FFF2-40B4-BE49-F238E27FC236}">
                        <a16:creationId xmlns:a16="http://schemas.microsoft.com/office/drawing/2014/main" id="{EEBDC02D-6A03-47CC-9193-EFEE6327DAB3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44" name="Can 143">
                    <a:extLst>
                      <a:ext uri="{FF2B5EF4-FFF2-40B4-BE49-F238E27FC236}">
                        <a16:creationId xmlns:a16="http://schemas.microsoft.com/office/drawing/2014/main" id="{74BA8672-3A0E-42C8-B3AA-AB3C8DF50993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37154" name="Picture 9">
                    <a:extLst>
                      <a:ext uri="{FF2B5EF4-FFF2-40B4-BE49-F238E27FC236}">
                        <a16:creationId xmlns:a16="http://schemas.microsoft.com/office/drawing/2014/main" id="{C3A55CED-1740-4697-B67B-E49E4C302F9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155" name="Picture 11">
                    <a:extLst>
                      <a:ext uri="{FF2B5EF4-FFF2-40B4-BE49-F238E27FC236}">
                        <a16:creationId xmlns:a16="http://schemas.microsoft.com/office/drawing/2014/main" id="{E46FC384-4EBE-471F-B233-C490523531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156" name="Picture 12">
                    <a:extLst>
                      <a:ext uri="{FF2B5EF4-FFF2-40B4-BE49-F238E27FC236}">
                        <a16:creationId xmlns:a16="http://schemas.microsoft.com/office/drawing/2014/main" id="{E79E9DEC-1F65-4B4D-A3EE-A15CECFA6D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157" name="Picture 13">
                    <a:extLst>
                      <a:ext uri="{FF2B5EF4-FFF2-40B4-BE49-F238E27FC236}">
                        <a16:creationId xmlns:a16="http://schemas.microsoft.com/office/drawing/2014/main" id="{C2F76259-AE8B-46F1-820F-DBF0981162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9" name="Can 148">
                    <a:extLst>
                      <a:ext uri="{FF2B5EF4-FFF2-40B4-BE49-F238E27FC236}">
                        <a16:creationId xmlns:a16="http://schemas.microsoft.com/office/drawing/2014/main" id="{82F01520-101F-41BF-9D42-2D28A6BDA31D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50" name="Can 149">
                    <a:extLst>
                      <a:ext uri="{FF2B5EF4-FFF2-40B4-BE49-F238E27FC236}">
                        <a16:creationId xmlns:a16="http://schemas.microsoft.com/office/drawing/2014/main" id="{C6F5D717-6911-42BA-BA50-F6DF5D9CABCD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Can 150">
                    <a:extLst>
                      <a:ext uri="{FF2B5EF4-FFF2-40B4-BE49-F238E27FC236}">
                        <a16:creationId xmlns:a16="http://schemas.microsoft.com/office/drawing/2014/main" id="{E1883E44-2679-4906-BF6B-078993808DE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7105" name="Group 219">
                  <a:extLst>
                    <a:ext uri="{FF2B5EF4-FFF2-40B4-BE49-F238E27FC236}">
                      <a16:creationId xmlns:a16="http://schemas.microsoft.com/office/drawing/2014/main" id="{74044417-9389-4BEC-8971-626DCFF0D9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134" name="Can 133">
                    <a:extLst>
                      <a:ext uri="{FF2B5EF4-FFF2-40B4-BE49-F238E27FC236}">
                        <a16:creationId xmlns:a16="http://schemas.microsoft.com/office/drawing/2014/main" id="{CE42888D-C3D4-44C5-8E89-EA4CD9C610A2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35" name="Can 134">
                    <a:extLst>
                      <a:ext uri="{FF2B5EF4-FFF2-40B4-BE49-F238E27FC236}">
                        <a16:creationId xmlns:a16="http://schemas.microsoft.com/office/drawing/2014/main" id="{46C86207-9439-4D0E-A62C-43F1C0DE05F1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37135" name="Picture 9">
                    <a:extLst>
                      <a:ext uri="{FF2B5EF4-FFF2-40B4-BE49-F238E27FC236}">
                        <a16:creationId xmlns:a16="http://schemas.microsoft.com/office/drawing/2014/main" id="{1A7078B0-8320-4BB0-83E4-1CC8FBF913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136" name="Picture 11">
                    <a:extLst>
                      <a:ext uri="{FF2B5EF4-FFF2-40B4-BE49-F238E27FC236}">
                        <a16:creationId xmlns:a16="http://schemas.microsoft.com/office/drawing/2014/main" id="{5C72D5DC-0113-4E07-826A-22F0093044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137" name="Picture 12">
                    <a:extLst>
                      <a:ext uri="{FF2B5EF4-FFF2-40B4-BE49-F238E27FC236}">
                        <a16:creationId xmlns:a16="http://schemas.microsoft.com/office/drawing/2014/main" id="{C8172756-595F-4A46-B93C-67CA8702DB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138" name="Picture 13">
                    <a:extLst>
                      <a:ext uri="{FF2B5EF4-FFF2-40B4-BE49-F238E27FC236}">
                        <a16:creationId xmlns:a16="http://schemas.microsoft.com/office/drawing/2014/main" id="{C190D715-0EB8-428B-810A-AEE98A2237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0" name="Can 139">
                    <a:extLst>
                      <a:ext uri="{FF2B5EF4-FFF2-40B4-BE49-F238E27FC236}">
                        <a16:creationId xmlns:a16="http://schemas.microsoft.com/office/drawing/2014/main" id="{EDD3FC05-AB6D-4172-92A3-61A69820D2F0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Can 140">
                    <a:extLst>
                      <a:ext uri="{FF2B5EF4-FFF2-40B4-BE49-F238E27FC236}">
                        <a16:creationId xmlns:a16="http://schemas.microsoft.com/office/drawing/2014/main" id="{849B141D-EB18-4FEA-9AAA-6D1A25083B1B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Can 141">
                    <a:extLst>
                      <a:ext uri="{FF2B5EF4-FFF2-40B4-BE49-F238E27FC236}">
                        <a16:creationId xmlns:a16="http://schemas.microsoft.com/office/drawing/2014/main" id="{E636F443-5335-48D5-A1F8-74D1685C83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23" name="Can 122">
                  <a:extLst>
                    <a:ext uri="{FF2B5EF4-FFF2-40B4-BE49-F238E27FC236}">
                      <a16:creationId xmlns:a16="http://schemas.microsoft.com/office/drawing/2014/main" id="{FCB48AA0-3663-4754-9E30-EEC80316096A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37109" name="Group 198">
                  <a:extLst>
                    <a:ext uri="{FF2B5EF4-FFF2-40B4-BE49-F238E27FC236}">
                      <a16:creationId xmlns:a16="http://schemas.microsoft.com/office/drawing/2014/main" id="{563E02AE-6357-43C9-BA3E-E771DFC784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125" name="Can 124">
                    <a:extLst>
                      <a:ext uri="{FF2B5EF4-FFF2-40B4-BE49-F238E27FC236}">
                        <a16:creationId xmlns:a16="http://schemas.microsoft.com/office/drawing/2014/main" id="{1ED85F27-742C-44D4-8244-5C7C06565E26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26" name="Can 125">
                    <a:extLst>
                      <a:ext uri="{FF2B5EF4-FFF2-40B4-BE49-F238E27FC236}">
                        <a16:creationId xmlns:a16="http://schemas.microsoft.com/office/drawing/2014/main" id="{DEAEF8D0-2EB7-435C-A951-4BC2B28CFFD8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37116" name="Picture 9">
                    <a:extLst>
                      <a:ext uri="{FF2B5EF4-FFF2-40B4-BE49-F238E27FC236}">
                        <a16:creationId xmlns:a16="http://schemas.microsoft.com/office/drawing/2014/main" id="{9FA63F77-9CB0-4B74-8FFC-669FFA6B4FD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117" name="Picture 11">
                    <a:extLst>
                      <a:ext uri="{FF2B5EF4-FFF2-40B4-BE49-F238E27FC236}">
                        <a16:creationId xmlns:a16="http://schemas.microsoft.com/office/drawing/2014/main" id="{8D0D4274-972A-4268-B5A7-F59DE5AFB7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118" name="Picture 12">
                    <a:extLst>
                      <a:ext uri="{FF2B5EF4-FFF2-40B4-BE49-F238E27FC236}">
                        <a16:creationId xmlns:a16="http://schemas.microsoft.com/office/drawing/2014/main" id="{EAF20498-62D4-4CCA-88E8-78060EBDEB8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119" name="Picture 13">
                    <a:extLst>
                      <a:ext uri="{FF2B5EF4-FFF2-40B4-BE49-F238E27FC236}">
                        <a16:creationId xmlns:a16="http://schemas.microsoft.com/office/drawing/2014/main" id="{6E0C7028-0A0E-4219-A47D-DA53E5029DB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1" name="Can 130">
                    <a:extLst>
                      <a:ext uri="{FF2B5EF4-FFF2-40B4-BE49-F238E27FC236}">
                        <a16:creationId xmlns:a16="http://schemas.microsoft.com/office/drawing/2014/main" id="{88503B2B-53E4-46F8-99BA-5C63B507DA71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32" name="Can 131">
                    <a:extLst>
                      <a:ext uri="{FF2B5EF4-FFF2-40B4-BE49-F238E27FC236}">
                        <a16:creationId xmlns:a16="http://schemas.microsoft.com/office/drawing/2014/main" id="{9077FBE7-7205-4503-8337-AA3360251BDF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33" name="Can 132">
                    <a:extLst>
                      <a:ext uri="{FF2B5EF4-FFF2-40B4-BE49-F238E27FC236}">
                        <a16:creationId xmlns:a16="http://schemas.microsoft.com/office/drawing/2014/main" id="{C1B797A3-5F15-4D9B-8CED-4D214B86F1E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36877" name="Group 306">
              <a:extLst>
                <a:ext uri="{FF2B5EF4-FFF2-40B4-BE49-F238E27FC236}">
                  <a16:creationId xmlns:a16="http://schemas.microsoft.com/office/drawing/2014/main" id="{0DF19DE2-1B44-4583-B31E-9ED8FD180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5334000"/>
              <a:ext cx="1295400" cy="762000"/>
              <a:chOff x="2057400" y="3810000"/>
              <a:chExt cx="1600200" cy="9144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47E7930-5590-476D-A941-FBD242BA073F}"/>
                  </a:ext>
                </a:extLst>
              </p:cNvPr>
              <p:cNvSpPr/>
              <p:nvPr/>
            </p:nvSpPr>
            <p:spPr>
              <a:xfrm>
                <a:off x="2059166" y="3811394"/>
                <a:ext cx="1598434" cy="91300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7032" name="Group 271">
                <a:extLst>
                  <a:ext uri="{FF2B5EF4-FFF2-40B4-BE49-F238E27FC236}">
                    <a16:creationId xmlns:a16="http://schemas.microsoft.com/office/drawing/2014/main" id="{731DB67A-6C78-4A08-BCDD-AAE5EA49A4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9" y="3962400"/>
                <a:ext cx="1447806" cy="609600"/>
                <a:chOff x="5029212" y="3657602"/>
                <a:chExt cx="3200409" cy="1905001"/>
              </a:xfrm>
            </p:grpSpPr>
            <p:sp>
              <p:nvSpPr>
                <p:cNvPr id="86" name="Can 85">
                  <a:extLst>
                    <a:ext uri="{FF2B5EF4-FFF2-40B4-BE49-F238E27FC236}">
                      <a16:creationId xmlns:a16="http://schemas.microsoft.com/office/drawing/2014/main" id="{435E7989-D0B5-4975-B2D0-CB0C287F807E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37036" name="Group 209">
                  <a:extLst>
                    <a:ext uri="{FF2B5EF4-FFF2-40B4-BE49-F238E27FC236}">
                      <a16:creationId xmlns:a16="http://schemas.microsoft.com/office/drawing/2014/main" id="{08BD1CAD-5DBE-4491-ACED-22D8EC523B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109" name="Can 108">
                    <a:extLst>
                      <a:ext uri="{FF2B5EF4-FFF2-40B4-BE49-F238E27FC236}">
                        <a16:creationId xmlns:a16="http://schemas.microsoft.com/office/drawing/2014/main" id="{A1B54C90-698F-48BF-A3AD-637232960963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10" name="Can 109">
                    <a:extLst>
                      <a:ext uri="{FF2B5EF4-FFF2-40B4-BE49-F238E27FC236}">
                        <a16:creationId xmlns:a16="http://schemas.microsoft.com/office/drawing/2014/main" id="{1A80E279-A468-4F6C-8260-7D211CFD1E49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37086" name="Picture 9">
                    <a:extLst>
                      <a:ext uri="{FF2B5EF4-FFF2-40B4-BE49-F238E27FC236}">
                        <a16:creationId xmlns:a16="http://schemas.microsoft.com/office/drawing/2014/main" id="{E4607269-5624-4C6D-9B1B-BD5E77E20C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87" name="Picture 11">
                    <a:extLst>
                      <a:ext uri="{FF2B5EF4-FFF2-40B4-BE49-F238E27FC236}">
                        <a16:creationId xmlns:a16="http://schemas.microsoft.com/office/drawing/2014/main" id="{CD3E3B07-228D-4663-BA8D-0B8C497A3D4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88" name="Picture 12">
                    <a:extLst>
                      <a:ext uri="{FF2B5EF4-FFF2-40B4-BE49-F238E27FC236}">
                        <a16:creationId xmlns:a16="http://schemas.microsoft.com/office/drawing/2014/main" id="{43D8901E-9E1E-4188-A7AD-0E0D7CB5BEA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89" name="Picture 13">
                    <a:extLst>
                      <a:ext uri="{FF2B5EF4-FFF2-40B4-BE49-F238E27FC236}">
                        <a16:creationId xmlns:a16="http://schemas.microsoft.com/office/drawing/2014/main" id="{F77B2804-15AB-40E0-BEA0-9C408BDD67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5" name="Can 114">
                    <a:extLst>
                      <a:ext uri="{FF2B5EF4-FFF2-40B4-BE49-F238E27FC236}">
                        <a16:creationId xmlns:a16="http://schemas.microsoft.com/office/drawing/2014/main" id="{334961AB-D559-4A26-9576-6473980BC0A7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Can 115">
                    <a:extLst>
                      <a:ext uri="{FF2B5EF4-FFF2-40B4-BE49-F238E27FC236}">
                        <a16:creationId xmlns:a16="http://schemas.microsoft.com/office/drawing/2014/main" id="{57D285F3-E7EC-498A-A034-4A9EC2AA9264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Can 116">
                    <a:extLst>
                      <a:ext uri="{FF2B5EF4-FFF2-40B4-BE49-F238E27FC236}">
                        <a16:creationId xmlns:a16="http://schemas.microsoft.com/office/drawing/2014/main" id="{FF3417DB-45C0-48F7-A101-8EB1862FEC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7037" name="Group 219">
                  <a:extLst>
                    <a:ext uri="{FF2B5EF4-FFF2-40B4-BE49-F238E27FC236}">
                      <a16:creationId xmlns:a16="http://schemas.microsoft.com/office/drawing/2014/main" id="{DDE8A442-412B-4E76-8264-8976581A17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100" name="Can 99">
                    <a:extLst>
                      <a:ext uri="{FF2B5EF4-FFF2-40B4-BE49-F238E27FC236}">
                        <a16:creationId xmlns:a16="http://schemas.microsoft.com/office/drawing/2014/main" id="{181D68E4-1970-4721-A585-2CD2FCE836F9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Can 100">
                    <a:extLst>
                      <a:ext uri="{FF2B5EF4-FFF2-40B4-BE49-F238E27FC236}">
                        <a16:creationId xmlns:a16="http://schemas.microsoft.com/office/drawing/2014/main" id="{1F42B70D-D5FC-48EF-9B87-411E3310EAEA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37067" name="Picture 9">
                    <a:extLst>
                      <a:ext uri="{FF2B5EF4-FFF2-40B4-BE49-F238E27FC236}">
                        <a16:creationId xmlns:a16="http://schemas.microsoft.com/office/drawing/2014/main" id="{4B681E4A-CD97-43E1-A7FA-23ACD4B6D3D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68" name="Picture 11">
                    <a:extLst>
                      <a:ext uri="{FF2B5EF4-FFF2-40B4-BE49-F238E27FC236}">
                        <a16:creationId xmlns:a16="http://schemas.microsoft.com/office/drawing/2014/main" id="{37686416-FFAD-454A-BA7C-022D51AB27D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69" name="Picture 12">
                    <a:extLst>
                      <a:ext uri="{FF2B5EF4-FFF2-40B4-BE49-F238E27FC236}">
                        <a16:creationId xmlns:a16="http://schemas.microsoft.com/office/drawing/2014/main" id="{958A80B9-2183-4E73-8A96-A4373E7F366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70" name="Picture 13">
                    <a:extLst>
                      <a:ext uri="{FF2B5EF4-FFF2-40B4-BE49-F238E27FC236}">
                        <a16:creationId xmlns:a16="http://schemas.microsoft.com/office/drawing/2014/main" id="{38E11B43-E79A-4098-AE45-19F8378319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6" name="Can 105">
                    <a:extLst>
                      <a:ext uri="{FF2B5EF4-FFF2-40B4-BE49-F238E27FC236}">
                        <a16:creationId xmlns:a16="http://schemas.microsoft.com/office/drawing/2014/main" id="{82587062-077F-438A-AE4C-D0C5B94570FB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07" name="Can 106">
                    <a:extLst>
                      <a:ext uri="{FF2B5EF4-FFF2-40B4-BE49-F238E27FC236}">
                        <a16:creationId xmlns:a16="http://schemas.microsoft.com/office/drawing/2014/main" id="{B47207E9-80A5-4784-9361-A3A34A2F4EAD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08" name="Can 107">
                    <a:extLst>
                      <a:ext uri="{FF2B5EF4-FFF2-40B4-BE49-F238E27FC236}">
                        <a16:creationId xmlns:a16="http://schemas.microsoft.com/office/drawing/2014/main" id="{2F24428B-B735-4238-8335-001D8888C1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89" name="Can 88">
                  <a:extLst>
                    <a:ext uri="{FF2B5EF4-FFF2-40B4-BE49-F238E27FC236}">
                      <a16:creationId xmlns:a16="http://schemas.microsoft.com/office/drawing/2014/main" id="{E5732126-CCF2-429D-A142-57710B062FE7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37041" name="Group 198">
                  <a:extLst>
                    <a:ext uri="{FF2B5EF4-FFF2-40B4-BE49-F238E27FC236}">
                      <a16:creationId xmlns:a16="http://schemas.microsoft.com/office/drawing/2014/main" id="{6C39963D-AEB5-4591-971A-0790AE640D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91" name="Can 90">
                    <a:extLst>
                      <a:ext uri="{FF2B5EF4-FFF2-40B4-BE49-F238E27FC236}">
                        <a16:creationId xmlns:a16="http://schemas.microsoft.com/office/drawing/2014/main" id="{0B9D441C-FA1C-4D92-B5FF-F449D0755293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92" name="Can 91">
                    <a:extLst>
                      <a:ext uri="{FF2B5EF4-FFF2-40B4-BE49-F238E27FC236}">
                        <a16:creationId xmlns:a16="http://schemas.microsoft.com/office/drawing/2014/main" id="{162A8707-49A9-4B16-BE44-6EC9E66A2B49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37048" name="Picture 9">
                    <a:extLst>
                      <a:ext uri="{FF2B5EF4-FFF2-40B4-BE49-F238E27FC236}">
                        <a16:creationId xmlns:a16="http://schemas.microsoft.com/office/drawing/2014/main" id="{B873C486-F88D-492C-851E-07A4F14FD5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49" name="Picture 11">
                    <a:extLst>
                      <a:ext uri="{FF2B5EF4-FFF2-40B4-BE49-F238E27FC236}">
                        <a16:creationId xmlns:a16="http://schemas.microsoft.com/office/drawing/2014/main" id="{70DE373F-C4BC-4B1D-A9FB-AFC98E53F53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50" name="Picture 12">
                    <a:extLst>
                      <a:ext uri="{FF2B5EF4-FFF2-40B4-BE49-F238E27FC236}">
                        <a16:creationId xmlns:a16="http://schemas.microsoft.com/office/drawing/2014/main" id="{29893E4E-9921-45D4-9BCC-E60956C9F4F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51" name="Picture 13">
                    <a:extLst>
                      <a:ext uri="{FF2B5EF4-FFF2-40B4-BE49-F238E27FC236}">
                        <a16:creationId xmlns:a16="http://schemas.microsoft.com/office/drawing/2014/main" id="{49BE6690-93D7-456E-8EFC-CF8C511D2A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7" name="Can 96">
                    <a:extLst>
                      <a:ext uri="{FF2B5EF4-FFF2-40B4-BE49-F238E27FC236}">
                        <a16:creationId xmlns:a16="http://schemas.microsoft.com/office/drawing/2014/main" id="{1B52B272-4B84-4BD6-92A3-97D79C129D99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98" name="Can 97">
                    <a:extLst>
                      <a:ext uri="{FF2B5EF4-FFF2-40B4-BE49-F238E27FC236}">
                        <a16:creationId xmlns:a16="http://schemas.microsoft.com/office/drawing/2014/main" id="{B471659C-7546-45A9-8E05-89C1E25773E7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99" name="Can 98">
                    <a:extLst>
                      <a:ext uri="{FF2B5EF4-FFF2-40B4-BE49-F238E27FC236}">
                        <a16:creationId xmlns:a16="http://schemas.microsoft.com/office/drawing/2014/main" id="{C4E18F3B-E0AC-4F72-B43B-F74BC4BAF1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36878" name="Group 341">
              <a:extLst>
                <a:ext uri="{FF2B5EF4-FFF2-40B4-BE49-F238E27FC236}">
                  <a16:creationId xmlns:a16="http://schemas.microsoft.com/office/drawing/2014/main" id="{CA5CD073-6950-441F-B067-A8ABD9E502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3810000"/>
              <a:ext cx="1295400" cy="762000"/>
              <a:chOff x="2057400" y="3810000"/>
              <a:chExt cx="1600200" cy="9144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C9C058A-C8F7-4B71-90F2-C4807F8B9BF5}"/>
                  </a:ext>
                </a:extLst>
              </p:cNvPr>
              <p:cNvSpPr/>
              <p:nvPr/>
            </p:nvSpPr>
            <p:spPr>
              <a:xfrm>
                <a:off x="2057400" y="3810000"/>
                <a:ext cx="1598434" cy="9130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6965" name="Group 271">
                <a:extLst>
                  <a:ext uri="{FF2B5EF4-FFF2-40B4-BE49-F238E27FC236}">
                    <a16:creationId xmlns:a16="http://schemas.microsoft.com/office/drawing/2014/main" id="{E35EC076-21B1-48F7-9409-7C2E996898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9" y="3962400"/>
                <a:ext cx="1447806" cy="609600"/>
                <a:chOff x="5029212" y="3657602"/>
                <a:chExt cx="3200409" cy="1905001"/>
              </a:xfrm>
            </p:grpSpPr>
            <p:sp>
              <p:nvSpPr>
                <p:cNvPr id="53" name="Can 52">
                  <a:extLst>
                    <a:ext uri="{FF2B5EF4-FFF2-40B4-BE49-F238E27FC236}">
                      <a16:creationId xmlns:a16="http://schemas.microsoft.com/office/drawing/2014/main" id="{9FAC1988-6456-4714-9FE3-DA55EF2E362F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36969" name="Group 209">
                  <a:extLst>
                    <a:ext uri="{FF2B5EF4-FFF2-40B4-BE49-F238E27FC236}">
                      <a16:creationId xmlns:a16="http://schemas.microsoft.com/office/drawing/2014/main" id="{DB09A07B-E5E9-4538-B11D-758EBB082C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174145" cy="533401"/>
                  <a:chOff x="4579938" y="1600200"/>
                  <a:chExt cx="3116262" cy="838200"/>
                </a:xfrm>
              </p:grpSpPr>
              <p:sp>
                <p:nvSpPr>
                  <p:cNvPr id="76" name="Can 75">
                    <a:extLst>
                      <a:ext uri="{FF2B5EF4-FFF2-40B4-BE49-F238E27FC236}">
                        <a16:creationId xmlns:a16="http://schemas.microsoft.com/office/drawing/2014/main" id="{CA96888A-E344-4129-A053-289C8F897D49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77" name="Can 76">
                    <a:extLst>
                      <a:ext uri="{FF2B5EF4-FFF2-40B4-BE49-F238E27FC236}">
                        <a16:creationId xmlns:a16="http://schemas.microsoft.com/office/drawing/2014/main" id="{A6E384CA-2335-4DF8-A17C-9C8860978E20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37019" name="Picture 9">
                    <a:extLst>
                      <a:ext uri="{FF2B5EF4-FFF2-40B4-BE49-F238E27FC236}">
                        <a16:creationId xmlns:a16="http://schemas.microsoft.com/office/drawing/2014/main" id="{9297ABDB-6A36-47AB-AB96-D512FC83BCB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20" name="Picture 11">
                    <a:extLst>
                      <a:ext uri="{FF2B5EF4-FFF2-40B4-BE49-F238E27FC236}">
                        <a16:creationId xmlns:a16="http://schemas.microsoft.com/office/drawing/2014/main" id="{DF448524-97BF-4B24-B6EE-1542BC7796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21" name="Picture 12">
                    <a:extLst>
                      <a:ext uri="{FF2B5EF4-FFF2-40B4-BE49-F238E27FC236}">
                        <a16:creationId xmlns:a16="http://schemas.microsoft.com/office/drawing/2014/main" id="{774DA7FB-04EF-476C-BB8E-9E33C72753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1" name="Can 80">
                    <a:extLst>
                      <a:ext uri="{FF2B5EF4-FFF2-40B4-BE49-F238E27FC236}">
                        <a16:creationId xmlns:a16="http://schemas.microsoft.com/office/drawing/2014/main" id="{DC910D55-0608-4863-9D95-5CD92AD24323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82" name="Can 81">
                    <a:extLst>
                      <a:ext uri="{FF2B5EF4-FFF2-40B4-BE49-F238E27FC236}">
                        <a16:creationId xmlns:a16="http://schemas.microsoft.com/office/drawing/2014/main" id="{435EC647-B7B8-4D08-93F9-DE995C38394A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83" name="Can 82">
                    <a:extLst>
                      <a:ext uri="{FF2B5EF4-FFF2-40B4-BE49-F238E27FC236}">
                        <a16:creationId xmlns:a16="http://schemas.microsoft.com/office/drawing/2014/main" id="{6524A5D6-A58E-4D40-AAC5-94F1D05548D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6970" name="Group 219">
                  <a:extLst>
                    <a:ext uri="{FF2B5EF4-FFF2-40B4-BE49-F238E27FC236}">
                      <a16:creationId xmlns:a16="http://schemas.microsoft.com/office/drawing/2014/main" id="{84D5BF4C-9DE3-4CB6-B0D2-117083B3D6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67" name="Can 66">
                    <a:extLst>
                      <a:ext uri="{FF2B5EF4-FFF2-40B4-BE49-F238E27FC236}">
                        <a16:creationId xmlns:a16="http://schemas.microsoft.com/office/drawing/2014/main" id="{47F363FA-026B-4538-A4F2-964CA444AC75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68" name="Can 67">
                    <a:extLst>
                      <a:ext uri="{FF2B5EF4-FFF2-40B4-BE49-F238E27FC236}">
                        <a16:creationId xmlns:a16="http://schemas.microsoft.com/office/drawing/2014/main" id="{B7DB8E4B-09C2-42AE-8E76-94277C81A3C4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37000" name="Picture 9">
                    <a:extLst>
                      <a:ext uri="{FF2B5EF4-FFF2-40B4-BE49-F238E27FC236}">
                        <a16:creationId xmlns:a16="http://schemas.microsoft.com/office/drawing/2014/main" id="{8057D76A-59C3-461E-A620-86D8ECD2EA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01" name="Picture 11">
                    <a:extLst>
                      <a:ext uri="{FF2B5EF4-FFF2-40B4-BE49-F238E27FC236}">
                        <a16:creationId xmlns:a16="http://schemas.microsoft.com/office/drawing/2014/main" id="{C1FCC293-32A4-4DC8-82CC-360B91B349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02" name="Picture 12">
                    <a:extLst>
                      <a:ext uri="{FF2B5EF4-FFF2-40B4-BE49-F238E27FC236}">
                        <a16:creationId xmlns:a16="http://schemas.microsoft.com/office/drawing/2014/main" id="{1F5C29D8-ED53-4F9C-B60B-7FE20776D3D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003" name="Picture 13">
                    <a:extLst>
                      <a:ext uri="{FF2B5EF4-FFF2-40B4-BE49-F238E27FC236}">
                        <a16:creationId xmlns:a16="http://schemas.microsoft.com/office/drawing/2014/main" id="{BEF60109-51B4-45A9-B051-232E4EA860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3" name="Can 72">
                    <a:extLst>
                      <a:ext uri="{FF2B5EF4-FFF2-40B4-BE49-F238E27FC236}">
                        <a16:creationId xmlns:a16="http://schemas.microsoft.com/office/drawing/2014/main" id="{59BF0736-A59C-414E-AEE2-C8ECEC2DAF49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74" name="Can 73">
                    <a:extLst>
                      <a:ext uri="{FF2B5EF4-FFF2-40B4-BE49-F238E27FC236}">
                        <a16:creationId xmlns:a16="http://schemas.microsoft.com/office/drawing/2014/main" id="{BAEF051A-822E-4737-8149-68D182212F8C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75" name="Can 74">
                    <a:extLst>
                      <a:ext uri="{FF2B5EF4-FFF2-40B4-BE49-F238E27FC236}">
                        <a16:creationId xmlns:a16="http://schemas.microsoft.com/office/drawing/2014/main" id="{CB781234-AFA6-4AC0-94A1-6675D37EBD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56" name="Can 55">
                  <a:extLst>
                    <a:ext uri="{FF2B5EF4-FFF2-40B4-BE49-F238E27FC236}">
                      <a16:creationId xmlns:a16="http://schemas.microsoft.com/office/drawing/2014/main" id="{8CBC70F7-18AC-4F7E-A6C8-69E75B13D6DB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36974" name="Group 198">
                  <a:extLst>
                    <a:ext uri="{FF2B5EF4-FFF2-40B4-BE49-F238E27FC236}">
                      <a16:creationId xmlns:a16="http://schemas.microsoft.com/office/drawing/2014/main" id="{40651F68-90D2-4076-AE55-88B6390C03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58" name="Can 57">
                    <a:extLst>
                      <a:ext uri="{FF2B5EF4-FFF2-40B4-BE49-F238E27FC236}">
                        <a16:creationId xmlns:a16="http://schemas.microsoft.com/office/drawing/2014/main" id="{3CED23E1-60F0-43F5-A48E-370CEF10C01C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59" name="Can 58">
                    <a:extLst>
                      <a:ext uri="{FF2B5EF4-FFF2-40B4-BE49-F238E27FC236}">
                        <a16:creationId xmlns:a16="http://schemas.microsoft.com/office/drawing/2014/main" id="{7B2C7FB5-9B75-41C0-BBBB-767089BA568E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36981" name="Picture 9">
                    <a:extLst>
                      <a:ext uri="{FF2B5EF4-FFF2-40B4-BE49-F238E27FC236}">
                        <a16:creationId xmlns:a16="http://schemas.microsoft.com/office/drawing/2014/main" id="{1B21970E-20B5-48BF-966F-2B4621D671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982" name="Picture 11">
                    <a:extLst>
                      <a:ext uri="{FF2B5EF4-FFF2-40B4-BE49-F238E27FC236}">
                        <a16:creationId xmlns:a16="http://schemas.microsoft.com/office/drawing/2014/main" id="{EC15BF95-64EC-48B0-AFC3-B99C22244E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983" name="Picture 12">
                    <a:extLst>
                      <a:ext uri="{FF2B5EF4-FFF2-40B4-BE49-F238E27FC236}">
                        <a16:creationId xmlns:a16="http://schemas.microsoft.com/office/drawing/2014/main" id="{CD3510E7-6ACC-4347-8450-53096EE883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984" name="Picture 13">
                    <a:extLst>
                      <a:ext uri="{FF2B5EF4-FFF2-40B4-BE49-F238E27FC236}">
                        <a16:creationId xmlns:a16="http://schemas.microsoft.com/office/drawing/2014/main" id="{28009C6C-8877-47EB-A2AE-F831642AB8A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4" name="Can 63">
                    <a:extLst>
                      <a:ext uri="{FF2B5EF4-FFF2-40B4-BE49-F238E27FC236}">
                        <a16:creationId xmlns:a16="http://schemas.microsoft.com/office/drawing/2014/main" id="{4DE49C3A-107C-496A-946C-B59CA4729731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65" name="Can 64">
                    <a:extLst>
                      <a:ext uri="{FF2B5EF4-FFF2-40B4-BE49-F238E27FC236}">
                        <a16:creationId xmlns:a16="http://schemas.microsoft.com/office/drawing/2014/main" id="{71DD8B1C-6944-4719-AFCA-A136C1B32304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66" name="Can 65">
                    <a:extLst>
                      <a:ext uri="{FF2B5EF4-FFF2-40B4-BE49-F238E27FC236}">
                        <a16:creationId xmlns:a16="http://schemas.microsoft.com/office/drawing/2014/main" id="{445179E2-9342-471D-B2E0-568B130F23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36879" name="Group 376">
              <a:extLst>
                <a:ext uri="{FF2B5EF4-FFF2-40B4-BE49-F238E27FC236}">
                  <a16:creationId xmlns:a16="http://schemas.microsoft.com/office/drawing/2014/main" id="{FD82CE0C-0033-43D6-B5BB-498F18D33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" y="5181600"/>
              <a:ext cx="1295400" cy="762000"/>
              <a:chOff x="2057400" y="3810000"/>
              <a:chExt cx="1600200" cy="9144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4E2B27-A54B-4A53-8CF7-36D5FFEC7290}"/>
                  </a:ext>
                </a:extLst>
              </p:cNvPr>
              <p:cNvSpPr/>
              <p:nvPr/>
            </p:nvSpPr>
            <p:spPr>
              <a:xfrm>
                <a:off x="2055798" y="3810279"/>
                <a:ext cx="1603798" cy="91300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6897" name="Group 271">
                <a:extLst>
                  <a:ext uri="{FF2B5EF4-FFF2-40B4-BE49-F238E27FC236}">
                    <a16:creationId xmlns:a16="http://schemas.microsoft.com/office/drawing/2014/main" id="{4D115BEE-C13A-4EA4-B741-0E8D98A28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609" y="3962400"/>
                <a:ext cx="1447806" cy="609600"/>
                <a:chOff x="5029212" y="3657602"/>
                <a:chExt cx="3200409" cy="1905001"/>
              </a:xfrm>
            </p:grpSpPr>
            <p:sp>
              <p:nvSpPr>
                <p:cNvPr id="19" name="Can 18">
                  <a:extLst>
                    <a:ext uri="{FF2B5EF4-FFF2-40B4-BE49-F238E27FC236}">
                      <a16:creationId xmlns:a16="http://schemas.microsoft.com/office/drawing/2014/main" id="{DD16619B-3268-473C-8B80-559C7F072A4F}"/>
                    </a:ext>
                  </a:extLst>
                </p:cNvPr>
                <p:cNvSpPr/>
                <p:nvPr/>
              </p:nvSpPr>
              <p:spPr>
                <a:xfrm>
                  <a:off x="6858000" y="48006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36901" name="Group 209">
                  <a:extLst>
                    <a:ext uri="{FF2B5EF4-FFF2-40B4-BE49-F238E27FC236}">
                      <a16:creationId xmlns:a16="http://schemas.microsoft.com/office/drawing/2014/main" id="{B1B1225A-2372-4EFA-BF85-FC85CD5561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9212" y="43434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42" name="Can 41">
                    <a:extLst>
                      <a:ext uri="{FF2B5EF4-FFF2-40B4-BE49-F238E27FC236}">
                        <a16:creationId xmlns:a16="http://schemas.microsoft.com/office/drawing/2014/main" id="{2DBA0F99-1D4D-4B15-BA06-6EB59FF15289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3" name="Can 42">
                    <a:extLst>
                      <a:ext uri="{FF2B5EF4-FFF2-40B4-BE49-F238E27FC236}">
                        <a16:creationId xmlns:a16="http://schemas.microsoft.com/office/drawing/2014/main" id="{EA64A844-735F-4CF0-913D-BF7BD99C5FFE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36951" name="Picture 9">
                    <a:extLst>
                      <a:ext uri="{FF2B5EF4-FFF2-40B4-BE49-F238E27FC236}">
                        <a16:creationId xmlns:a16="http://schemas.microsoft.com/office/drawing/2014/main" id="{6C391BAB-6D51-45C3-8A48-6168C7BFA6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952" name="Picture 11">
                    <a:extLst>
                      <a:ext uri="{FF2B5EF4-FFF2-40B4-BE49-F238E27FC236}">
                        <a16:creationId xmlns:a16="http://schemas.microsoft.com/office/drawing/2014/main" id="{DDE12EAE-2319-4A5B-8989-17360F2D11A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953" name="Picture 12">
                    <a:extLst>
                      <a:ext uri="{FF2B5EF4-FFF2-40B4-BE49-F238E27FC236}">
                        <a16:creationId xmlns:a16="http://schemas.microsoft.com/office/drawing/2014/main" id="{72CE993F-61EC-403A-8A93-78FDF57FFA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954" name="Picture 13">
                    <a:extLst>
                      <a:ext uri="{FF2B5EF4-FFF2-40B4-BE49-F238E27FC236}">
                        <a16:creationId xmlns:a16="http://schemas.microsoft.com/office/drawing/2014/main" id="{6CC9B2CB-FA4C-4BFD-9BC9-00410D04D8E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8" name="Can 47">
                    <a:extLst>
                      <a:ext uri="{FF2B5EF4-FFF2-40B4-BE49-F238E27FC236}">
                        <a16:creationId xmlns:a16="http://schemas.microsoft.com/office/drawing/2014/main" id="{862524AE-3425-4ED6-8A6E-3B1351C3C917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9" name="Can 48">
                    <a:extLst>
                      <a:ext uri="{FF2B5EF4-FFF2-40B4-BE49-F238E27FC236}">
                        <a16:creationId xmlns:a16="http://schemas.microsoft.com/office/drawing/2014/main" id="{0492BC40-070D-4C63-B5CE-96B5A5E06ED5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50" name="Can 49">
                    <a:extLst>
                      <a:ext uri="{FF2B5EF4-FFF2-40B4-BE49-F238E27FC236}">
                        <a16:creationId xmlns:a16="http://schemas.microsoft.com/office/drawing/2014/main" id="{8D73EEFC-FCAF-4890-B763-8D1C9D098B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6902" name="Group 219">
                  <a:extLst>
                    <a:ext uri="{FF2B5EF4-FFF2-40B4-BE49-F238E27FC236}">
                      <a16:creationId xmlns:a16="http://schemas.microsoft.com/office/drawing/2014/main" id="{70931A2B-1ECC-44E5-A9AF-16069E5852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43612" y="50292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33" name="Can 32">
                    <a:extLst>
                      <a:ext uri="{FF2B5EF4-FFF2-40B4-BE49-F238E27FC236}">
                        <a16:creationId xmlns:a16="http://schemas.microsoft.com/office/drawing/2014/main" id="{CBBCDF60-F6CC-4FD6-8B51-AD057DA37638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4" name="Can 33">
                    <a:extLst>
                      <a:ext uri="{FF2B5EF4-FFF2-40B4-BE49-F238E27FC236}">
                        <a16:creationId xmlns:a16="http://schemas.microsoft.com/office/drawing/2014/main" id="{4236E858-9F6D-4D27-A376-308D019696E8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36932" name="Picture 9">
                    <a:extLst>
                      <a:ext uri="{FF2B5EF4-FFF2-40B4-BE49-F238E27FC236}">
                        <a16:creationId xmlns:a16="http://schemas.microsoft.com/office/drawing/2014/main" id="{DFFB1203-5200-4D6D-97FA-DF8155606E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933" name="Picture 11">
                    <a:extLst>
                      <a:ext uri="{FF2B5EF4-FFF2-40B4-BE49-F238E27FC236}">
                        <a16:creationId xmlns:a16="http://schemas.microsoft.com/office/drawing/2014/main" id="{1643C88F-1D97-48F9-8D09-BB26FE840F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934" name="Picture 12">
                    <a:extLst>
                      <a:ext uri="{FF2B5EF4-FFF2-40B4-BE49-F238E27FC236}">
                        <a16:creationId xmlns:a16="http://schemas.microsoft.com/office/drawing/2014/main" id="{FF31043C-2952-4510-B157-04A2E28CD3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935" name="Picture 13">
                    <a:extLst>
                      <a:ext uri="{FF2B5EF4-FFF2-40B4-BE49-F238E27FC236}">
                        <a16:creationId xmlns:a16="http://schemas.microsoft.com/office/drawing/2014/main" id="{B2D2ABBB-8B02-4756-A463-4A49BEE4C6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9" name="Can 38">
                    <a:extLst>
                      <a:ext uri="{FF2B5EF4-FFF2-40B4-BE49-F238E27FC236}">
                        <a16:creationId xmlns:a16="http://schemas.microsoft.com/office/drawing/2014/main" id="{C5C54E21-C4B6-4CA9-9F9E-D6CC54848E4D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0" name="Can 39">
                    <a:extLst>
                      <a:ext uri="{FF2B5EF4-FFF2-40B4-BE49-F238E27FC236}">
                        <a16:creationId xmlns:a16="http://schemas.microsoft.com/office/drawing/2014/main" id="{2B83F41A-EB10-4BE1-8B2A-673B12CF0615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599"/>
                    <a:ext cx="152401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41" name="Can 40">
                    <a:extLst>
                      <a:ext uri="{FF2B5EF4-FFF2-40B4-BE49-F238E27FC236}">
                        <a16:creationId xmlns:a16="http://schemas.microsoft.com/office/drawing/2014/main" id="{3AC07586-B52F-4409-8073-79E35C7416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2" name="Can 21">
                  <a:extLst>
                    <a:ext uri="{FF2B5EF4-FFF2-40B4-BE49-F238E27FC236}">
                      <a16:creationId xmlns:a16="http://schemas.microsoft.com/office/drawing/2014/main" id="{2B0E48A3-5BCD-4466-82E5-F8F66D4B25F6}"/>
                    </a:ext>
                  </a:extLst>
                </p:cNvPr>
                <p:cNvSpPr/>
                <p:nvPr/>
              </p:nvSpPr>
              <p:spPr>
                <a:xfrm>
                  <a:off x="7162800" y="4114800"/>
                  <a:ext cx="152400" cy="228600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36906" name="Group 198">
                  <a:extLst>
                    <a:ext uri="{FF2B5EF4-FFF2-40B4-BE49-F238E27FC236}">
                      <a16:creationId xmlns:a16="http://schemas.microsoft.com/office/drawing/2014/main" id="{031FAA65-135E-4A60-B487-BAB46F5EFE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6412" y="3657602"/>
                  <a:ext cx="2286009" cy="533401"/>
                  <a:chOff x="4579938" y="1600200"/>
                  <a:chExt cx="3276600" cy="838200"/>
                </a:xfrm>
              </p:grpSpPr>
              <p:sp>
                <p:nvSpPr>
                  <p:cNvPr id="24" name="Can 23">
                    <a:extLst>
                      <a:ext uri="{FF2B5EF4-FFF2-40B4-BE49-F238E27FC236}">
                        <a16:creationId xmlns:a16="http://schemas.microsoft.com/office/drawing/2014/main" id="{4F266F95-602F-43C7-BF93-658FB18C9103}"/>
                      </a:ext>
                    </a:extLst>
                  </p:cNvPr>
                  <p:cNvSpPr/>
                  <p:nvPr/>
                </p:nvSpPr>
                <p:spPr>
                  <a:xfrm>
                    <a:off x="58674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25" name="Can 24">
                    <a:extLst>
                      <a:ext uri="{FF2B5EF4-FFF2-40B4-BE49-F238E27FC236}">
                        <a16:creationId xmlns:a16="http://schemas.microsoft.com/office/drawing/2014/main" id="{73C89FC3-34A9-4D90-977A-001D5B00D5C4}"/>
                      </a:ext>
                    </a:extLst>
                  </p:cNvPr>
                  <p:cNvSpPr/>
                  <p:nvPr/>
                </p:nvSpPr>
                <p:spPr>
                  <a:xfrm>
                    <a:off x="50292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pic>
                <p:nvPicPr>
                  <p:cNvPr id="36913" name="Picture 9">
                    <a:extLst>
                      <a:ext uri="{FF2B5EF4-FFF2-40B4-BE49-F238E27FC236}">
                        <a16:creationId xmlns:a16="http://schemas.microsoft.com/office/drawing/2014/main" id="{789EB654-BBA0-4899-9DAC-46532ED9070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79938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914" name="Picture 11">
                    <a:extLst>
                      <a:ext uri="{FF2B5EF4-FFF2-40B4-BE49-F238E27FC236}">
                        <a16:creationId xmlns:a16="http://schemas.microsoft.com/office/drawing/2014/main" id="{257F34FD-13BE-42BA-8DF3-8D38B6D448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419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915" name="Picture 12">
                    <a:extLst>
                      <a:ext uri="{FF2B5EF4-FFF2-40B4-BE49-F238E27FC236}">
                        <a16:creationId xmlns:a16="http://schemas.microsoft.com/office/drawing/2014/main" id="{419EE028-4417-49C0-83CB-A14CC6A2F08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550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916" name="Picture 13">
                    <a:extLst>
                      <a:ext uri="{FF2B5EF4-FFF2-40B4-BE49-F238E27FC236}">
                        <a16:creationId xmlns:a16="http://schemas.microsoft.com/office/drawing/2014/main" id="{3161B35F-93E8-416C-8185-E65571AFB02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67563" y="1600200"/>
                    <a:ext cx="688975" cy="517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0" name="Can 29">
                    <a:extLst>
                      <a:ext uri="{FF2B5EF4-FFF2-40B4-BE49-F238E27FC236}">
                        <a16:creationId xmlns:a16="http://schemas.microsoft.com/office/drawing/2014/main" id="{F2C06B37-7244-44C4-BA54-BA2D132078B5}"/>
                      </a:ext>
                    </a:extLst>
                  </p:cNvPr>
                  <p:cNvSpPr/>
                  <p:nvPr/>
                </p:nvSpPr>
                <p:spPr>
                  <a:xfrm>
                    <a:off x="6781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1" name="Can 30">
                    <a:extLst>
                      <a:ext uri="{FF2B5EF4-FFF2-40B4-BE49-F238E27FC236}">
                        <a16:creationId xmlns:a16="http://schemas.microsoft.com/office/drawing/2014/main" id="{637306E8-D500-495D-8488-10155EF81F3E}"/>
                      </a:ext>
                    </a:extLst>
                  </p:cNvPr>
                  <p:cNvSpPr/>
                  <p:nvPr/>
                </p:nvSpPr>
                <p:spPr>
                  <a:xfrm>
                    <a:off x="7543800" y="2133600"/>
                    <a:ext cx="152400" cy="2286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2" name="Can 31">
                    <a:extLst>
                      <a:ext uri="{FF2B5EF4-FFF2-40B4-BE49-F238E27FC236}">
                        <a16:creationId xmlns:a16="http://schemas.microsoft.com/office/drawing/2014/main" id="{BE8F4427-C60E-43A7-9835-06F6DBF213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6500" y="1028700"/>
                    <a:ext cx="152400" cy="2667000"/>
                  </a:xfrm>
                  <a:prstGeom prst="ca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E5CA385A-E6A4-42EE-8F09-D6B16ADBFCA9}"/>
                </a:ext>
              </a:extLst>
            </p:cNvPr>
            <p:cNvSpPr/>
            <p:nvPr/>
          </p:nvSpPr>
          <p:spPr>
            <a:xfrm rot="5400000">
              <a:off x="1905000" y="3657600"/>
              <a:ext cx="76200" cy="9906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D049B5EE-9B52-418A-98AF-197210FF8E6A}"/>
                </a:ext>
              </a:extLst>
            </p:cNvPr>
            <p:cNvSpPr/>
            <p:nvPr/>
          </p:nvSpPr>
          <p:spPr>
            <a:xfrm rot="5400000">
              <a:off x="2095500" y="5219700"/>
              <a:ext cx="76200" cy="6096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92121B8B-C5F0-4E7D-B97D-FD03EC7FF795}"/>
                </a:ext>
              </a:extLst>
            </p:cNvPr>
            <p:cNvSpPr/>
            <p:nvPr/>
          </p:nvSpPr>
          <p:spPr>
            <a:xfrm>
              <a:off x="2438400" y="4191000"/>
              <a:ext cx="76200" cy="11430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FA4CFF3-40D2-46B4-94BC-C31F5F711757}"/>
                </a:ext>
              </a:extLst>
            </p:cNvPr>
            <p:cNvSpPr/>
            <p:nvPr/>
          </p:nvSpPr>
          <p:spPr>
            <a:xfrm>
              <a:off x="1676400" y="4436425"/>
              <a:ext cx="76200" cy="1219200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36892" name="Picture 6">
              <a:extLst>
                <a:ext uri="{FF2B5EF4-FFF2-40B4-BE49-F238E27FC236}">
                  <a16:creationId xmlns:a16="http://schemas.microsoft.com/office/drawing/2014/main" id="{7E2FE89A-325A-49D5-B7BB-50FD92FFA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9624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6893" name="Picture 6">
              <a:extLst>
                <a:ext uri="{FF2B5EF4-FFF2-40B4-BE49-F238E27FC236}">
                  <a16:creationId xmlns:a16="http://schemas.microsoft.com/office/drawing/2014/main" id="{F784F6F0-D999-4198-9939-FC72B0846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9624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6894" name="Picture 6">
              <a:extLst>
                <a:ext uri="{FF2B5EF4-FFF2-40B4-BE49-F238E27FC236}">
                  <a16:creationId xmlns:a16="http://schemas.microsoft.com/office/drawing/2014/main" id="{F493B33E-CD0D-4EEF-844D-43F51BC716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53340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6895" name="Picture 6">
              <a:extLst>
                <a:ext uri="{FF2B5EF4-FFF2-40B4-BE49-F238E27FC236}">
                  <a16:creationId xmlns:a16="http://schemas.microsoft.com/office/drawing/2014/main" id="{102DB8E6-F339-4B4F-B145-1009A2BEC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5334000"/>
              <a:ext cx="50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36869" name="TextBox 170">
            <a:extLst>
              <a:ext uri="{FF2B5EF4-FFF2-40B4-BE49-F238E27FC236}">
                <a16:creationId xmlns:a16="http://schemas.microsoft.com/office/drawing/2014/main" id="{D6B4CE24-DBB4-40BD-BB48-36E4A94BC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797" y="63246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Destination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2FADCA7-4C3E-4B98-AB99-44AFF430A703}"/>
              </a:ext>
            </a:extLst>
          </p:cNvPr>
          <p:cNvCxnSpPr/>
          <p:nvPr/>
        </p:nvCxnSpPr>
        <p:spPr>
          <a:xfrm rot="10800000" flipH="1" flipV="1">
            <a:off x="4926013" y="5862638"/>
            <a:ext cx="179387" cy="5381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871" name="TextBox 172">
            <a:extLst>
              <a:ext uri="{FF2B5EF4-FFF2-40B4-BE49-F238E27FC236}">
                <a16:creationId xmlns:a16="http://schemas.microsoft.com/office/drawing/2014/main" id="{FE8BCDA5-4837-4CA6-8729-0C704D0D1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597" y="3124200"/>
            <a:ext cx="960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Source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BFE3F4D-81C8-4F49-BD58-1B079E5ED4C6}"/>
              </a:ext>
            </a:extLst>
          </p:cNvPr>
          <p:cNvCxnSpPr>
            <a:cxnSpLocks/>
            <a:stCxn id="36871" idx="2"/>
          </p:cNvCxnSpPr>
          <p:nvPr/>
        </p:nvCxnSpPr>
        <p:spPr>
          <a:xfrm rot="5400000">
            <a:off x="8886825" y="3533776"/>
            <a:ext cx="276225" cy="133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878F8BE-CF98-4D93-A96B-F824E33C9F32}"/>
              </a:ext>
            </a:extLst>
          </p:cNvPr>
          <p:cNvSpPr/>
          <p:nvPr/>
        </p:nvSpPr>
        <p:spPr>
          <a:xfrm>
            <a:off x="8610597" y="3733800"/>
            <a:ext cx="228600" cy="152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874" name="TextBox 170">
            <a:extLst>
              <a:ext uri="{FF2B5EF4-FFF2-40B4-BE49-F238E27FC236}">
                <a16:creationId xmlns:a16="http://schemas.microsoft.com/office/drawing/2014/main" id="{DBF2B1D0-DF00-4239-89D4-EBFF0AA9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7" y="3200400"/>
            <a:ext cx="83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B284C5D-172C-45EB-8FDA-09B6D311AF7F}"/>
              </a:ext>
            </a:extLst>
          </p:cNvPr>
          <p:cNvCxnSpPr>
            <a:cxnSpLocks/>
            <a:stCxn id="36874" idx="2"/>
          </p:cNvCxnSpPr>
          <p:nvPr/>
        </p:nvCxnSpPr>
        <p:spPr>
          <a:xfrm rot="5400000">
            <a:off x="7761287" y="3435351"/>
            <a:ext cx="174625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5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49366E-18 C -0.00143 -0.00069 -0.00286 -0.00185 -0.00416 -0.00185 C -0.12109 -0.00185 -0.08945 -0.04676 -0.0931 0.13102 C -0.09323 0.13611 -0.0944 0.1412 -0.09518 0.1463 C -0.09609 0.27477 -0.0707 0.31389 -0.11666 0.28958 C -0.14948 0.29005 -0.18229 0.28773 -0.21497 0.2912 C -0.21679 0.29144 -0.21549 0.29699 -0.21588 0.29977 C -0.21719 0.30556 -0.21797 0.30486 -0.22096 0.30648 C -0.24909 0.30602 -0.30495 0.30486 -0.30495 0.30509 " pathEditMode="relative" rAng="0" ptsTypes="AAAAAAAAA">
                                      <p:cBhvr>
                                        <p:cTn id="22" dur="3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47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9B6AC687-70AD-43B0-802C-1CC0CAB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89EAE-23FF-4E49-8C4C-005DD41D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router</a:t>
            </a:r>
            <a:r>
              <a:rPr lang="en-US" sz="2400" dirty="0"/>
              <a:t> is a device that forwards the packets between multiple networks</a:t>
            </a:r>
          </a:p>
          <a:p>
            <a:pPr>
              <a:defRPr/>
            </a:pPr>
            <a:r>
              <a:rPr lang="en-US" sz="2400" dirty="0"/>
              <a:t>Routers are connected to two or more networks</a:t>
            </a:r>
          </a:p>
          <a:p>
            <a:pPr lvl="1">
              <a:defRPr/>
            </a:pPr>
            <a:r>
              <a:rPr lang="en-US" sz="2000" dirty="0"/>
              <a:t>Each network </a:t>
            </a:r>
            <a:r>
              <a:rPr lang="en-US" sz="2000" i="1" dirty="0"/>
              <a:t>interface </a:t>
            </a:r>
            <a:r>
              <a:rPr lang="en-US" sz="2000" dirty="0"/>
              <a:t>is connected to a LAN or a host</a:t>
            </a:r>
          </a:p>
          <a:p>
            <a:pPr>
              <a:defRPr/>
            </a:pPr>
            <a:r>
              <a:rPr lang="en-US" sz="2400" dirty="0"/>
              <a:t>Packet travels up until the network layer on the router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FCB83A5-4C36-44E3-8476-1D9FB2B70ED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081685"/>
            <a:ext cx="3581400" cy="2305050"/>
            <a:chOff x="4922549" y="4621940"/>
            <a:chExt cx="3657116" cy="21525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303424-3696-447C-99B6-B26AFE483AA8}"/>
                </a:ext>
              </a:extLst>
            </p:cNvPr>
            <p:cNvSpPr/>
            <p:nvPr/>
          </p:nvSpPr>
          <p:spPr bwMode="auto">
            <a:xfrm>
              <a:off x="5867629" y="4621940"/>
              <a:ext cx="1677799" cy="10777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805987C8-677C-45BE-986E-5A3A658DC2FC}"/>
                </a:ext>
              </a:extLst>
            </p:cNvPr>
            <p:cNvSpPr/>
            <p:nvPr/>
          </p:nvSpPr>
          <p:spPr bwMode="auto">
            <a:xfrm flipH="1">
              <a:off x="6665348" y="5580547"/>
              <a:ext cx="183651" cy="883328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2EFCA7D-0F2C-4225-9048-B2CC09E76BEC}"/>
                </a:ext>
              </a:extLst>
            </p:cNvPr>
            <p:cNvSpPr/>
            <p:nvPr/>
          </p:nvSpPr>
          <p:spPr bwMode="auto">
            <a:xfrm rot="5400000">
              <a:off x="5527481" y="5107812"/>
              <a:ext cx="231261" cy="650046"/>
            </a:xfrm>
            <a:prstGeom prst="ca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4ECCDA0E-2A30-44FA-89BC-790930CCD486}"/>
                </a:ext>
              </a:extLst>
            </p:cNvPr>
            <p:cNvSpPr/>
            <p:nvPr/>
          </p:nvSpPr>
          <p:spPr bwMode="auto">
            <a:xfrm rot="5400000">
              <a:off x="7854997" y="5022477"/>
              <a:ext cx="166452" cy="786154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FE36AC-7359-4805-937E-9B062B127CE3}"/>
                </a:ext>
              </a:extLst>
            </p:cNvPr>
            <p:cNvSpPr/>
            <p:nvPr/>
          </p:nvSpPr>
          <p:spPr>
            <a:xfrm>
              <a:off x="7937724" y="5108181"/>
              <a:ext cx="641941" cy="60928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/>
                <a:t>LAN-3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6B2E44-4E22-4280-BDEB-D3A9536768B4}"/>
                </a:ext>
              </a:extLst>
            </p:cNvPr>
            <p:cNvSpPr txBox="1"/>
            <p:nvPr/>
          </p:nvSpPr>
          <p:spPr>
            <a:xfrm>
              <a:off x="7000791" y="5302115"/>
              <a:ext cx="500277" cy="2473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en-US" sz="1000" dirty="0"/>
                <a:t>Int-3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2C3539-A498-4268-9840-ADF8F6E88566}"/>
                </a:ext>
              </a:extLst>
            </p:cNvPr>
            <p:cNvSpPr txBox="1"/>
            <p:nvPr/>
          </p:nvSpPr>
          <p:spPr>
            <a:xfrm>
              <a:off x="6495069" y="5307142"/>
              <a:ext cx="504215" cy="2476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/>
                <a:t>Int-2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FAFA6A-7F26-413C-BB63-5DB5D672C2E1}"/>
                </a:ext>
              </a:extLst>
            </p:cNvPr>
            <p:cNvSpPr/>
            <p:nvPr/>
          </p:nvSpPr>
          <p:spPr>
            <a:xfrm>
              <a:off x="6362052" y="4644177"/>
              <a:ext cx="734342" cy="260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000" dirty="0"/>
                <a:t>A  Router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B185E-70E0-40B3-A958-0D4F4CFBA835}"/>
                </a:ext>
              </a:extLst>
            </p:cNvPr>
            <p:cNvSpPr/>
            <p:nvPr/>
          </p:nvSpPr>
          <p:spPr>
            <a:xfrm>
              <a:off x="6246957" y="6163678"/>
              <a:ext cx="975879" cy="61076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/>
                <a:t>LAN-2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26D90D-812D-450B-9AC0-252A638965A7}"/>
                </a:ext>
              </a:extLst>
            </p:cNvPr>
            <p:cNvSpPr/>
            <p:nvPr/>
          </p:nvSpPr>
          <p:spPr>
            <a:xfrm>
              <a:off x="4922549" y="5097804"/>
              <a:ext cx="747310" cy="61076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/>
                <a:t>LAN-1</a:t>
              </a:r>
            </a:p>
          </p:txBody>
        </p:sp>
      </p:grpSp>
      <p:grpSp>
        <p:nvGrpSpPr>
          <p:cNvPr id="4" name="Group 146">
            <a:extLst>
              <a:ext uri="{FF2B5EF4-FFF2-40B4-BE49-F238E27FC236}">
                <a16:creationId xmlns:a16="http://schemas.microsoft.com/office/drawing/2014/main" id="{9228FD6C-CE14-458D-B067-FA0CB57D314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718151"/>
            <a:ext cx="4648200" cy="2897187"/>
            <a:chOff x="4191000" y="3808412"/>
            <a:chExt cx="4648200" cy="289718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F11F883-41F8-4AFE-AF7F-D1505C9613C7}"/>
                </a:ext>
              </a:extLst>
            </p:cNvPr>
            <p:cNvCxnSpPr/>
            <p:nvPr/>
          </p:nvCxnSpPr>
          <p:spPr>
            <a:xfrm rot="5400000">
              <a:off x="6553994" y="6169819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E3CE336-0ACA-4A09-9619-45F8EBFE201C}"/>
                </a:ext>
              </a:extLst>
            </p:cNvPr>
            <p:cNvCxnSpPr/>
            <p:nvPr/>
          </p:nvCxnSpPr>
          <p:spPr>
            <a:xfrm>
              <a:off x="4343400" y="6704013"/>
              <a:ext cx="16002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00" name="Group 51">
              <a:extLst>
                <a:ext uri="{FF2B5EF4-FFF2-40B4-BE49-F238E27FC236}">
                  <a16:creationId xmlns:a16="http://schemas.microsoft.com/office/drawing/2014/main" id="{DE37B4E8-A259-46A7-9CBE-2ACEC776D4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1000" y="3808412"/>
              <a:ext cx="1524000" cy="2743200"/>
              <a:chOff x="6781800" y="2590800"/>
              <a:chExt cx="1524000" cy="2743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7817A85-83F3-43DC-AB49-9AB6EED530B0}"/>
                  </a:ext>
                </a:extLst>
              </p:cNvPr>
              <p:cNvSpPr/>
              <p:nvPr/>
            </p:nvSpPr>
            <p:spPr>
              <a:xfrm>
                <a:off x="6781800" y="2590800"/>
                <a:ext cx="1447800" cy="2743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586B8E-999E-48A3-A337-C38666324909}"/>
                  </a:ext>
                </a:extLst>
              </p:cNvPr>
              <p:cNvSpPr/>
              <p:nvPr/>
            </p:nvSpPr>
            <p:spPr>
              <a:xfrm>
                <a:off x="7081838" y="4800601"/>
                <a:ext cx="993775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/>
                  <a:t>Physical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E08135-BD8A-468E-91DF-FA24FFC7821F}"/>
                  </a:ext>
                </a:extLst>
              </p:cNvPr>
              <p:cNvSpPr/>
              <p:nvPr/>
            </p:nvSpPr>
            <p:spPr>
              <a:xfrm>
                <a:off x="7086600" y="4419601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/>
                  <a:t>Data-link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FB68D1-CDF0-487D-A8CF-47EC27FEA289}"/>
                  </a:ext>
                </a:extLst>
              </p:cNvPr>
              <p:cNvSpPr/>
              <p:nvPr/>
            </p:nvSpPr>
            <p:spPr>
              <a:xfrm>
                <a:off x="7086600" y="3962401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/>
                  <a:t>Network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E75A88F-4197-4498-A399-506DBFFF2744}"/>
                  </a:ext>
                </a:extLst>
              </p:cNvPr>
              <p:cNvSpPr/>
              <p:nvPr/>
            </p:nvSpPr>
            <p:spPr>
              <a:xfrm>
                <a:off x="7086600" y="3586162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/>
                  <a:t>Transport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97CE72-DAB4-4A6E-9640-5F460F0C75AA}"/>
                  </a:ext>
                </a:extLst>
              </p:cNvPr>
              <p:cNvSpPr/>
              <p:nvPr/>
            </p:nvSpPr>
            <p:spPr>
              <a:xfrm>
                <a:off x="7086600" y="3124200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/>
                  <a:t>Application</a:t>
                </a:r>
              </a:p>
            </p:txBody>
          </p:sp>
          <p:sp>
            <p:nvSpPr>
              <p:cNvPr id="37927" name="TextBox 38">
                <a:extLst>
                  <a:ext uri="{FF2B5EF4-FFF2-40B4-BE49-F238E27FC236}">
                    <a16:creationId xmlns:a16="http://schemas.microsoft.com/office/drawing/2014/main" id="{6A80BCA2-269F-47BF-AD20-073368715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1800" y="2678668"/>
                <a:ext cx="152400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32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chemeClr val="tx1"/>
                    </a:solidFill>
                  </a:rPr>
                  <a:t>Source machine</a:t>
                </a:r>
              </a:p>
            </p:txBody>
          </p:sp>
        </p:grpSp>
        <p:grpSp>
          <p:nvGrpSpPr>
            <p:cNvPr id="37901" name="Group 60">
              <a:extLst>
                <a:ext uri="{FF2B5EF4-FFF2-40B4-BE49-F238E27FC236}">
                  <a16:creationId xmlns:a16="http://schemas.microsoft.com/office/drawing/2014/main" id="{C2F5F86E-5EA1-4E6C-A8AE-CF06BE573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1400" y="3808412"/>
              <a:ext cx="1447800" cy="2743200"/>
              <a:chOff x="6781800" y="2590800"/>
              <a:chExt cx="1447800" cy="27432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3B7CC3-39C8-4753-918C-E041529C1213}"/>
                  </a:ext>
                </a:extLst>
              </p:cNvPr>
              <p:cNvSpPr/>
              <p:nvPr/>
            </p:nvSpPr>
            <p:spPr>
              <a:xfrm>
                <a:off x="6781800" y="2590800"/>
                <a:ext cx="1447800" cy="2743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03EC660-F9E9-4A58-9CCE-5077E1B29CB2}"/>
                  </a:ext>
                </a:extLst>
              </p:cNvPr>
              <p:cNvSpPr/>
              <p:nvPr/>
            </p:nvSpPr>
            <p:spPr>
              <a:xfrm>
                <a:off x="7081838" y="4800601"/>
                <a:ext cx="993775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/>
                  <a:t>Physical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9ADF1FE-BC1E-4D7D-96CC-6C775F922029}"/>
                  </a:ext>
                </a:extLst>
              </p:cNvPr>
              <p:cNvSpPr/>
              <p:nvPr/>
            </p:nvSpPr>
            <p:spPr>
              <a:xfrm>
                <a:off x="7086600" y="4419601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/>
                  <a:t>Data-link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E92EF58-F8DE-459F-9684-E91720506C7D}"/>
                  </a:ext>
                </a:extLst>
              </p:cNvPr>
              <p:cNvSpPr/>
              <p:nvPr/>
            </p:nvSpPr>
            <p:spPr>
              <a:xfrm>
                <a:off x="7086600" y="3962401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/>
                  <a:t>Network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ECC15D-7255-48B1-BC2D-FB9BD1CA8342}"/>
                  </a:ext>
                </a:extLst>
              </p:cNvPr>
              <p:cNvSpPr/>
              <p:nvPr/>
            </p:nvSpPr>
            <p:spPr>
              <a:xfrm>
                <a:off x="7086600" y="3586162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/>
                  <a:t>Transport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2EBEC24-945D-4D21-8956-03A2A46311CF}"/>
                  </a:ext>
                </a:extLst>
              </p:cNvPr>
              <p:cNvSpPr/>
              <p:nvPr/>
            </p:nvSpPr>
            <p:spPr>
              <a:xfrm>
                <a:off x="7086600" y="3124200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/>
                  <a:t>Application</a:t>
                </a:r>
              </a:p>
            </p:txBody>
          </p:sp>
          <p:sp>
            <p:nvSpPr>
              <p:cNvPr id="37920" name="TextBox 67">
                <a:extLst>
                  <a:ext uri="{FF2B5EF4-FFF2-40B4-BE49-F238E27FC236}">
                    <a16:creationId xmlns:a16="http://schemas.microsoft.com/office/drawing/2014/main" id="{6CC3EA98-AA7D-4130-983D-CCA9818D2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2678668"/>
                <a:ext cx="129540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32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chemeClr val="tx1"/>
                    </a:solidFill>
                  </a:rPr>
                  <a:t>Dest machine</a:t>
                </a:r>
              </a:p>
            </p:txBody>
          </p:sp>
        </p:grpSp>
        <p:grpSp>
          <p:nvGrpSpPr>
            <p:cNvPr id="37902" name="Group 68">
              <a:extLst>
                <a:ext uri="{FF2B5EF4-FFF2-40B4-BE49-F238E27FC236}">
                  <a16:creationId xmlns:a16="http://schemas.microsoft.com/office/drawing/2014/main" id="{EACB6147-C15A-4F00-A0D0-2F71EB32F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0" y="3808412"/>
              <a:ext cx="1447800" cy="2743200"/>
              <a:chOff x="6781800" y="2590800"/>
              <a:chExt cx="1447800" cy="274320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D920285-46C3-4C45-991E-C4049FC5E42F}"/>
                  </a:ext>
                </a:extLst>
              </p:cNvPr>
              <p:cNvSpPr/>
              <p:nvPr/>
            </p:nvSpPr>
            <p:spPr>
              <a:xfrm>
                <a:off x="6781800" y="2590800"/>
                <a:ext cx="1447800" cy="2743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EAB68B0-363C-47AC-8A2C-35C7BEC8EC7A}"/>
                  </a:ext>
                </a:extLst>
              </p:cNvPr>
              <p:cNvSpPr/>
              <p:nvPr/>
            </p:nvSpPr>
            <p:spPr>
              <a:xfrm>
                <a:off x="7081838" y="4800601"/>
                <a:ext cx="993775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/>
                  <a:t>Physical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0CC21BB-113E-4028-B9D7-7A9C73854317}"/>
                  </a:ext>
                </a:extLst>
              </p:cNvPr>
              <p:cNvSpPr/>
              <p:nvPr/>
            </p:nvSpPr>
            <p:spPr>
              <a:xfrm>
                <a:off x="7086600" y="4419601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/>
                  <a:t>Data-link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E064916-1243-4038-9667-E79AA92354AF}"/>
                  </a:ext>
                </a:extLst>
              </p:cNvPr>
              <p:cNvSpPr/>
              <p:nvPr/>
            </p:nvSpPr>
            <p:spPr>
              <a:xfrm>
                <a:off x="7086600" y="3962401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/>
                  <a:t>Network</a:t>
                </a:r>
              </a:p>
            </p:txBody>
          </p:sp>
          <p:sp>
            <p:nvSpPr>
              <p:cNvPr id="37913" name="TextBox 75">
                <a:extLst>
                  <a:ext uri="{FF2B5EF4-FFF2-40B4-BE49-F238E27FC236}">
                    <a16:creationId xmlns:a16="http://schemas.microsoft.com/office/drawing/2014/main" id="{6C71B7AE-67EE-4B20-A3E1-AED934695D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2800" y="2678668"/>
                <a:ext cx="83820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32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CDD249A-855D-41FA-8B23-D0650A8DA74F}"/>
                </a:ext>
              </a:extLst>
            </p:cNvPr>
            <p:cNvCxnSpPr/>
            <p:nvPr/>
          </p:nvCxnSpPr>
          <p:spPr>
            <a:xfrm rot="5400000" flipH="1" flipV="1">
              <a:off x="5106194" y="5865019"/>
              <a:ext cx="1674814" cy="3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1DC37B6-0A04-4820-B79B-99F1958CFC5A}"/>
                </a:ext>
              </a:extLst>
            </p:cNvPr>
            <p:cNvCxnSpPr/>
            <p:nvPr/>
          </p:nvCxnSpPr>
          <p:spPr>
            <a:xfrm rot="5400000">
              <a:off x="6326187" y="5865813"/>
              <a:ext cx="1674814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3E9181E-D76E-4764-BE3A-6816A2EF8743}"/>
                </a:ext>
              </a:extLst>
            </p:cNvPr>
            <p:cNvCxnSpPr/>
            <p:nvPr/>
          </p:nvCxnSpPr>
          <p:spPr>
            <a:xfrm>
              <a:off x="5943600" y="5027612"/>
              <a:ext cx="12192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DA3C2BF-7EB3-451A-95BC-9A4ED27530F8}"/>
                </a:ext>
              </a:extLst>
            </p:cNvPr>
            <p:cNvCxnSpPr/>
            <p:nvPr/>
          </p:nvCxnSpPr>
          <p:spPr>
            <a:xfrm>
              <a:off x="7162800" y="6704013"/>
              <a:ext cx="16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38B2525-115E-46BB-971A-32F3F2BF1371}"/>
                </a:ext>
              </a:extLst>
            </p:cNvPr>
            <p:cNvCxnSpPr/>
            <p:nvPr/>
          </p:nvCxnSpPr>
          <p:spPr>
            <a:xfrm rot="5400000" flipH="1" flipV="1">
              <a:off x="7582694" y="5522119"/>
              <a:ext cx="2360614" cy="3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078D2EB-D70A-414C-A868-C3C1AAA7143A}"/>
                </a:ext>
              </a:extLst>
            </p:cNvPr>
            <p:cNvCxnSpPr/>
            <p:nvPr/>
          </p:nvCxnSpPr>
          <p:spPr>
            <a:xfrm rot="5400000">
              <a:off x="3124994" y="5484019"/>
              <a:ext cx="2436814" cy="3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C2E2ADB-3C7C-4AAB-9F3B-3321FA0731C8}"/>
              </a:ext>
            </a:extLst>
          </p:cNvPr>
          <p:cNvSpPr/>
          <p:nvPr/>
        </p:nvSpPr>
        <p:spPr>
          <a:xfrm>
            <a:off x="4724400" y="4100735"/>
            <a:ext cx="228600" cy="152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9B79A-EC5E-49E7-B796-973A4171F266}"/>
              </a:ext>
            </a:extLst>
          </p:cNvPr>
          <p:cNvSpPr txBox="1"/>
          <p:nvPr/>
        </p:nvSpPr>
        <p:spPr bwMode="auto">
          <a:xfrm>
            <a:off x="1875334" y="4814134"/>
            <a:ext cx="493776" cy="26517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100" dirty="0"/>
              <a:t>Int-1</a:t>
            </a:r>
          </a:p>
        </p:txBody>
      </p:sp>
    </p:spTree>
    <p:extLst>
      <p:ext uri="{BB962C8B-B14F-4D97-AF65-F5344CB8AC3E}">
        <p14:creationId xmlns:p14="http://schemas.microsoft.com/office/powerpoint/2010/main" val="33768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C 0.003 0.01435 0.00079 0.00208 5E-6 0.03588 C -0.00117 0.08171 0.0004 0.06227 -0.00156 0.08472 C -0.00091 0.13032 -0.00052 0.17106 -0.00156 0.21643 C -0.00208 0.23703 -0.00312 0.27801 -0.00312 0.27824 C -0.00273 0.30347 -0.00247 0.3287 5E-6 0.35393 C 0.01068 0.35278 0.01381 0.35 0.02357 0.34815 C 0.05639 0.35 0.08894 0.35278 0.12201 0.35393 C 0.12553 0.35347 0.12982 0.35671 0.13256 0.35254 C 0.13477 0.34907 0.13269 0.3419 0.13334 0.3368 C 0.13386 0.33241 0.13594 0.32731 0.13659 0.32245 C 0.13698 0.29352 0.13464 0.27662 0.13894 0.2537 C 0.13985 0.22453 0.13933 0.19653 0.13737 0.16759 C 0.13816 0.1044 0.12943 0.1044 0.15365 0.11041 C 0.15704 0.11111 0.16016 0.1125 0.16342 0.11342 C 0.21732 0.11227 0.24102 0.07453 0.23334 0.13055 C 0.23399 0.20486 0.23282 0.2794 0.23503 0.35393 C 0.23503 0.35879 0.2431 0.34977 0.2431 0.35 C 0.27748 0.35023 0.32826 0.35393 0.36823 0.35116 C 0.36993 0.34259 0.36902 0.33379 0.36745 0.32523 C 0.3681 0.25741 0.36941 0.19236 0.36993 0.12477 C 0.36941 0.07963 0.36745 0.0375 0.36745 -0.00718 " pathEditMode="relative" rAng="0" ptsTypes="AAAAAAAAAAAAAAAAAAAAAA">
                                      <p:cBhvr>
                                        <p:cTn id="24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1">
            <a:extLst>
              <a:ext uri="{FF2B5EF4-FFF2-40B4-BE49-F238E27FC236}">
                <a16:creationId xmlns:a16="http://schemas.microsoft.com/office/drawing/2014/main" id="{B72DECB3-5A09-4E03-A218-047C4A07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CB91-9E63-4B91-A2EB-9471C4F0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287000" cy="4953000"/>
          </a:xfrm>
        </p:spPr>
        <p:txBody>
          <a:bodyPr/>
          <a:lstStyle/>
          <a:p>
            <a:pPr eaLnBrk="1" hangingPunct="1">
              <a:spcBef>
                <a:spcPts val="800"/>
              </a:spcBef>
              <a:buSzPct val="100000"/>
              <a:defRPr/>
            </a:pPr>
            <a:r>
              <a:rPr lang="en-US" sz="2400" dirty="0"/>
              <a:t>Packets have to be transmitted in a series of hops through the routers</a:t>
            </a:r>
          </a:p>
          <a:p>
            <a:pPr lvl="1" eaLnBrk="1" hangingPunct="1">
              <a:spcBef>
                <a:spcPts val="800"/>
              </a:spcBef>
              <a:buSzPct val="100000"/>
              <a:defRPr/>
            </a:pPr>
            <a:r>
              <a:rPr lang="en-US" sz="2000" dirty="0"/>
              <a:t>The series of hops that a packet takes is known as a </a:t>
            </a:r>
            <a:r>
              <a:rPr lang="en-US" sz="2000" dirty="0">
                <a:solidFill>
                  <a:srgbClr val="0000FF"/>
                </a:solidFill>
              </a:rPr>
              <a:t>route</a:t>
            </a:r>
          </a:p>
          <a:p>
            <a:pPr lvl="1" eaLnBrk="1" hangingPunct="1">
              <a:spcBef>
                <a:spcPts val="800"/>
              </a:spcBef>
              <a:buSzPct val="100000"/>
              <a:defRPr/>
            </a:pPr>
            <a:endParaRPr lang="en-US" sz="800" dirty="0"/>
          </a:p>
          <a:p>
            <a:pPr eaLnBrk="1" hangingPunct="1">
              <a:spcBef>
                <a:spcPts val="800"/>
              </a:spcBef>
              <a:buSzPct val="100000"/>
              <a:defRPr/>
            </a:pPr>
            <a:r>
              <a:rPr lang="en-US" sz="2400" dirty="0">
                <a:solidFill>
                  <a:srgbClr val="0000FF"/>
                </a:solidFill>
              </a:rPr>
              <a:t>Routing algorithm </a:t>
            </a:r>
            <a:r>
              <a:rPr lang="en-US" sz="2400" dirty="0"/>
              <a:t>is responsible for determining the routes for the transmission of packets</a:t>
            </a:r>
          </a:p>
          <a:p>
            <a:pPr lvl="4" eaLnBrk="1" hangingPunct="1">
              <a:spcBef>
                <a:spcPts val="800"/>
              </a:spcBef>
              <a:buSzPct val="100000"/>
              <a:defRPr/>
            </a:pPr>
            <a:endParaRPr lang="en-US" sz="1200" dirty="0"/>
          </a:p>
          <a:p>
            <a:pPr eaLnBrk="1" hangingPunct="1">
              <a:spcBef>
                <a:spcPts val="800"/>
              </a:spcBef>
              <a:buSzPct val="100000"/>
              <a:defRPr/>
            </a:pPr>
            <a:r>
              <a:rPr lang="en-US" sz="2400" dirty="0"/>
              <a:t>Challenges for designing routing algorithms in the Internet:</a:t>
            </a:r>
          </a:p>
          <a:p>
            <a:pPr lvl="1" eaLnBrk="1" hangingPunct="1">
              <a:spcBef>
                <a:spcPts val="800"/>
              </a:spcBef>
              <a:buSzPct val="100000"/>
              <a:defRPr/>
            </a:pPr>
            <a:r>
              <a:rPr lang="en-US" sz="2000" dirty="0"/>
              <a:t>Performance: The traffic across different networks vary</a:t>
            </a:r>
          </a:p>
          <a:p>
            <a:pPr lvl="1" eaLnBrk="1" hangingPunct="1">
              <a:spcBef>
                <a:spcPts val="800"/>
              </a:spcBef>
              <a:buSzPct val="100000"/>
              <a:defRPr/>
            </a:pPr>
            <a:r>
              <a:rPr lang="en-US" sz="2000" dirty="0"/>
              <a:t>Router failures: Routers in the Internet may fail</a:t>
            </a:r>
          </a:p>
          <a:p>
            <a:pPr lvl="2" eaLnBrk="1" hangingPunct="1">
              <a:spcBef>
                <a:spcPts val="800"/>
              </a:spcBef>
              <a:buClr>
                <a:srgbClr val="808080"/>
              </a:buClr>
              <a:buSzPct val="123000"/>
              <a:defRPr/>
            </a:pPr>
            <a:endParaRPr lang="en-US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E496FE-A917-4854-9135-3EADEF102CA6}"/>
              </a:ext>
            </a:extLst>
          </p:cNvPr>
          <p:cNvSpPr/>
          <p:nvPr/>
        </p:nvSpPr>
        <p:spPr>
          <a:xfrm>
            <a:off x="2743200" y="5715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6415BB-779F-4497-BBE5-2397DBF03AE7}"/>
              </a:ext>
            </a:extLst>
          </p:cNvPr>
          <p:cNvSpPr/>
          <p:nvPr/>
        </p:nvSpPr>
        <p:spPr>
          <a:xfrm>
            <a:off x="7315200" y="5726113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624A6-1BA1-46B9-8E1E-8F2F43548256}"/>
              </a:ext>
            </a:extLst>
          </p:cNvPr>
          <p:cNvSpPr/>
          <p:nvPr/>
        </p:nvSpPr>
        <p:spPr>
          <a:xfrm>
            <a:off x="3886200" y="5691188"/>
            <a:ext cx="533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58C6A-F8FA-4C9F-A804-E7352C5BD9FB}"/>
              </a:ext>
            </a:extLst>
          </p:cNvPr>
          <p:cNvSpPr/>
          <p:nvPr/>
        </p:nvSpPr>
        <p:spPr>
          <a:xfrm>
            <a:off x="5011738" y="5181600"/>
            <a:ext cx="533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AC51B9-D733-47F7-8824-77E0BBCBEAE1}"/>
              </a:ext>
            </a:extLst>
          </p:cNvPr>
          <p:cNvSpPr/>
          <p:nvPr/>
        </p:nvSpPr>
        <p:spPr>
          <a:xfrm>
            <a:off x="6172200" y="5691188"/>
            <a:ext cx="533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DE7AD-D50A-4146-9671-254D4C780AC8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3124200" y="5905500"/>
            <a:ext cx="762000" cy="14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C6ED8F-1DB5-4F2B-9998-B10F45D77C7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419600" y="5410200"/>
            <a:ext cx="592138" cy="509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727840-EFED-4EB7-BFEE-9A480B08002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545138" y="5410200"/>
            <a:ext cx="627062" cy="509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E8CA7D-149D-4EBB-A2E5-B49921FA870A}"/>
              </a:ext>
            </a:extLst>
          </p:cNvPr>
          <p:cNvCxnSpPr>
            <a:stCxn id="8" idx="3"/>
            <a:endCxn id="5" idx="2"/>
          </p:cNvCxnSpPr>
          <p:nvPr/>
        </p:nvCxnSpPr>
        <p:spPr>
          <a:xfrm flipV="1">
            <a:off x="6705600" y="5916616"/>
            <a:ext cx="6096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279E10-2BF1-4E30-BCE8-09EF2AF169C6}"/>
              </a:ext>
            </a:extLst>
          </p:cNvPr>
          <p:cNvSpPr/>
          <p:nvPr/>
        </p:nvSpPr>
        <p:spPr>
          <a:xfrm>
            <a:off x="2819400" y="5486400"/>
            <a:ext cx="228600" cy="152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37582C-8F21-44DB-81FE-CD0AB1418789}"/>
              </a:ext>
            </a:extLst>
          </p:cNvPr>
          <p:cNvSpPr/>
          <p:nvPr/>
        </p:nvSpPr>
        <p:spPr>
          <a:xfrm>
            <a:off x="5029200" y="6096000"/>
            <a:ext cx="533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A26547-F6CF-4152-BFF9-752F93BB435A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4419600" y="5919788"/>
            <a:ext cx="609600" cy="404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B1E5FF-8FDC-482F-A8C6-06AF1534ADE7}"/>
              </a:ext>
            </a:extLst>
          </p:cNvPr>
          <p:cNvCxnSpPr>
            <a:stCxn id="21" idx="3"/>
          </p:cNvCxnSpPr>
          <p:nvPr/>
        </p:nvCxnSpPr>
        <p:spPr>
          <a:xfrm flipV="1">
            <a:off x="5562600" y="5943600"/>
            <a:ext cx="5334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4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324 C 0.0151 -0.02824 0.03021 -0.05301 0.04909 -0.05185 C 0.06797 -0.05069 0.08894 0.00417 0.11329 0.00347 C 0.13751 0.00278 0.16537 -0.05671 0.19454 -0.05532 C 0.22357 -0.05393 0.26329 0.00787 0.2879 0.01227 C 0.31237 0.01667 0.32696 -0.02917 0.34193 -0.0294 C 0.35704 -0.02963 0.36745 -0.00972 0.37813 0.01042 " pathEditMode="relative" rAng="0" ptsTypes="AAAAAAA">
                                      <p:cBhvr>
                                        <p:cTn id="1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7FEEBB08-B817-4E01-9697-2E31FF1B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Routing Algorithm (Cont’d)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33D0B4C-1D62-4357-AAB3-662A248C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896600" cy="452596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Routing algorithms have two activities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/>
              <a:t>Determine the next-hop taken by each packet</a:t>
            </a:r>
          </a:p>
          <a:p>
            <a:pPr lvl="2"/>
            <a:r>
              <a:rPr lang="en-US" altLang="en-US" sz="1800" dirty="0"/>
              <a:t>The algorithm should be fast and efficient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/>
              <a:t>Dynamically update connectivity information</a:t>
            </a:r>
          </a:p>
          <a:p>
            <a:pPr lvl="2"/>
            <a:r>
              <a:rPr lang="en-US" altLang="en-US" sz="1800" dirty="0"/>
              <a:t>Maintain the knowledge of the network by monitoring routers and traffic</a:t>
            </a:r>
          </a:p>
          <a:p>
            <a:pPr lvl="4"/>
            <a:endParaRPr lang="en-US" altLang="en-US" sz="1200" dirty="0"/>
          </a:p>
          <a:p>
            <a:r>
              <a:rPr lang="en-US" altLang="en-US" dirty="0"/>
              <a:t>The above activities are </a:t>
            </a:r>
            <a:r>
              <a:rPr lang="en-US" altLang="en-US" i="1" dirty="0"/>
              <a:t>distributed</a:t>
            </a:r>
            <a:r>
              <a:rPr lang="en-US" altLang="en-US" dirty="0"/>
              <a:t> throughout the network</a:t>
            </a:r>
          </a:p>
          <a:p>
            <a:pPr marL="914400" lvl="1" indent="-457200"/>
            <a:r>
              <a:rPr lang="en-US" altLang="en-US" sz="2000" dirty="0"/>
              <a:t>Routing decisions are made on an </a:t>
            </a:r>
            <a:r>
              <a:rPr lang="en-US" altLang="en-US" sz="2000" i="1" dirty="0"/>
              <a:t>hop-by-hop basis</a:t>
            </a:r>
          </a:p>
          <a:p>
            <a:pPr marL="914400" lvl="1" indent="-457200"/>
            <a:r>
              <a:rPr lang="en-US" altLang="en-US" sz="2000" dirty="0"/>
              <a:t>Information about possible next-hop routers is stored locally</a:t>
            </a:r>
          </a:p>
          <a:p>
            <a:pPr marL="914400" lvl="1" indent="-457200"/>
            <a:r>
              <a:rPr lang="en-US" altLang="en-US" sz="2000" dirty="0"/>
              <a:t>Information is updated periodically</a:t>
            </a:r>
          </a:p>
          <a:p>
            <a:pPr lvl="3"/>
            <a:endParaRPr lang="en-US" altLang="en-US" sz="1200" dirty="0"/>
          </a:p>
          <a:p>
            <a:pPr>
              <a:lnSpc>
                <a:spcPct val="100000"/>
              </a:lnSpc>
            </a:pPr>
            <a:r>
              <a:rPr lang="en-US" altLang="en-US" dirty="0"/>
              <a:t>Let us study a simple routing algorithm called “Distance Vector Algorithm”</a:t>
            </a:r>
          </a:p>
          <a:p>
            <a:pPr lvl="4">
              <a:buFontTx/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189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13451793-325C-4E41-8003-D04D4347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 Vector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2F7F-5D89-4302-A2E2-3B71543C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515600" cy="4525963"/>
          </a:xfrm>
        </p:spPr>
        <p:txBody>
          <a:bodyPr/>
          <a:lstStyle/>
          <a:p>
            <a:pPr eaLnBrk="1" hangingPunct="1">
              <a:spcBef>
                <a:spcPts val="800"/>
              </a:spcBef>
              <a:buSzPct val="100000"/>
              <a:defRPr/>
            </a:pPr>
            <a:r>
              <a:rPr lang="en-US" sz="2400" dirty="0"/>
              <a:t>Distance Vector (DV) relies on graph theory to find the best route in a given network</a:t>
            </a:r>
          </a:p>
          <a:p>
            <a:pPr lvl="1" eaLnBrk="1" hangingPunct="1">
              <a:spcBef>
                <a:spcPts val="800"/>
              </a:spcBef>
              <a:buSzPct val="100000"/>
              <a:defRPr/>
            </a:pPr>
            <a:r>
              <a:rPr lang="en-US" sz="1800" dirty="0"/>
              <a:t>It uses a well-known shortest path algorithm called </a:t>
            </a:r>
            <a:r>
              <a:rPr lang="en-US" sz="1800" b="1" i="1" dirty="0"/>
              <a:t>Bellman-Ford</a:t>
            </a:r>
          </a:p>
          <a:p>
            <a:pPr lvl="4" eaLnBrk="1" hangingPunct="1">
              <a:spcBef>
                <a:spcPts val="800"/>
              </a:spcBef>
              <a:buSzPct val="100000"/>
              <a:defRPr/>
            </a:pPr>
            <a:endParaRPr lang="en-US" sz="1200" dirty="0"/>
          </a:p>
          <a:p>
            <a:pPr eaLnBrk="1" hangingPunct="1">
              <a:spcBef>
                <a:spcPts val="800"/>
              </a:spcBef>
              <a:buSzPct val="100000"/>
              <a:defRPr/>
            </a:pPr>
            <a:r>
              <a:rPr lang="en-US" sz="2400" dirty="0"/>
              <a:t>Two activities for the DV routing algorithm:</a:t>
            </a:r>
          </a:p>
          <a:p>
            <a:pPr marL="914400" lvl="1" indent="-457200" eaLnBrk="1" hangingPunct="1">
              <a:spcBef>
                <a:spcPts val="800"/>
              </a:spcBef>
              <a:buSzPct val="100000"/>
              <a:buFont typeface="+mj-lt"/>
              <a:buAutoNum type="arabicPeriod"/>
              <a:defRPr/>
            </a:pPr>
            <a:r>
              <a:rPr lang="en-US" sz="2000" dirty="0"/>
              <a:t>Determining the best next-hop at each router</a:t>
            </a:r>
          </a:p>
          <a:p>
            <a:pPr marL="914400" lvl="1" indent="-457200" eaLnBrk="1" hangingPunct="1">
              <a:spcBef>
                <a:spcPts val="800"/>
              </a:spcBef>
              <a:buSzPct val="100000"/>
              <a:buFont typeface="+mj-lt"/>
              <a:buAutoNum type="arabicPeriod"/>
              <a:defRPr/>
            </a:pPr>
            <a:r>
              <a:rPr lang="en-US" sz="2000" dirty="0"/>
              <a:t>Dynamically update connectivity information at all the routers</a:t>
            </a:r>
          </a:p>
        </p:txBody>
      </p:sp>
    </p:spTree>
    <p:extLst>
      <p:ext uri="{BB962C8B-B14F-4D97-AF65-F5344CB8AC3E}">
        <p14:creationId xmlns:p14="http://schemas.microsoft.com/office/powerpoint/2010/main" val="1746434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4A0A4FAE-085B-40D2-A18A-1268EB91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/>
              <a:t>Distance Vector Algorithm – </a:t>
            </a:r>
            <a:br>
              <a:rPr lang="en-US" altLang="en-US" sz="3600"/>
            </a:br>
            <a:r>
              <a:rPr lang="en-US" altLang="en-US" sz="3600"/>
              <a:t>Next-hop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0517-94F6-418D-AF80-85A92255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515600" cy="4525963"/>
          </a:xfrm>
        </p:spPr>
        <p:txBody>
          <a:bodyPr/>
          <a:lstStyle/>
          <a:p>
            <a:pPr eaLnBrk="1" hangingPunct="1">
              <a:spcBef>
                <a:spcPts val="800"/>
              </a:spcBef>
              <a:buSzPct val="100000"/>
              <a:defRPr/>
            </a:pPr>
            <a:r>
              <a:rPr lang="en-US" sz="2400" dirty="0"/>
              <a:t>Each router maintains a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routing table</a:t>
            </a:r>
            <a:r>
              <a:rPr lang="en-US" sz="2400" dirty="0"/>
              <a:t> that consists of:</a:t>
            </a:r>
          </a:p>
          <a:p>
            <a:pPr lvl="1" eaLnBrk="1" hangingPunct="1">
              <a:spcBef>
                <a:spcPts val="800"/>
              </a:spcBef>
              <a:buSzPct val="100000"/>
              <a:defRPr/>
            </a:pPr>
            <a:r>
              <a:rPr lang="en-US" sz="2000" dirty="0">
                <a:solidFill>
                  <a:srgbClr val="0070C0"/>
                </a:solidFill>
              </a:rPr>
              <a:t>Destination</a:t>
            </a:r>
            <a:r>
              <a:rPr lang="en-US" sz="2000" dirty="0"/>
              <a:t>: The destination IP of the packet</a:t>
            </a:r>
          </a:p>
          <a:p>
            <a:pPr lvl="1" eaLnBrk="1" hangingPunct="1">
              <a:spcBef>
                <a:spcPts val="800"/>
              </a:spcBef>
              <a:buSzPct val="100000"/>
              <a:defRPr/>
            </a:pPr>
            <a:r>
              <a:rPr lang="en-US" sz="2000" dirty="0">
                <a:solidFill>
                  <a:srgbClr val="0070C0"/>
                </a:solidFill>
              </a:rPr>
              <a:t>Link</a:t>
            </a:r>
            <a:r>
              <a:rPr lang="en-US" sz="2000" dirty="0"/>
              <a:t>: The outgoing link on which the packet should be forwarded</a:t>
            </a:r>
          </a:p>
          <a:p>
            <a:pPr lvl="1" eaLnBrk="1" hangingPunct="1">
              <a:spcBef>
                <a:spcPts val="800"/>
              </a:spcBef>
              <a:buSzPct val="100000"/>
              <a:defRPr/>
            </a:pPr>
            <a:r>
              <a:rPr lang="en-US" sz="2000" dirty="0">
                <a:solidFill>
                  <a:srgbClr val="0070C0"/>
                </a:solidFill>
              </a:rPr>
              <a:t>Cost</a:t>
            </a:r>
            <a:r>
              <a:rPr lang="en-US" sz="2000" dirty="0"/>
              <a:t>: The </a:t>
            </a:r>
            <a:r>
              <a:rPr lang="en-US" sz="2000" i="1" dirty="0"/>
              <a:t>distance</a:t>
            </a:r>
            <a:r>
              <a:rPr lang="en-US" sz="2000" dirty="0"/>
              <a:t> between the router and the destination</a:t>
            </a:r>
          </a:p>
          <a:p>
            <a:pPr lvl="2" eaLnBrk="1" hangingPunct="1">
              <a:spcBef>
                <a:spcPts val="800"/>
              </a:spcBef>
              <a:buSzPct val="100000"/>
              <a:defRPr/>
            </a:pPr>
            <a:r>
              <a:rPr lang="en-US" sz="1600" dirty="0"/>
              <a:t>E.g., Cost can be estimated as the delay for the packet to reach the destination</a:t>
            </a:r>
          </a:p>
          <a:p>
            <a:pPr lvl="2" eaLnBrk="1" hangingPunct="1">
              <a:spcBef>
                <a:spcPts val="800"/>
              </a:spcBef>
              <a:buSzPct val="100000"/>
              <a:defRPr/>
            </a:pPr>
            <a:endParaRPr lang="en-US" sz="1200" dirty="0"/>
          </a:p>
          <a:p>
            <a:pPr eaLnBrk="1" hangingPunct="1">
              <a:spcBef>
                <a:spcPts val="800"/>
              </a:spcBef>
              <a:buSzPct val="100000"/>
              <a:defRPr/>
            </a:pPr>
            <a:r>
              <a:rPr lang="en-US" sz="2400" dirty="0"/>
              <a:t>Router looks up the table to determine the best next-hop</a:t>
            </a:r>
          </a:p>
        </p:txBody>
      </p:sp>
      <p:grpSp>
        <p:nvGrpSpPr>
          <p:cNvPr id="41988" name="Group 1">
            <a:extLst>
              <a:ext uri="{FF2B5EF4-FFF2-40B4-BE49-F238E27FC236}">
                <a16:creationId xmlns:a16="http://schemas.microsoft.com/office/drawing/2014/main" id="{120FD8E7-6F81-4C94-9C32-413BBB0EB3D8}"/>
              </a:ext>
            </a:extLst>
          </p:cNvPr>
          <p:cNvGrpSpPr>
            <a:grpSpLocks/>
          </p:cNvGrpSpPr>
          <p:nvPr/>
        </p:nvGrpSpPr>
        <p:grpSpPr bwMode="auto">
          <a:xfrm>
            <a:off x="2392363" y="4592638"/>
            <a:ext cx="2843212" cy="1897062"/>
            <a:chOff x="3481957" y="4724400"/>
            <a:chExt cx="1915153" cy="1364036"/>
          </a:xfrm>
        </p:grpSpPr>
        <p:sp>
          <p:nvSpPr>
            <p:cNvPr id="42004" name="Rectangle 161">
              <a:extLst>
                <a:ext uri="{FF2B5EF4-FFF2-40B4-BE49-F238E27FC236}">
                  <a16:creationId xmlns:a16="http://schemas.microsoft.com/office/drawing/2014/main" id="{CF3DF9DB-9821-43F0-B158-836BDDE93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629" y="4724400"/>
              <a:ext cx="1493819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Routing table at a router A</a:t>
              </a:r>
            </a:p>
          </p:txBody>
        </p:sp>
        <p:sp>
          <p:nvSpPr>
            <p:cNvPr id="42005" name="Rectangle 164">
              <a:extLst>
                <a:ext uri="{FF2B5EF4-FFF2-40B4-BE49-F238E27FC236}">
                  <a16:creationId xmlns:a16="http://schemas.microsoft.com/office/drawing/2014/main" id="{94B63F7A-F39B-4B5E-843C-9F426E749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527" y="4968128"/>
              <a:ext cx="195346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To</a:t>
              </a:r>
            </a:p>
          </p:txBody>
        </p:sp>
        <p:sp>
          <p:nvSpPr>
            <p:cNvPr id="42006" name="Rectangle 165">
              <a:extLst>
                <a:ext uri="{FF2B5EF4-FFF2-40B4-BE49-F238E27FC236}">
                  <a16:creationId xmlns:a16="http://schemas.microsoft.com/office/drawing/2014/main" id="{49C2C5D7-69CB-4237-9967-FD0556AA9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267" y="4968128"/>
              <a:ext cx="352388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Link</a:t>
              </a:r>
            </a:p>
          </p:txBody>
        </p:sp>
        <p:sp>
          <p:nvSpPr>
            <p:cNvPr id="42007" name="Rectangle 166">
              <a:extLst>
                <a:ext uri="{FF2B5EF4-FFF2-40B4-BE49-F238E27FC236}">
                  <a16:creationId xmlns:a16="http://schemas.microsoft.com/office/drawing/2014/main" id="{87F8C2B6-FE25-411C-94A6-38DA10E98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740" y="4968128"/>
              <a:ext cx="363879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Cost</a:t>
              </a:r>
            </a:p>
          </p:txBody>
        </p:sp>
        <p:sp>
          <p:nvSpPr>
            <p:cNvPr id="42008" name="Rectangle 173">
              <a:extLst>
                <a:ext uri="{FF2B5EF4-FFF2-40B4-BE49-F238E27FC236}">
                  <a16:creationId xmlns:a16="http://schemas.microsoft.com/office/drawing/2014/main" id="{1B90EE04-44CD-44B7-AB92-4170E24D4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915" y="5165632"/>
              <a:ext cx="149382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A</a:t>
              </a:r>
            </a:p>
          </p:txBody>
        </p:sp>
        <p:sp>
          <p:nvSpPr>
            <p:cNvPr id="42009" name="Rectangle 174">
              <a:extLst>
                <a:ext uri="{FF2B5EF4-FFF2-40B4-BE49-F238E27FC236}">
                  <a16:creationId xmlns:a16="http://schemas.microsoft.com/office/drawing/2014/main" id="{51689D11-BB7E-4D9A-AAEF-55A68F400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915" y="5344646"/>
              <a:ext cx="138849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B</a:t>
              </a:r>
            </a:p>
          </p:txBody>
        </p:sp>
        <p:sp>
          <p:nvSpPr>
            <p:cNvPr id="42010" name="Rectangle 175">
              <a:extLst>
                <a:ext uri="{FF2B5EF4-FFF2-40B4-BE49-F238E27FC236}">
                  <a16:creationId xmlns:a16="http://schemas.microsoft.com/office/drawing/2014/main" id="{CB08A1F5-1D60-49BF-967D-C0C8D26AE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915" y="5524500"/>
              <a:ext cx="138849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C</a:t>
              </a:r>
            </a:p>
          </p:txBody>
        </p:sp>
        <p:sp>
          <p:nvSpPr>
            <p:cNvPr id="42011" name="Rectangle 176">
              <a:extLst>
                <a:ext uri="{FF2B5EF4-FFF2-40B4-BE49-F238E27FC236}">
                  <a16:creationId xmlns:a16="http://schemas.microsoft.com/office/drawing/2014/main" id="{691EF11A-7EEF-46E1-B66C-AE1AF7DE2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915" y="5703514"/>
              <a:ext cx="149382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D</a:t>
              </a:r>
            </a:p>
          </p:txBody>
        </p:sp>
        <p:sp>
          <p:nvSpPr>
            <p:cNvPr id="42012" name="Rectangle 177">
              <a:extLst>
                <a:ext uri="{FF2B5EF4-FFF2-40B4-BE49-F238E27FC236}">
                  <a16:creationId xmlns:a16="http://schemas.microsoft.com/office/drawing/2014/main" id="{FDB80B91-7448-46F0-BDC3-2B05D104B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915" y="5883368"/>
              <a:ext cx="127358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E</a:t>
              </a:r>
            </a:p>
          </p:txBody>
        </p:sp>
        <p:sp>
          <p:nvSpPr>
            <p:cNvPr id="42013" name="Rectangle 178">
              <a:extLst>
                <a:ext uri="{FF2B5EF4-FFF2-40B4-BE49-F238E27FC236}">
                  <a16:creationId xmlns:a16="http://schemas.microsoft.com/office/drawing/2014/main" id="{0646A0A5-19B3-4D19-9E30-5D2EEBC26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267" y="5165632"/>
              <a:ext cx="383988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local</a:t>
              </a:r>
            </a:p>
          </p:txBody>
        </p:sp>
        <p:sp>
          <p:nvSpPr>
            <p:cNvPr id="42014" name="Rectangle 179">
              <a:extLst>
                <a:ext uri="{FF2B5EF4-FFF2-40B4-BE49-F238E27FC236}">
                  <a16:creationId xmlns:a16="http://schemas.microsoft.com/office/drawing/2014/main" id="{A0FBCF3D-5D2D-4722-B729-B5247166F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497" y="5344646"/>
              <a:ext cx="106291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2015" name="Rectangle 180">
              <a:extLst>
                <a:ext uri="{FF2B5EF4-FFF2-40B4-BE49-F238E27FC236}">
                  <a16:creationId xmlns:a16="http://schemas.microsoft.com/office/drawing/2014/main" id="{13B92394-5C02-4EC5-B58F-70FDF8EF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497" y="5524500"/>
              <a:ext cx="106291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2016" name="Rectangle 181">
              <a:extLst>
                <a:ext uri="{FF2B5EF4-FFF2-40B4-BE49-F238E27FC236}">
                  <a16:creationId xmlns:a16="http://schemas.microsoft.com/office/drawing/2014/main" id="{00D62836-17AE-4896-8371-41F6E2D53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497" y="5703514"/>
              <a:ext cx="106291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3</a:t>
              </a:r>
            </a:p>
          </p:txBody>
        </p:sp>
        <p:sp>
          <p:nvSpPr>
            <p:cNvPr id="42017" name="Rectangle 182">
              <a:extLst>
                <a:ext uri="{FF2B5EF4-FFF2-40B4-BE49-F238E27FC236}">
                  <a16:creationId xmlns:a16="http://schemas.microsoft.com/office/drawing/2014/main" id="{036D0D3A-7CE2-4290-B7A8-CAFA1E26D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497" y="5883368"/>
              <a:ext cx="106291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2018" name="Rectangle 183">
              <a:extLst>
                <a:ext uri="{FF2B5EF4-FFF2-40B4-BE49-F238E27FC236}">
                  <a16:creationId xmlns:a16="http://schemas.microsoft.com/office/drawing/2014/main" id="{03A5F47B-A808-4DE3-815E-42CD252A8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928" y="5165632"/>
              <a:ext cx="106291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0</a:t>
              </a:r>
            </a:p>
          </p:txBody>
        </p:sp>
        <p:sp>
          <p:nvSpPr>
            <p:cNvPr id="42019" name="Rectangle 184">
              <a:extLst>
                <a:ext uri="{FF2B5EF4-FFF2-40B4-BE49-F238E27FC236}">
                  <a16:creationId xmlns:a16="http://schemas.microsoft.com/office/drawing/2014/main" id="{F62D7AE7-8A76-4902-874C-FFD873A0B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928" y="5344646"/>
              <a:ext cx="106291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2020" name="Rectangle 185">
              <a:extLst>
                <a:ext uri="{FF2B5EF4-FFF2-40B4-BE49-F238E27FC236}">
                  <a16:creationId xmlns:a16="http://schemas.microsoft.com/office/drawing/2014/main" id="{845D5F2C-25CD-49FC-B2C2-6326C3F8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928" y="5524500"/>
              <a:ext cx="106291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2</a:t>
              </a:r>
            </a:p>
          </p:txBody>
        </p:sp>
        <p:sp>
          <p:nvSpPr>
            <p:cNvPr id="42021" name="Rectangle 186">
              <a:extLst>
                <a:ext uri="{FF2B5EF4-FFF2-40B4-BE49-F238E27FC236}">
                  <a16:creationId xmlns:a16="http://schemas.microsoft.com/office/drawing/2014/main" id="{E1DA3FC7-A2AD-4E64-8091-263191C7F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928" y="5703514"/>
              <a:ext cx="106291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2022" name="Rectangle 187">
              <a:extLst>
                <a:ext uri="{FF2B5EF4-FFF2-40B4-BE49-F238E27FC236}">
                  <a16:creationId xmlns:a16="http://schemas.microsoft.com/office/drawing/2014/main" id="{643AD9C9-6D15-4B57-BFDF-A1497D9B8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928" y="5883368"/>
              <a:ext cx="106291" cy="20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2</a:t>
              </a:r>
            </a:p>
          </p:txBody>
        </p:sp>
        <p:sp>
          <p:nvSpPr>
            <p:cNvPr id="42023" name="Line 116">
              <a:extLst>
                <a:ext uri="{FF2B5EF4-FFF2-40B4-BE49-F238E27FC236}">
                  <a16:creationId xmlns:a16="http://schemas.microsoft.com/office/drawing/2014/main" id="{104732D7-A1EA-4C62-B6D0-8358FC04E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1957" y="4729443"/>
              <a:ext cx="1915153" cy="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24" name="Line 117">
              <a:extLst>
                <a:ext uri="{FF2B5EF4-FFF2-40B4-BE49-F238E27FC236}">
                  <a16:creationId xmlns:a16="http://schemas.microsoft.com/office/drawing/2014/main" id="{C1EA1F56-4A6B-4D96-81D8-718B6BCD2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1957" y="5157228"/>
              <a:ext cx="1915153" cy="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25" name="Line 118">
              <a:extLst>
                <a:ext uri="{FF2B5EF4-FFF2-40B4-BE49-F238E27FC236}">
                  <a16:creationId xmlns:a16="http://schemas.microsoft.com/office/drawing/2014/main" id="{9877D956-5F2D-46A2-AE18-E1EEB150A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1957" y="6075830"/>
              <a:ext cx="1915153" cy="1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A69672A9-BEEC-43E0-B82C-A179FB0D8D07}"/>
              </a:ext>
            </a:extLst>
          </p:cNvPr>
          <p:cNvSpPr/>
          <p:nvPr/>
        </p:nvSpPr>
        <p:spPr bwMode="auto">
          <a:xfrm>
            <a:off x="5842003" y="5199063"/>
            <a:ext cx="277813" cy="2921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77B757-4EA0-4050-9858-B9A702CA148D}"/>
              </a:ext>
            </a:extLst>
          </p:cNvPr>
          <p:cNvSpPr/>
          <p:nvPr/>
        </p:nvSpPr>
        <p:spPr bwMode="auto">
          <a:xfrm>
            <a:off x="7645403" y="5199063"/>
            <a:ext cx="277813" cy="2921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A7EF5F-2888-4C49-8524-5AC3DC4BC5E4}"/>
              </a:ext>
            </a:extLst>
          </p:cNvPr>
          <p:cNvSpPr/>
          <p:nvPr/>
        </p:nvSpPr>
        <p:spPr bwMode="auto">
          <a:xfrm>
            <a:off x="5842003" y="6184900"/>
            <a:ext cx="277813" cy="2921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44C64D-5F71-409D-B21D-F7D0B02A8FB3}"/>
              </a:ext>
            </a:extLst>
          </p:cNvPr>
          <p:cNvCxnSpPr>
            <a:endCxn id="28" idx="2"/>
          </p:cNvCxnSpPr>
          <p:nvPr/>
        </p:nvCxnSpPr>
        <p:spPr bwMode="auto">
          <a:xfrm>
            <a:off x="6119816" y="5345113"/>
            <a:ext cx="1525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EFE133-6A77-428B-BEA0-44699A17666C}"/>
              </a:ext>
            </a:extLst>
          </p:cNvPr>
          <p:cNvCxnSpPr>
            <a:stCxn id="29" idx="0"/>
            <a:endCxn id="27" idx="4"/>
          </p:cNvCxnSpPr>
          <p:nvPr/>
        </p:nvCxnSpPr>
        <p:spPr bwMode="auto">
          <a:xfrm flipV="1">
            <a:off x="5980113" y="5491166"/>
            <a:ext cx="0" cy="693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8F352AF-AF20-4C82-BCC9-6F1BA487E758}"/>
              </a:ext>
            </a:extLst>
          </p:cNvPr>
          <p:cNvSpPr/>
          <p:nvPr/>
        </p:nvSpPr>
        <p:spPr bwMode="auto">
          <a:xfrm>
            <a:off x="5807078" y="4697413"/>
            <a:ext cx="346075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CD31F9-8E11-404E-9ACA-967C3D7DA15C}"/>
              </a:ext>
            </a:extLst>
          </p:cNvPr>
          <p:cNvCxnSpPr>
            <a:stCxn id="27" idx="0"/>
            <a:endCxn id="32" idx="2"/>
          </p:cNvCxnSpPr>
          <p:nvPr/>
        </p:nvCxnSpPr>
        <p:spPr bwMode="auto">
          <a:xfrm flipV="1">
            <a:off x="5980113" y="5053013"/>
            <a:ext cx="0" cy="146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353A04A-BE99-458D-84E5-54C497656699}"/>
              </a:ext>
            </a:extLst>
          </p:cNvPr>
          <p:cNvSpPr/>
          <p:nvPr/>
        </p:nvSpPr>
        <p:spPr bwMode="auto">
          <a:xfrm>
            <a:off x="6673853" y="5248275"/>
            <a:ext cx="347663" cy="2428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73A519-F127-4185-AF0A-C1E36EFFCB88}"/>
              </a:ext>
            </a:extLst>
          </p:cNvPr>
          <p:cNvSpPr/>
          <p:nvPr/>
        </p:nvSpPr>
        <p:spPr bwMode="auto">
          <a:xfrm>
            <a:off x="5791203" y="5710241"/>
            <a:ext cx="346075" cy="242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3</a:t>
            </a:r>
          </a:p>
        </p:txBody>
      </p:sp>
      <p:sp>
        <p:nvSpPr>
          <p:cNvPr id="41998" name="TextBox 155">
            <a:extLst>
              <a:ext uri="{FF2B5EF4-FFF2-40B4-BE49-F238E27FC236}">
                <a16:creationId xmlns:a16="http://schemas.microsoft.com/office/drawing/2014/main" id="{04DFA68A-BB64-4039-B66F-2A180A111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5740403"/>
            <a:ext cx="596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Links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F9C98C-A440-48BB-B766-0E27B9EC688C}"/>
              </a:ext>
            </a:extLst>
          </p:cNvPr>
          <p:cNvCxnSpPr>
            <a:endCxn id="41998" idx="1"/>
          </p:cNvCxnSpPr>
          <p:nvPr/>
        </p:nvCxnSpPr>
        <p:spPr bwMode="auto">
          <a:xfrm>
            <a:off x="6881816" y="5491163"/>
            <a:ext cx="166687" cy="387350"/>
          </a:xfrm>
          <a:prstGeom prst="straightConnector1">
            <a:avLst/>
          </a:prstGeom>
          <a:ln w="6350">
            <a:prstDash val="sys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000" name="TextBox 153">
            <a:extLst>
              <a:ext uri="{FF2B5EF4-FFF2-40B4-BE49-F238E27FC236}">
                <a16:creationId xmlns:a16="http://schemas.microsoft.com/office/drawing/2014/main" id="{DBA20CB1-DD26-4B7C-A064-BD1A0027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966" y="4602166"/>
            <a:ext cx="7635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Routers</a:t>
            </a:r>
          </a:p>
        </p:txBody>
      </p:sp>
      <p:sp>
        <p:nvSpPr>
          <p:cNvPr id="42001" name="TextBox 154">
            <a:extLst>
              <a:ext uri="{FF2B5EF4-FFF2-40B4-BE49-F238E27FC236}">
                <a16:creationId xmlns:a16="http://schemas.microsoft.com/office/drawing/2014/main" id="{50CD3CF0-CFEF-46F0-8C4B-9094123B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238" y="4592638"/>
            <a:ext cx="119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Hosts or local networks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6805A1-5134-4D84-98CB-E5D6040D3DD6}"/>
              </a:ext>
            </a:extLst>
          </p:cNvPr>
          <p:cNvCxnSpPr>
            <a:stCxn id="28" idx="0"/>
            <a:endCxn id="42000" idx="2"/>
          </p:cNvCxnSpPr>
          <p:nvPr/>
        </p:nvCxnSpPr>
        <p:spPr bwMode="auto">
          <a:xfrm flipV="1">
            <a:off x="7783513" y="4878391"/>
            <a:ext cx="298450" cy="320675"/>
          </a:xfrm>
          <a:prstGeom prst="straightConnector1">
            <a:avLst/>
          </a:prstGeom>
          <a:ln w="6350">
            <a:prstDash val="sys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646001-F071-40E7-BAFC-34C5B3371C83}"/>
              </a:ext>
            </a:extLst>
          </p:cNvPr>
          <p:cNvCxnSpPr>
            <a:stCxn id="32" idx="3"/>
          </p:cNvCxnSpPr>
          <p:nvPr/>
        </p:nvCxnSpPr>
        <p:spPr bwMode="auto">
          <a:xfrm>
            <a:off x="6153150" y="4875213"/>
            <a:ext cx="344488" cy="0"/>
          </a:xfrm>
          <a:prstGeom prst="straightConnector1">
            <a:avLst/>
          </a:prstGeom>
          <a:ln w="6350">
            <a:prstDash val="sys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477B757-4EA0-4050-9858-B9A702CA148D}"/>
              </a:ext>
            </a:extLst>
          </p:cNvPr>
          <p:cNvSpPr/>
          <p:nvPr/>
        </p:nvSpPr>
        <p:spPr bwMode="auto">
          <a:xfrm>
            <a:off x="7654925" y="6201048"/>
            <a:ext cx="277813" cy="2921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EFE133-6A77-428B-BEA0-44699A17666C}"/>
              </a:ext>
            </a:extLst>
          </p:cNvPr>
          <p:cNvCxnSpPr/>
          <p:nvPr/>
        </p:nvCxnSpPr>
        <p:spPr bwMode="auto">
          <a:xfrm flipV="1">
            <a:off x="7780146" y="5507311"/>
            <a:ext cx="0" cy="693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973A519-F127-4185-AF0A-C1E36EFFCB88}"/>
              </a:ext>
            </a:extLst>
          </p:cNvPr>
          <p:cNvSpPr/>
          <p:nvPr/>
        </p:nvSpPr>
        <p:spPr bwMode="auto">
          <a:xfrm>
            <a:off x="7592855" y="5709412"/>
            <a:ext cx="346075" cy="242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77B757-4EA0-4050-9858-B9A702CA148D}"/>
              </a:ext>
            </a:extLst>
          </p:cNvPr>
          <p:cNvSpPr/>
          <p:nvPr/>
        </p:nvSpPr>
        <p:spPr bwMode="auto">
          <a:xfrm>
            <a:off x="9442393" y="5194603"/>
            <a:ext cx="277813" cy="2921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44C64D-5F71-409D-B21D-F7D0B02A8FB3}"/>
              </a:ext>
            </a:extLst>
          </p:cNvPr>
          <p:cNvCxnSpPr/>
          <p:nvPr/>
        </p:nvCxnSpPr>
        <p:spPr bwMode="auto">
          <a:xfrm>
            <a:off x="7923216" y="5334674"/>
            <a:ext cx="1525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353A04A-BE99-458D-84E5-54C497656699}"/>
              </a:ext>
            </a:extLst>
          </p:cNvPr>
          <p:cNvSpPr/>
          <p:nvPr/>
        </p:nvSpPr>
        <p:spPr bwMode="auto">
          <a:xfrm>
            <a:off x="8601087" y="5206291"/>
            <a:ext cx="347663" cy="2428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047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  <p:bldP spid="34" grpId="0" animBg="1"/>
      <p:bldP spid="35" grpId="0" animBg="1"/>
      <p:bldP spid="41998" grpId="0"/>
      <p:bldP spid="42000" grpId="0"/>
      <p:bldP spid="42001" grpId="0"/>
      <p:bldP spid="42" grpId="0" animBg="1"/>
      <p:bldP spid="48" grpId="0" animBg="1"/>
      <p:bldP spid="49" grpId="0" animBg="1"/>
      <p:bldP spid="5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011F5F4-E86B-48E0-8A72-2615692B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Routing Tables for an Example Scenario</a:t>
            </a:r>
          </a:p>
        </p:txBody>
      </p:sp>
      <p:grpSp>
        <p:nvGrpSpPr>
          <p:cNvPr id="43011" name="Group 276">
            <a:extLst>
              <a:ext uri="{FF2B5EF4-FFF2-40B4-BE49-F238E27FC236}">
                <a16:creationId xmlns:a16="http://schemas.microsoft.com/office/drawing/2014/main" id="{268B44D0-6210-421D-8F68-D3354F3EAB36}"/>
              </a:ext>
            </a:extLst>
          </p:cNvPr>
          <p:cNvGrpSpPr>
            <a:grpSpLocks/>
          </p:cNvGrpSpPr>
          <p:nvPr/>
        </p:nvGrpSpPr>
        <p:grpSpPr bwMode="auto">
          <a:xfrm>
            <a:off x="7002463" y="3581400"/>
            <a:ext cx="3657600" cy="2266950"/>
            <a:chOff x="5019368" y="1459944"/>
            <a:chExt cx="4017706" cy="2391575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FC88C09-6252-457C-B78F-7C400A3D7502}"/>
                </a:ext>
              </a:extLst>
            </p:cNvPr>
            <p:cNvSpPr/>
            <p:nvPr/>
          </p:nvSpPr>
          <p:spPr>
            <a:xfrm>
              <a:off x="5075169" y="1989172"/>
              <a:ext cx="305164" cy="30815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FE1E7C8-9304-430B-AA0E-F20CD11A4979}"/>
                </a:ext>
              </a:extLst>
            </p:cNvPr>
            <p:cNvSpPr/>
            <p:nvPr/>
          </p:nvSpPr>
          <p:spPr>
            <a:xfrm>
              <a:off x="7056122" y="1989172"/>
              <a:ext cx="305164" cy="30815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7389EE0-E8A5-4423-B388-B44D54892933}"/>
                </a:ext>
              </a:extLst>
            </p:cNvPr>
            <p:cNvSpPr/>
            <p:nvPr/>
          </p:nvSpPr>
          <p:spPr>
            <a:xfrm>
              <a:off x="7056122" y="3034230"/>
              <a:ext cx="305164" cy="30815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E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F8934A7-433E-4077-A749-5C1661F49AFE}"/>
                </a:ext>
              </a:extLst>
            </p:cNvPr>
            <p:cNvSpPr/>
            <p:nvPr/>
          </p:nvSpPr>
          <p:spPr>
            <a:xfrm>
              <a:off x="5075169" y="3029206"/>
              <a:ext cx="305164" cy="30815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D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6519362-BBC2-4A48-A410-07199106AE4E}"/>
                </a:ext>
              </a:extLst>
            </p:cNvPr>
            <p:cNvSpPr/>
            <p:nvPr/>
          </p:nvSpPr>
          <p:spPr>
            <a:xfrm>
              <a:off x="7969871" y="2488254"/>
              <a:ext cx="305164" cy="30648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C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F331170-0A7A-492F-98BD-7BA76411F1C2}"/>
                </a:ext>
              </a:extLst>
            </p:cNvPr>
            <p:cNvCxnSpPr>
              <a:endCxn id="128" idx="2"/>
            </p:cNvCxnSpPr>
            <p:nvPr/>
          </p:nvCxnSpPr>
          <p:spPr>
            <a:xfrm>
              <a:off x="5380333" y="2143251"/>
              <a:ext cx="1675789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2A4DA75-ACE8-4B54-99F4-A90EF09234E3}"/>
                </a:ext>
              </a:extLst>
            </p:cNvPr>
            <p:cNvCxnSpPr>
              <a:stCxn id="129" idx="0"/>
            </p:cNvCxnSpPr>
            <p:nvPr/>
          </p:nvCxnSpPr>
          <p:spPr>
            <a:xfrm flipV="1">
              <a:off x="7207831" y="2295656"/>
              <a:ext cx="0" cy="73857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88B27A1-D856-4B91-A22B-A55AC517604A}"/>
                </a:ext>
              </a:extLst>
            </p:cNvPr>
            <p:cNvCxnSpPr>
              <a:stCxn id="130" idx="0"/>
              <a:endCxn id="127" idx="4"/>
            </p:cNvCxnSpPr>
            <p:nvPr/>
          </p:nvCxnSpPr>
          <p:spPr>
            <a:xfrm flipV="1">
              <a:off x="5226879" y="2297330"/>
              <a:ext cx="0" cy="731876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EE22909-B7A3-41C9-9ED7-A6441B492536}"/>
                </a:ext>
              </a:extLst>
            </p:cNvPr>
            <p:cNvCxnSpPr>
              <a:stCxn id="129" idx="2"/>
              <a:endCxn id="130" idx="6"/>
            </p:cNvCxnSpPr>
            <p:nvPr/>
          </p:nvCxnSpPr>
          <p:spPr>
            <a:xfrm flipH="1" flipV="1">
              <a:off x="5380333" y="3183285"/>
              <a:ext cx="1675789" cy="502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3326A2F-E0CB-4901-BAE8-52364B065986}"/>
                </a:ext>
              </a:extLst>
            </p:cNvPr>
            <p:cNvCxnSpPr>
              <a:stCxn id="131" idx="1"/>
              <a:endCxn id="128" idx="6"/>
            </p:cNvCxnSpPr>
            <p:nvPr/>
          </p:nvCxnSpPr>
          <p:spPr>
            <a:xfrm flipH="1" flipV="1">
              <a:off x="7361285" y="2143251"/>
              <a:ext cx="653924" cy="39022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5B3E2BB-5591-4634-B8F9-44F3182636CD}"/>
                </a:ext>
              </a:extLst>
            </p:cNvPr>
            <p:cNvCxnSpPr>
              <a:stCxn id="129" idx="6"/>
              <a:endCxn id="131" idx="3"/>
            </p:cNvCxnSpPr>
            <p:nvPr/>
          </p:nvCxnSpPr>
          <p:spPr>
            <a:xfrm flipV="1">
              <a:off x="7361285" y="2749519"/>
              <a:ext cx="653924" cy="43879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DCE559A-C7B8-4FE3-A4C4-BB12AF1D08EC}"/>
                </a:ext>
              </a:extLst>
            </p:cNvPr>
            <p:cNvSpPr/>
            <p:nvPr/>
          </p:nvSpPr>
          <p:spPr>
            <a:xfrm>
              <a:off x="5036806" y="1459944"/>
              <a:ext cx="380148" cy="375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847B5A3-3F26-4B41-8FA3-F7BE0384C8FE}"/>
                </a:ext>
              </a:extLst>
            </p:cNvPr>
            <p:cNvCxnSpPr>
              <a:stCxn id="127" idx="0"/>
              <a:endCxn id="138" idx="2"/>
            </p:cNvCxnSpPr>
            <p:nvPr/>
          </p:nvCxnSpPr>
          <p:spPr>
            <a:xfrm flipV="1">
              <a:off x="5226879" y="1835093"/>
              <a:ext cx="0" cy="15407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AEA3EFA-7859-4E1D-8917-CCB5CB221A0D}"/>
                </a:ext>
              </a:extLst>
            </p:cNvPr>
            <p:cNvSpPr/>
            <p:nvPr/>
          </p:nvSpPr>
          <p:spPr>
            <a:xfrm>
              <a:off x="5036806" y="3476370"/>
              <a:ext cx="380148" cy="375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D49685-3C65-48FD-A6DC-E8B72A78C0B7}"/>
                </a:ext>
              </a:extLst>
            </p:cNvPr>
            <p:cNvCxnSpPr>
              <a:stCxn id="140" idx="0"/>
            </p:cNvCxnSpPr>
            <p:nvPr/>
          </p:nvCxnSpPr>
          <p:spPr>
            <a:xfrm flipV="1">
              <a:off x="5226879" y="3342388"/>
              <a:ext cx="0" cy="13398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A7D1319-02EF-4F5E-BDBC-5E01E71DE8C2}"/>
                </a:ext>
              </a:extLst>
            </p:cNvPr>
            <p:cNvCxnSpPr/>
            <p:nvPr/>
          </p:nvCxnSpPr>
          <p:spPr>
            <a:xfrm flipV="1">
              <a:off x="7207831" y="1875288"/>
              <a:ext cx="0" cy="1021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5CBE5BC-5382-49FD-9EB4-69C8986B79E0}"/>
                </a:ext>
              </a:extLst>
            </p:cNvPr>
            <p:cNvSpPr/>
            <p:nvPr/>
          </p:nvSpPr>
          <p:spPr>
            <a:xfrm>
              <a:off x="7017758" y="1511862"/>
              <a:ext cx="380148" cy="376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71C3D70-FEC3-48CD-8922-C42D29722A4B}"/>
                </a:ext>
              </a:extLst>
            </p:cNvPr>
            <p:cNvSpPr/>
            <p:nvPr/>
          </p:nvSpPr>
          <p:spPr>
            <a:xfrm>
              <a:off x="7026477" y="3476370"/>
              <a:ext cx="380148" cy="375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B18668B-ECB9-4F19-B446-021796E1F665}"/>
                </a:ext>
              </a:extLst>
            </p:cNvPr>
            <p:cNvCxnSpPr>
              <a:stCxn id="144" idx="0"/>
              <a:endCxn id="129" idx="4"/>
            </p:cNvCxnSpPr>
            <p:nvPr/>
          </p:nvCxnSpPr>
          <p:spPr>
            <a:xfrm flipH="1" flipV="1">
              <a:off x="7207831" y="3342388"/>
              <a:ext cx="8720" cy="13398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C2BE69A-BBDE-407D-9ADA-62BF549FEAE4}"/>
                </a:ext>
              </a:extLst>
            </p:cNvPr>
            <p:cNvSpPr/>
            <p:nvPr/>
          </p:nvSpPr>
          <p:spPr>
            <a:xfrm>
              <a:off x="8426745" y="2461458"/>
              <a:ext cx="381891" cy="375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207872-DF25-4ECA-BFB6-BCA77773C147}"/>
                </a:ext>
              </a:extLst>
            </p:cNvPr>
            <p:cNvCxnSpPr>
              <a:stCxn id="146" idx="1"/>
              <a:endCxn id="131" idx="6"/>
            </p:cNvCxnSpPr>
            <p:nvPr/>
          </p:nvCxnSpPr>
          <p:spPr>
            <a:xfrm flipH="1" flipV="1">
              <a:off x="8275035" y="2642333"/>
              <a:ext cx="151711" cy="669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529132A-77CD-4A2E-B95D-8BB788C9B2B9}"/>
                </a:ext>
              </a:extLst>
            </p:cNvPr>
            <p:cNvSpPr/>
            <p:nvPr/>
          </p:nvSpPr>
          <p:spPr>
            <a:xfrm>
              <a:off x="5988919" y="2041091"/>
              <a:ext cx="381891" cy="2562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F0F6E38-BE61-4F4A-8C0A-56A199E69F2F}"/>
                </a:ext>
              </a:extLst>
            </p:cNvPr>
            <p:cNvSpPr/>
            <p:nvPr/>
          </p:nvSpPr>
          <p:spPr>
            <a:xfrm>
              <a:off x="7497302" y="2243737"/>
              <a:ext cx="380148" cy="25624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602908D-84B3-4002-94D8-92E34329A73F}"/>
                </a:ext>
              </a:extLst>
            </p:cNvPr>
            <p:cNvSpPr/>
            <p:nvPr/>
          </p:nvSpPr>
          <p:spPr>
            <a:xfrm>
              <a:off x="5019368" y="2528449"/>
              <a:ext cx="380148" cy="25624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902A5F9-3426-4C8F-8DAD-0E044CF0E652}"/>
                </a:ext>
              </a:extLst>
            </p:cNvPr>
            <p:cNvSpPr/>
            <p:nvPr/>
          </p:nvSpPr>
          <p:spPr>
            <a:xfrm>
              <a:off x="7017758" y="2540173"/>
              <a:ext cx="380148" cy="254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C9BD550-5CD5-4DFD-9803-475879154FEA}"/>
                </a:ext>
              </a:extLst>
            </p:cNvPr>
            <p:cNvSpPr/>
            <p:nvPr/>
          </p:nvSpPr>
          <p:spPr>
            <a:xfrm>
              <a:off x="6027282" y="3081124"/>
              <a:ext cx="380148" cy="25624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9267C8-6E1E-4C1E-A24F-1C7143DA5DBD}"/>
                </a:ext>
              </a:extLst>
            </p:cNvPr>
            <p:cNvSpPr/>
            <p:nvPr/>
          </p:nvSpPr>
          <p:spPr>
            <a:xfrm>
              <a:off x="7533922" y="2791389"/>
              <a:ext cx="381891" cy="254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43154" name="TextBox 153">
              <a:extLst>
                <a:ext uri="{FF2B5EF4-FFF2-40B4-BE49-F238E27FC236}">
                  <a16:creationId xmlns:a16="http://schemas.microsoft.com/office/drawing/2014/main" id="{29F20407-AD38-4E57-963C-249AB1B11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0274" y="1681197"/>
              <a:ext cx="838200" cy="292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</a:rPr>
                <a:t>Routers</a:t>
              </a:r>
            </a:p>
          </p:txBody>
        </p:sp>
        <p:sp>
          <p:nvSpPr>
            <p:cNvPr id="43155" name="TextBox 154">
              <a:extLst>
                <a:ext uri="{FF2B5EF4-FFF2-40B4-BE49-F238E27FC236}">
                  <a16:creationId xmlns:a16="http://schemas.microsoft.com/office/drawing/2014/main" id="{538D7DEA-F174-44EC-A59C-955E9EFAA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662" y="3254802"/>
              <a:ext cx="1312412" cy="48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</a:rPr>
                <a:t>Hosts or local networks</a:t>
              </a:r>
            </a:p>
          </p:txBody>
        </p:sp>
        <p:sp>
          <p:nvSpPr>
            <p:cNvPr id="43156" name="TextBox 155">
              <a:extLst>
                <a:ext uri="{FF2B5EF4-FFF2-40B4-BE49-F238E27FC236}">
                  <a16:creationId xmlns:a16="http://schemas.microsoft.com/office/drawing/2014/main" id="{F2D6AEA4-94CC-4EE5-8A99-9091DACAA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1471" y="1505520"/>
              <a:ext cx="656206" cy="292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</a:rPr>
                <a:t>Links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C4D0521-DC2D-4295-9E63-861C46E04FAF}"/>
                </a:ext>
              </a:extLst>
            </p:cNvPr>
            <p:cNvCxnSpPr>
              <a:endCxn id="43156" idx="2"/>
            </p:cNvCxnSpPr>
            <p:nvPr/>
          </p:nvCxnSpPr>
          <p:spPr>
            <a:xfrm flipV="1">
              <a:off x="6178992" y="1798248"/>
              <a:ext cx="0" cy="242843"/>
            </a:xfrm>
            <a:prstGeom prst="straightConnector1">
              <a:avLst/>
            </a:prstGeom>
            <a:ln w="6350">
              <a:prstDash val="sysDot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1EC011B8-8663-4210-8BF8-8F6E56061AE1}"/>
                </a:ext>
              </a:extLst>
            </p:cNvPr>
            <p:cNvCxnSpPr>
              <a:stCxn id="128" idx="7"/>
            </p:cNvCxnSpPr>
            <p:nvPr/>
          </p:nvCxnSpPr>
          <p:spPr>
            <a:xfrm flipV="1">
              <a:off x="7315947" y="1835093"/>
              <a:ext cx="807378" cy="199298"/>
            </a:xfrm>
            <a:prstGeom prst="straightConnector1">
              <a:avLst/>
            </a:prstGeom>
            <a:ln w="6350">
              <a:prstDash val="sysDot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456AE61-F79B-42A7-BE1F-649D44D6D907}"/>
                </a:ext>
              </a:extLst>
            </p:cNvPr>
            <p:cNvCxnSpPr>
              <a:stCxn id="144" idx="3"/>
            </p:cNvCxnSpPr>
            <p:nvPr/>
          </p:nvCxnSpPr>
          <p:spPr>
            <a:xfrm flipV="1">
              <a:off x="7406624" y="3516565"/>
              <a:ext cx="509188" cy="147380"/>
            </a:xfrm>
            <a:prstGeom prst="straightConnector1">
              <a:avLst/>
            </a:prstGeom>
            <a:ln w="6350">
              <a:prstDash val="sysDot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764C93A9-0B71-4EDE-9F93-8F525BC52DC9}"/>
                </a:ext>
              </a:extLst>
            </p:cNvPr>
            <p:cNvCxnSpPr>
              <a:stCxn id="146" idx="2"/>
              <a:endCxn id="43155" idx="0"/>
            </p:cNvCxnSpPr>
            <p:nvPr/>
          </p:nvCxnSpPr>
          <p:spPr>
            <a:xfrm flipH="1">
              <a:off x="8381407" y="2836607"/>
              <a:ext cx="237156" cy="418693"/>
            </a:xfrm>
            <a:prstGeom prst="straightConnector1">
              <a:avLst/>
            </a:prstGeom>
            <a:ln w="6350">
              <a:prstDash val="sysDot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012" name="Group 160">
            <a:extLst>
              <a:ext uri="{FF2B5EF4-FFF2-40B4-BE49-F238E27FC236}">
                <a16:creationId xmlns:a16="http://schemas.microsoft.com/office/drawing/2014/main" id="{CD5E3305-0CB4-4F81-8080-8AF54100C91E}"/>
              </a:ext>
            </a:extLst>
          </p:cNvPr>
          <p:cNvGrpSpPr>
            <a:grpSpLocks/>
          </p:cNvGrpSpPr>
          <p:nvPr/>
        </p:nvGrpSpPr>
        <p:grpSpPr bwMode="auto">
          <a:xfrm>
            <a:off x="1944691" y="1774825"/>
            <a:ext cx="6588125" cy="1371600"/>
            <a:chOff x="0" y="0"/>
            <a:chExt cx="6880" cy="1632"/>
          </a:xfrm>
        </p:grpSpPr>
        <p:sp>
          <p:nvSpPr>
            <p:cNvPr id="43058" name="Rectangle 161">
              <a:extLst>
                <a:ext uri="{FF2B5EF4-FFF2-40B4-BE49-F238E27FC236}">
                  <a16:creationId xmlns:a16="http://schemas.microsoft.com/office/drawing/2014/main" id="{48FC6990-6B55-4DA9-8BDA-6843829C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" y="9"/>
              <a:ext cx="142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Routings from A</a:t>
              </a:r>
            </a:p>
          </p:txBody>
        </p:sp>
        <p:sp>
          <p:nvSpPr>
            <p:cNvPr id="43059" name="Rectangle 162">
              <a:extLst>
                <a:ext uri="{FF2B5EF4-FFF2-40B4-BE49-F238E27FC236}">
                  <a16:creationId xmlns:a16="http://schemas.microsoft.com/office/drawing/2014/main" id="{7071A961-21BB-4EAE-BF24-ADCE6BA52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9"/>
              <a:ext cx="14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Routings from B</a:t>
              </a:r>
            </a:p>
          </p:txBody>
        </p:sp>
        <p:sp>
          <p:nvSpPr>
            <p:cNvPr id="43060" name="Rectangle 163">
              <a:extLst>
                <a:ext uri="{FF2B5EF4-FFF2-40B4-BE49-F238E27FC236}">
                  <a16:creationId xmlns:a16="http://schemas.microsoft.com/office/drawing/2014/main" id="{ED42A462-63AF-456E-86E0-90A9468F8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" y="9"/>
              <a:ext cx="142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Routings from C</a:t>
              </a:r>
            </a:p>
          </p:txBody>
        </p:sp>
        <p:sp>
          <p:nvSpPr>
            <p:cNvPr id="43061" name="Rectangle 164">
              <a:extLst>
                <a:ext uri="{FF2B5EF4-FFF2-40B4-BE49-F238E27FC236}">
                  <a16:creationId xmlns:a16="http://schemas.microsoft.com/office/drawing/2014/main" id="{78489D7C-C33A-4AE6-B15C-E270886CC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" y="299"/>
              <a:ext cx="20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To</a:t>
              </a:r>
            </a:p>
          </p:txBody>
        </p:sp>
        <p:sp>
          <p:nvSpPr>
            <p:cNvPr id="43062" name="Rectangle 165">
              <a:extLst>
                <a:ext uri="{FF2B5EF4-FFF2-40B4-BE49-F238E27FC236}">
                  <a16:creationId xmlns:a16="http://schemas.microsoft.com/office/drawing/2014/main" id="{89289DBE-C9AA-4699-904E-540361F31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299"/>
              <a:ext cx="36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Link</a:t>
              </a:r>
            </a:p>
          </p:txBody>
        </p:sp>
        <p:sp>
          <p:nvSpPr>
            <p:cNvPr id="43063" name="Rectangle 166">
              <a:extLst>
                <a:ext uri="{FF2B5EF4-FFF2-40B4-BE49-F238E27FC236}">
                  <a16:creationId xmlns:a16="http://schemas.microsoft.com/office/drawing/2014/main" id="{96AA646E-C3B8-42B4-9719-9FD513F36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299"/>
              <a:ext cx="38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Cost</a:t>
              </a:r>
            </a:p>
          </p:txBody>
        </p:sp>
        <p:sp>
          <p:nvSpPr>
            <p:cNvPr id="43064" name="Rectangle 167">
              <a:extLst>
                <a:ext uri="{FF2B5EF4-FFF2-40B4-BE49-F238E27FC236}">
                  <a16:creationId xmlns:a16="http://schemas.microsoft.com/office/drawing/2014/main" id="{B847230D-742C-43C6-A73A-9924F9F8F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299"/>
              <a:ext cx="20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To</a:t>
              </a:r>
            </a:p>
          </p:txBody>
        </p:sp>
        <p:sp>
          <p:nvSpPr>
            <p:cNvPr id="43065" name="Rectangle 168">
              <a:extLst>
                <a:ext uri="{FF2B5EF4-FFF2-40B4-BE49-F238E27FC236}">
                  <a16:creationId xmlns:a16="http://schemas.microsoft.com/office/drawing/2014/main" id="{3D687C50-003F-478B-8EBA-50C609F2F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299"/>
              <a:ext cx="36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Link</a:t>
              </a:r>
            </a:p>
          </p:txBody>
        </p:sp>
        <p:sp>
          <p:nvSpPr>
            <p:cNvPr id="43066" name="Rectangle 169">
              <a:extLst>
                <a:ext uri="{FF2B5EF4-FFF2-40B4-BE49-F238E27FC236}">
                  <a16:creationId xmlns:a16="http://schemas.microsoft.com/office/drawing/2014/main" id="{8C137675-592F-4723-94F7-587465721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" y="299"/>
              <a:ext cx="37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Cost</a:t>
              </a:r>
            </a:p>
          </p:txBody>
        </p:sp>
        <p:sp>
          <p:nvSpPr>
            <p:cNvPr id="43067" name="Rectangle 170">
              <a:extLst>
                <a:ext uri="{FF2B5EF4-FFF2-40B4-BE49-F238E27FC236}">
                  <a16:creationId xmlns:a16="http://schemas.microsoft.com/office/drawing/2014/main" id="{53FE88DD-9320-4342-8DA4-5F335EBF4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99"/>
              <a:ext cx="20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To</a:t>
              </a:r>
            </a:p>
          </p:txBody>
        </p:sp>
        <p:sp>
          <p:nvSpPr>
            <p:cNvPr id="43068" name="Rectangle 171">
              <a:extLst>
                <a:ext uri="{FF2B5EF4-FFF2-40B4-BE49-F238E27FC236}">
                  <a16:creationId xmlns:a16="http://schemas.microsoft.com/office/drawing/2014/main" id="{7630A82C-2D86-4D86-9474-0CB3AE981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" y="299"/>
              <a:ext cx="36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Link</a:t>
              </a:r>
            </a:p>
          </p:txBody>
        </p:sp>
        <p:sp>
          <p:nvSpPr>
            <p:cNvPr id="43069" name="Rectangle 172">
              <a:extLst>
                <a:ext uri="{FF2B5EF4-FFF2-40B4-BE49-F238E27FC236}">
                  <a16:creationId xmlns:a16="http://schemas.microsoft.com/office/drawing/2014/main" id="{E14DD762-7479-4D35-B7E1-80375A102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" y="299"/>
              <a:ext cx="38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Cost</a:t>
              </a:r>
            </a:p>
          </p:txBody>
        </p:sp>
        <p:sp>
          <p:nvSpPr>
            <p:cNvPr id="43070" name="Rectangle 173">
              <a:extLst>
                <a:ext uri="{FF2B5EF4-FFF2-40B4-BE49-F238E27FC236}">
                  <a16:creationId xmlns:a16="http://schemas.microsoft.com/office/drawing/2014/main" id="{D5316029-D6A7-494B-A801-4A0DBCAF7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534"/>
              <a:ext cx="15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A</a:t>
              </a:r>
            </a:p>
          </p:txBody>
        </p:sp>
        <p:sp>
          <p:nvSpPr>
            <p:cNvPr id="43071" name="Rectangle 174">
              <a:extLst>
                <a:ext uri="{FF2B5EF4-FFF2-40B4-BE49-F238E27FC236}">
                  <a16:creationId xmlns:a16="http://schemas.microsoft.com/office/drawing/2014/main" id="{63881B1D-5F3C-454A-8A5F-57A69C157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747"/>
              <a:ext cx="14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B</a:t>
              </a:r>
            </a:p>
          </p:txBody>
        </p:sp>
        <p:sp>
          <p:nvSpPr>
            <p:cNvPr id="43072" name="Rectangle 175">
              <a:extLst>
                <a:ext uri="{FF2B5EF4-FFF2-40B4-BE49-F238E27FC236}">
                  <a16:creationId xmlns:a16="http://schemas.microsoft.com/office/drawing/2014/main" id="{C3B32329-6590-40B5-947F-C0E69FA14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961"/>
              <a:ext cx="14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C</a:t>
              </a:r>
            </a:p>
          </p:txBody>
        </p:sp>
        <p:sp>
          <p:nvSpPr>
            <p:cNvPr id="43073" name="Rectangle 176">
              <a:extLst>
                <a:ext uri="{FF2B5EF4-FFF2-40B4-BE49-F238E27FC236}">
                  <a16:creationId xmlns:a16="http://schemas.microsoft.com/office/drawing/2014/main" id="{BC92FFD4-D40A-4357-A122-1DD6EBCB1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1174"/>
              <a:ext cx="15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D</a:t>
              </a:r>
            </a:p>
          </p:txBody>
        </p:sp>
        <p:sp>
          <p:nvSpPr>
            <p:cNvPr id="43074" name="Rectangle 177">
              <a:extLst>
                <a:ext uri="{FF2B5EF4-FFF2-40B4-BE49-F238E27FC236}">
                  <a16:creationId xmlns:a16="http://schemas.microsoft.com/office/drawing/2014/main" id="{0A8F21CF-3F5F-44DC-B0C5-728C1A65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1388"/>
              <a:ext cx="13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E</a:t>
              </a:r>
            </a:p>
          </p:txBody>
        </p:sp>
        <p:sp>
          <p:nvSpPr>
            <p:cNvPr id="43075" name="Rectangle 178">
              <a:extLst>
                <a:ext uri="{FF2B5EF4-FFF2-40B4-BE49-F238E27FC236}">
                  <a16:creationId xmlns:a16="http://schemas.microsoft.com/office/drawing/2014/main" id="{D0837BB2-3772-4040-9ACE-C3A57D9CD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534"/>
              <a:ext cx="40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local</a:t>
              </a:r>
            </a:p>
          </p:txBody>
        </p:sp>
        <p:sp>
          <p:nvSpPr>
            <p:cNvPr id="43076" name="Rectangle 179">
              <a:extLst>
                <a:ext uri="{FF2B5EF4-FFF2-40B4-BE49-F238E27FC236}">
                  <a16:creationId xmlns:a16="http://schemas.microsoft.com/office/drawing/2014/main" id="{9A659421-B726-42BF-85EF-1FA93F80F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" y="747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77" name="Rectangle 180">
              <a:extLst>
                <a:ext uri="{FF2B5EF4-FFF2-40B4-BE49-F238E27FC236}">
                  <a16:creationId xmlns:a16="http://schemas.microsoft.com/office/drawing/2014/main" id="{D1C1D1F7-AF94-4C4D-B6B6-6FBE98620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" y="961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78" name="Rectangle 181">
              <a:extLst>
                <a:ext uri="{FF2B5EF4-FFF2-40B4-BE49-F238E27FC236}">
                  <a16:creationId xmlns:a16="http://schemas.microsoft.com/office/drawing/2014/main" id="{3CAAB7BE-6D9A-45CB-A55C-CBBCF009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" y="1174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3</a:t>
              </a:r>
            </a:p>
          </p:txBody>
        </p:sp>
        <p:sp>
          <p:nvSpPr>
            <p:cNvPr id="43079" name="Rectangle 182">
              <a:extLst>
                <a:ext uri="{FF2B5EF4-FFF2-40B4-BE49-F238E27FC236}">
                  <a16:creationId xmlns:a16="http://schemas.microsoft.com/office/drawing/2014/main" id="{FA6B993A-6EE2-4FB3-9DED-BB869C34E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" y="1388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80" name="Rectangle 183">
              <a:extLst>
                <a:ext uri="{FF2B5EF4-FFF2-40B4-BE49-F238E27FC236}">
                  <a16:creationId xmlns:a16="http://schemas.microsoft.com/office/drawing/2014/main" id="{91E5DEA6-D624-4E5B-9852-637D936B3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534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0</a:t>
              </a:r>
            </a:p>
          </p:txBody>
        </p:sp>
        <p:sp>
          <p:nvSpPr>
            <p:cNvPr id="43081" name="Rectangle 184">
              <a:extLst>
                <a:ext uri="{FF2B5EF4-FFF2-40B4-BE49-F238E27FC236}">
                  <a16:creationId xmlns:a16="http://schemas.microsoft.com/office/drawing/2014/main" id="{8B0A248E-350E-4A87-B3A6-B1EF17694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747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82" name="Rectangle 185">
              <a:extLst>
                <a:ext uri="{FF2B5EF4-FFF2-40B4-BE49-F238E27FC236}">
                  <a16:creationId xmlns:a16="http://schemas.microsoft.com/office/drawing/2014/main" id="{D2E0C1C3-9622-4C48-8EDA-1DDEFAAF4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961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2</a:t>
              </a:r>
            </a:p>
          </p:txBody>
        </p:sp>
        <p:sp>
          <p:nvSpPr>
            <p:cNvPr id="43083" name="Rectangle 186">
              <a:extLst>
                <a:ext uri="{FF2B5EF4-FFF2-40B4-BE49-F238E27FC236}">
                  <a16:creationId xmlns:a16="http://schemas.microsoft.com/office/drawing/2014/main" id="{915BC44F-9780-44B9-BE56-844712498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1174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84" name="Rectangle 187">
              <a:extLst>
                <a:ext uri="{FF2B5EF4-FFF2-40B4-BE49-F238E27FC236}">
                  <a16:creationId xmlns:a16="http://schemas.microsoft.com/office/drawing/2014/main" id="{2AA498A9-D4E1-47DA-A389-6D17D20D6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1388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2</a:t>
              </a:r>
            </a:p>
          </p:txBody>
        </p:sp>
        <p:sp>
          <p:nvSpPr>
            <p:cNvPr id="43085" name="Rectangle 188">
              <a:extLst>
                <a:ext uri="{FF2B5EF4-FFF2-40B4-BE49-F238E27FC236}">
                  <a16:creationId xmlns:a16="http://schemas.microsoft.com/office/drawing/2014/main" id="{512687D7-5046-49B3-8888-1433A07B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534"/>
              <a:ext cx="15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A</a:t>
              </a:r>
            </a:p>
          </p:txBody>
        </p:sp>
        <p:sp>
          <p:nvSpPr>
            <p:cNvPr id="43086" name="Rectangle 189">
              <a:extLst>
                <a:ext uri="{FF2B5EF4-FFF2-40B4-BE49-F238E27FC236}">
                  <a16:creationId xmlns:a16="http://schemas.microsoft.com/office/drawing/2014/main" id="{AB309D04-7959-44B7-9EE6-8BD723B3E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747"/>
              <a:ext cx="14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B</a:t>
              </a:r>
            </a:p>
          </p:txBody>
        </p:sp>
        <p:sp>
          <p:nvSpPr>
            <p:cNvPr id="43087" name="Rectangle 190">
              <a:extLst>
                <a:ext uri="{FF2B5EF4-FFF2-40B4-BE49-F238E27FC236}">
                  <a16:creationId xmlns:a16="http://schemas.microsoft.com/office/drawing/2014/main" id="{E102E1B0-C1FA-45F4-9996-41795565E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961"/>
              <a:ext cx="14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C</a:t>
              </a:r>
            </a:p>
          </p:txBody>
        </p:sp>
        <p:sp>
          <p:nvSpPr>
            <p:cNvPr id="43088" name="Rectangle 191">
              <a:extLst>
                <a:ext uri="{FF2B5EF4-FFF2-40B4-BE49-F238E27FC236}">
                  <a16:creationId xmlns:a16="http://schemas.microsoft.com/office/drawing/2014/main" id="{994B9C46-6A83-4485-B771-6D0290792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1174"/>
              <a:ext cx="15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D</a:t>
              </a:r>
            </a:p>
          </p:txBody>
        </p:sp>
        <p:sp>
          <p:nvSpPr>
            <p:cNvPr id="43089" name="Rectangle 192">
              <a:extLst>
                <a:ext uri="{FF2B5EF4-FFF2-40B4-BE49-F238E27FC236}">
                  <a16:creationId xmlns:a16="http://schemas.microsoft.com/office/drawing/2014/main" id="{3699A372-08BE-4055-A0D7-7C071C3AE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1388"/>
              <a:ext cx="13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E</a:t>
              </a:r>
            </a:p>
          </p:txBody>
        </p:sp>
        <p:sp>
          <p:nvSpPr>
            <p:cNvPr id="43090" name="Rectangle 193">
              <a:extLst>
                <a:ext uri="{FF2B5EF4-FFF2-40B4-BE49-F238E27FC236}">
                  <a16:creationId xmlns:a16="http://schemas.microsoft.com/office/drawing/2014/main" id="{9337A0B6-1225-4543-83BB-1590D4BE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534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91" name="Rectangle 194">
              <a:extLst>
                <a:ext uri="{FF2B5EF4-FFF2-40B4-BE49-F238E27FC236}">
                  <a16:creationId xmlns:a16="http://schemas.microsoft.com/office/drawing/2014/main" id="{069FB7E2-DF04-4580-B3D1-014BFC64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747"/>
              <a:ext cx="40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local</a:t>
              </a:r>
            </a:p>
          </p:txBody>
        </p:sp>
        <p:sp>
          <p:nvSpPr>
            <p:cNvPr id="43092" name="Rectangle 195">
              <a:extLst>
                <a:ext uri="{FF2B5EF4-FFF2-40B4-BE49-F238E27FC236}">
                  <a16:creationId xmlns:a16="http://schemas.microsoft.com/office/drawing/2014/main" id="{A30CB91D-E74C-4614-827E-EEED2C57E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961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2</a:t>
              </a:r>
            </a:p>
          </p:txBody>
        </p:sp>
        <p:sp>
          <p:nvSpPr>
            <p:cNvPr id="43093" name="Rectangle 196">
              <a:extLst>
                <a:ext uri="{FF2B5EF4-FFF2-40B4-BE49-F238E27FC236}">
                  <a16:creationId xmlns:a16="http://schemas.microsoft.com/office/drawing/2014/main" id="{4C027E64-EC84-40C2-B476-980AF5CC5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1174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94" name="Rectangle 197">
              <a:extLst>
                <a:ext uri="{FF2B5EF4-FFF2-40B4-BE49-F238E27FC236}">
                  <a16:creationId xmlns:a16="http://schemas.microsoft.com/office/drawing/2014/main" id="{D150F348-D9F6-488F-B567-D16A22B17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1388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4</a:t>
              </a:r>
            </a:p>
          </p:txBody>
        </p:sp>
        <p:sp>
          <p:nvSpPr>
            <p:cNvPr id="43095" name="Rectangle 198">
              <a:extLst>
                <a:ext uri="{FF2B5EF4-FFF2-40B4-BE49-F238E27FC236}">
                  <a16:creationId xmlns:a16="http://schemas.microsoft.com/office/drawing/2014/main" id="{E113E456-F00D-465D-AEF3-91C179C5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534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96" name="Rectangle 199">
              <a:extLst>
                <a:ext uri="{FF2B5EF4-FFF2-40B4-BE49-F238E27FC236}">
                  <a16:creationId xmlns:a16="http://schemas.microsoft.com/office/drawing/2014/main" id="{73C0ADE9-8365-4670-B0C0-3E7D7F8B9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747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0</a:t>
              </a:r>
            </a:p>
          </p:txBody>
        </p:sp>
        <p:sp>
          <p:nvSpPr>
            <p:cNvPr id="43097" name="Rectangle 200">
              <a:extLst>
                <a:ext uri="{FF2B5EF4-FFF2-40B4-BE49-F238E27FC236}">
                  <a16:creationId xmlns:a16="http://schemas.microsoft.com/office/drawing/2014/main" id="{1188FB9E-15CE-40B9-BBDB-45464F53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961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98" name="Rectangle 201">
              <a:extLst>
                <a:ext uri="{FF2B5EF4-FFF2-40B4-BE49-F238E27FC236}">
                  <a16:creationId xmlns:a16="http://schemas.microsoft.com/office/drawing/2014/main" id="{C27DE5FB-057F-46CE-A400-A107FDE59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1174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2</a:t>
              </a:r>
            </a:p>
          </p:txBody>
        </p:sp>
        <p:sp>
          <p:nvSpPr>
            <p:cNvPr id="43099" name="Rectangle 202">
              <a:extLst>
                <a:ext uri="{FF2B5EF4-FFF2-40B4-BE49-F238E27FC236}">
                  <a16:creationId xmlns:a16="http://schemas.microsoft.com/office/drawing/2014/main" id="{223380FC-04A9-46F9-B245-1A2888AE6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1388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100" name="Rectangle 203">
              <a:extLst>
                <a:ext uri="{FF2B5EF4-FFF2-40B4-BE49-F238E27FC236}">
                  <a16:creationId xmlns:a16="http://schemas.microsoft.com/office/drawing/2014/main" id="{315FAAAB-A611-46A2-A093-718DF83EE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" y="534"/>
              <a:ext cx="15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A</a:t>
              </a:r>
            </a:p>
          </p:txBody>
        </p:sp>
        <p:sp>
          <p:nvSpPr>
            <p:cNvPr id="43101" name="Rectangle 204">
              <a:extLst>
                <a:ext uri="{FF2B5EF4-FFF2-40B4-BE49-F238E27FC236}">
                  <a16:creationId xmlns:a16="http://schemas.microsoft.com/office/drawing/2014/main" id="{B2C18CA2-2381-4B89-B02B-4DA507D6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" y="747"/>
              <a:ext cx="14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B</a:t>
              </a:r>
            </a:p>
          </p:txBody>
        </p:sp>
        <p:sp>
          <p:nvSpPr>
            <p:cNvPr id="43102" name="Rectangle 205">
              <a:extLst>
                <a:ext uri="{FF2B5EF4-FFF2-40B4-BE49-F238E27FC236}">
                  <a16:creationId xmlns:a16="http://schemas.microsoft.com/office/drawing/2014/main" id="{82E28F4E-5D60-4DF6-A5D5-BE621AD4E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" y="961"/>
              <a:ext cx="14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C</a:t>
              </a:r>
            </a:p>
          </p:txBody>
        </p:sp>
        <p:sp>
          <p:nvSpPr>
            <p:cNvPr id="43103" name="Rectangle 206">
              <a:extLst>
                <a:ext uri="{FF2B5EF4-FFF2-40B4-BE49-F238E27FC236}">
                  <a16:creationId xmlns:a16="http://schemas.microsoft.com/office/drawing/2014/main" id="{8780319C-D469-486B-9DD2-00D816B40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" y="1174"/>
              <a:ext cx="15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D</a:t>
              </a:r>
            </a:p>
          </p:txBody>
        </p:sp>
        <p:sp>
          <p:nvSpPr>
            <p:cNvPr id="43104" name="Rectangle 207">
              <a:extLst>
                <a:ext uri="{FF2B5EF4-FFF2-40B4-BE49-F238E27FC236}">
                  <a16:creationId xmlns:a16="http://schemas.microsoft.com/office/drawing/2014/main" id="{45A03E88-67DE-486A-B701-B88F6EAAB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" y="1388"/>
              <a:ext cx="13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E</a:t>
              </a:r>
            </a:p>
          </p:txBody>
        </p:sp>
        <p:sp>
          <p:nvSpPr>
            <p:cNvPr id="43105" name="Rectangle 208">
              <a:extLst>
                <a:ext uri="{FF2B5EF4-FFF2-40B4-BE49-F238E27FC236}">
                  <a16:creationId xmlns:a16="http://schemas.microsoft.com/office/drawing/2014/main" id="{2583CBDA-7D8E-4C40-BEB0-891510EBE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" y="534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2</a:t>
              </a:r>
            </a:p>
          </p:txBody>
        </p:sp>
        <p:sp>
          <p:nvSpPr>
            <p:cNvPr id="43106" name="Rectangle 209">
              <a:extLst>
                <a:ext uri="{FF2B5EF4-FFF2-40B4-BE49-F238E27FC236}">
                  <a16:creationId xmlns:a16="http://schemas.microsoft.com/office/drawing/2014/main" id="{634B0D33-92B7-4225-A271-729DB57B4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" y="747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2</a:t>
              </a:r>
            </a:p>
          </p:txBody>
        </p:sp>
        <p:sp>
          <p:nvSpPr>
            <p:cNvPr id="43107" name="Rectangle 210">
              <a:extLst>
                <a:ext uri="{FF2B5EF4-FFF2-40B4-BE49-F238E27FC236}">
                  <a16:creationId xmlns:a16="http://schemas.microsoft.com/office/drawing/2014/main" id="{D92321D1-D895-4043-9F9D-B0AEAE0F4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" y="961"/>
              <a:ext cx="40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local</a:t>
              </a:r>
            </a:p>
          </p:txBody>
        </p:sp>
        <p:sp>
          <p:nvSpPr>
            <p:cNvPr id="43108" name="Rectangle 211">
              <a:extLst>
                <a:ext uri="{FF2B5EF4-FFF2-40B4-BE49-F238E27FC236}">
                  <a16:creationId xmlns:a16="http://schemas.microsoft.com/office/drawing/2014/main" id="{3B3F9069-5B90-498E-869F-FC7E07F2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" y="1174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5</a:t>
              </a:r>
            </a:p>
          </p:txBody>
        </p:sp>
        <p:sp>
          <p:nvSpPr>
            <p:cNvPr id="43109" name="Rectangle 212">
              <a:extLst>
                <a:ext uri="{FF2B5EF4-FFF2-40B4-BE49-F238E27FC236}">
                  <a16:creationId xmlns:a16="http://schemas.microsoft.com/office/drawing/2014/main" id="{3563F5C0-D305-403D-9180-0D2C91A23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" y="1388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5</a:t>
              </a:r>
            </a:p>
          </p:txBody>
        </p:sp>
        <p:sp>
          <p:nvSpPr>
            <p:cNvPr id="43110" name="Rectangle 213">
              <a:extLst>
                <a:ext uri="{FF2B5EF4-FFF2-40B4-BE49-F238E27FC236}">
                  <a16:creationId xmlns:a16="http://schemas.microsoft.com/office/drawing/2014/main" id="{002BC947-4008-4230-A435-3FCAB4E38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" y="534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2</a:t>
              </a:r>
            </a:p>
          </p:txBody>
        </p:sp>
        <p:sp>
          <p:nvSpPr>
            <p:cNvPr id="43111" name="Rectangle 214">
              <a:extLst>
                <a:ext uri="{FF2B5EF4-FFF2-40B4-BE49-F238E27FC236}">
                  <a16:creationId xmlns:a16="http://schemas.microsoft.com/office/drawing/2014/main" id="{CF49712E-C550-4CF8-A847-45A8C9400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" y="747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112" name="Rectangle 215">
              <a:extLst>
                <a:ext uri="{FF2B5EF4-FFF2-40B4-BE49-F238E27FC236}">
                  <a16:creationId xmlns:a16="http://schemas.microsoft.com/office/drawing/2014/main" id="{FC734399-FDE5-4765-85DB-4BFC89136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" y="961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0</a:t>
              </a:r>
            </a:p>
          </p:txBody>
        </p:sp>
        <p:sp>
          <p:nvSpPr>
            <p:cNvPr id="43113" name="Rectangle 216">
              <a:extLst>
                <a:ext uri="{FF2B5EF4-FFF2-40B4-BE49-F238E27FC236}">
                  <a16:creationId xmlns:a16="http://schemas.microsoft.com/office/drawing/2014/main" id="{6B8CBFEA-D33E-472D-8B15-F865DF900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" y="1174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2</a:t>
              </a:r>
            </a:p>
          </p:txBody>
        </p:sp>
        <p:sp>
          <p:nvSpPr>
            <p:cNvPr id="43114" name="Rectangle 217">
              <a:extLst>
                <a:ext uri="{FF2B5EF4-FFF2-40B4-BE49-F238E27FC236}">
                  <a16:creationId xmlns:a16="http://schemas.microsoft.com/office/drawing/2014/main" id="{4F0CE498-C55F-49BA-A617-69C661848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" y="1388"/>
              <a:ext cx="1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grpSp>
          <p:nvGrpSpPr>
            <p:cNvPr id="43115" name="Group 218">
              <a:extLst>
                <a:ext uri="{FF2B5EF4-FFF2-40B4-BE49-F238E27FC236}">
                  <a16:creationId xmlns:a16="http://schemas.microsoft.com/office/drawing/2014/main" id="{3136257C-CE03-4F33-8C3A-1427D010C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5"/>
              <a:ext cx="2000" cy="1604"/>
              <a:chOff x="0" y="0"/>
              <a:chExt cx="2000" cy="1604"/>
            </a:xfrm>
          </p:grpSpPr>
          <p:sp>
            <p:nvSpPr>
              <p:cNvPr id="43124" name="Line 116">
                <a:extLst>
                  <a:ext uri="{FF2B5EF4-FFF2-40B4-BE49-F238E27FC236}">
                    <a16:creationId xmlns:a16="http://schemas.microsoft.com/office/drawing/2014/main" id="{2EE3CB3F-6C01-4984-AACB-6B4315B17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3125" name="Line 117">
                <a:extLst>
                  <a:ext uri="{FF2B5EF4-FFF2-40B4-BE49-F238E27FC236}">
                    <a16:creationId xmlns:a16="http://schemas.microsoft.com/office/drawing/2014/main" id="{061C3272-7587-4421-A02D-1147E48FE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09"/>
                <a:ext cx="200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3126" name="Line 118">
                <a:extLst>
                  <a:ext uri="{FF2B5EF4-FFF2-40B4-BE49-F238E27FC236}">
                    <a16:creationId xmlns:a16="http://schemas.microsoft.com/office/drawing/2014/main" id="{0F00D274-500F-497F-B4CA-4479B623D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602"/>
                <a:ext cx="200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43116" name="Group 219">
              <a:extLst>
                <a:ext uri="{FF2B5EF4-FFF2-40B4-BE49-F238E27FC236}">
                  <a16:creationId xmlns:a16="http://schemas.microsoft.com/office/drawing/2014/main" id="{0B3174E8-6741-4DC6-9F91-BE7E95BAFE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9" y="7"/>
              <a:ext cx="2001" cy="1604"/>
              <a:chOff x="0" y="0"/>
              <a:chExt cx="2000" cy="1604"/>
            </a:xfrm>
          </p:grpSpPr>
          <p:sp>
            <p:nvSpPr>
              <p:cNvPr id="43121" name="Line 120">
                <a:extLst>
                  <a:ext uri="{FF2B5EF4-FFF2-40B4-BE49-F238E27FC236}">
                    <a16:creationId xmlns:a16="http://schemas.microsoft.com/office/drawing/2014/main" id="{FA5A2791-494A-4B4C-9411-9083A1059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3122" name="Line 121">
                <a:extLst>
                  <a:ext uri="{FF2B5EF4-FFF2-40B4-BE49-F238E27FC236}">
                    <a16:creationId xmlns:a16="http://schemas.microsoft.com/office/drawing/2014/main" id="{D646A264-FEAA-4A97-B8E1-A8DC1B5A4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09"/>
                <a:ext cx="200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3123" name="Line 122">
                <a:extLst>
                  <a:ext uri="{FF2B5EF4-FFF2-40B4-BE49-F238E27FC236}">
                    <a16:creationId xmlns:a16="http://schemas.microsoft.com/office/drawing/2014/main" id="{C3A6A182-BC88-4A3B-8173-4BE40D887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602"/>
                <a:ext cx="200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43117" name="Group 220">
              <a:extLst>
                <a:ext uri="{FF2B5EF4-FFF2-40B4-BE49-F238E27FC236}">
                  <a16:creationId xmlns:a16="http://schemas.microsoft.com/office/drawing/2014/main" id="{4B197C56-850A-4858-B49C-FA4DBCFD9D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9" y="0"/>
              <a:ext cx="2001" cy="1604"/>
              <a:chOff x="0" y="0"/>
              <a:chExt cx="2000" cy="1604"/>
            </a:xfrm>
          </p:grpSpPr>
          <p:sp>
            <p:nvSpPr>
              <p:cNvPr id="43118" name="Line 124">
                <a:extLst>
                  <a:ext uri="{FF2B5EF4-FFF2-40B4-BE49-F238E27FC236}">
                    <a16:creationId xmlns:a16="http://schemas.microsoft.com/office/drawing/2014/main" id="{5C89DD1C-7C13-49C3-A223-330027DB5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3119" name="Line 125">
                <a:extLst>
                  <a:ext uri="{FF2B5EF4-FFF2-40B4-BE49-F238E27FC236}">
                    <a16:creationId xmlns:a16="http://schemas.microsoft.com/office/drawing/2014/main" id="{EC7688B6-148E-4EFD-8B09-E8EF5F75A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09"/>
                <a:ext cx="200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3120" name="Line 126">
                <a:extLst>
                  <a:ext uri="{FF2B5EF4-FFF2-40B4-BE49-F238E27FC236}">
                    <a16:creationId xmlns:a16="http://schemas.microsoft.com/office/drawing/2014/main" id="{E18D29E3-9F81-402B-8B7C-FF1221DEB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602"/>
                <a:ext cx="200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43013" name="Group 231">
            <a:extLst>
              <a:ext uri="{FF2B5EF4-FFF2-40B4-BE49-F238E27FC236}">
                <a16:creationId xmlns:a16="http://schemas.microsoft.com/office/drawing/2014/main" id="{AC1AC588-58BF-45DC-B888-9C7E12364FAD}"/>
              </a:ext>
            </a:extLst>
          </p:cNvPr>
          <p:cNvGrpSpPr>
            <a:grpSpLocks/>
          </p:cNvGrpSpPr>
          <p:nvPr/>
        </p:nvGrpSpPr>
        <p:grpSpPr bwMode="auto">
          <a:xfrm>
            <a:off x="1836741" y="4630741"/>
            <a:ext cx="4573587" cy="1538287"/>
            <a:chOff x="0" y="0"/>
            <a:chExt cx="5096" cy="1863"/>
          </a:xfrm>
        </p:grpSpPr>
        <p:sp>
          <p:nvSpPr>
            <p:cNvPr id="43014" name="Rectangle 232">
              <a:extLst>
                <a:ext uri="{FF2B5EF4-FFF2-40B4-BE49-F238E27FC236}">
                  <a16:creationId xmlns:a16="http://schemas.microsoft.com/office/drawing/2014/main" id="{96C7FAEB-0466-4976-9070-A6E7113BB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9"/>
              <a:ext cx="149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Routings from D</a:t>
              </a:r>
            </a:p>
          </p:txBody>
        </p:sp>
        <p:sp>
          <p:nvSpPr>
            <p:cNvPr id="43015" name="Rectangle 233">
              <a:extLst>
                <a:ext uri="{FF2B5EF4-FFF2-40B4-BE49-F238E27FC236}">
                  <a16:creationId xmlns:a16="http://schemas.microsoft.com/office/drawing/2014/main" id="{D28B69FE-8DC7-4077-966A-65B266EA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29"/>
              <a:ext cx="1465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Routings from E</a:t>
              </a:r>
            </a:p>
          </p:txBody>
        </p:sp>
        <p:sp>
          <p:nvSpPr>
            <p:cNvPr id="43016" name="Rectangle 234">
              <a:extLst>
                <a:ext uri="{FF2B5EF4-FFF2-40B4-BE49-F238E27FC236}">
                  <a16:creationId xmlns:a16="http://schemas.microsoft.com/office/drawing/2014/main" id="{63E8D385-49B2-41C8-A9C5-F77EB4E3B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" y="346"/>
              <a:ext cx="22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To</a:t>
              </a:r>
            </a:p>
          </p:txBody>
        </p:sp>
        <p:sp>
          <p:nvSpPr>
            <p:cNvPr id="43017" name="Rectangle 235">
              <a:extLst>
                <a:ext uri="{FF2B5EF4-FFF2-40B4-BE49-F238E27FC236}">
                  <a16:creationId xmlns:a16="http://schemas.microsoft.com/office/drawing/2014/main" id="{C9478F0F-A855-424F-9486-B3C56507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346"/>
              <a:ext cx="40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Link</a:t>
              </a:r>
            </a:p>
          </p:txBody>
        </p:sp>
        <p:sp>
          <p:nvSpPr>
            <p:cNvPr id="43018" name="Rectangle 236">
              <a:extLst>
                <a:ext uri="{FF2B5EF4-FFF2-40B4-BE49-F238E27FC236}">
                  <a16:creationId xmlns:a16="http://schemas.microsoft.com/office/drawing/2014/main" id="{56167740-9AAB-468E-A1BE-071912783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346"/>
              <a:ext cx="421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Cost</a:t>
              </a:r>
            </a:p>
          </p:txBody>
        </p:sp>
        <p:sp>
          <p:nvSpPr>
            <p:cNvPr id="43019" name="Rectangle 237">
              <a:extLst>
                <a:ext uri="{FF2B5EF4-FFF2-40B4-BE49-F238E27FC236}">
                  <a16:creationId xmlns:a16="http://schemas.microsoft.com/office/drawing/2014/main" id="{7292C72F-78A7-41B4-89DF-91286DEAE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346"/>
              <a:ext cx="22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To</a:t>
              </a:r>
            </a:p>
          </p:txBody>
        </p:sp>
        <p:sp>
          <p:nvSpPr>
            <p:cNvPr id="43020" name="Rectangle 238">
              <a:extLst>
                <a:ext uri="{FF2B5EF4-FFF2-40B4-BE49-F238E27FC236}">
                  <a16:creationId xmlns:a16="http://schemas.microsoft.com/office/drawing/2014/main" id="{F15C8791-44DA-42FB-9B61-D4D5291E3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" y="346"/>
              <a:ext cx="40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Link</a:t>
              </a:r>
            </a:p>
          </p:txBody>
        </p:sp>
        <p:sp>
          <p:nvSpPr>
            <p:cNvPr id="43021" name="Rectangle 239">
              <a:extLst>
                <a:ext uri="{FF2B5EF4-FFF2-40B4-BE49-F238E27FC236}">
                  <a16:creationId xmlns:a16="http://schemas.microsoft.com/office/drawing/2014/main" id="{C1EF1C51-12F4-4B4C-A4BC-E71E2224D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" y="346"/>
              <a:ext cx="421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i="1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Cost</a:t>
              </a:r>
            </a:p>
          </p:txBody>
        </p:sp>
        <p:sp>
          <p:nvSpPr>
            <p:cNvPr id="43022" name="Rectangle 240">
              <a:extLst>
                <a:ext uri="{FF2B5EF4-FFF2-40B4-BE49-F238E27FC236}">
                  <a16:creationId xmlns:a16="http://schemas.microsoft.com/office/drawing/2014/main" id="{B1307BD2-0DAE-4784-83E6-7D409163A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607"/>
              <a:ext cx="17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A</a:t>
              </a:r>
            </a:p>
          </p:txBody>
        </p:sp>
        <p:sp>
          <p:nvSpPr>
            <p:cNvPr id="43023" name="Rectangle 241">
              <a:extLst>
                <a:ext uri="{FF2B5EF4-FFF2-40B4-BE49-F238E27FC236}">
                  <a16:creationId xmlns:a16="http://schemas.microsoft.com/office/drawing/2014/main" id="{072F7241-8921-44D9-88BD-993B6BD88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847"/>
              <a:ext cx="16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B</a:t>
              </a:r>
            </a:p>
          </p:txBody>
        </p:sp>
        <p:sp>
          <p:nvSpPr>
            <p:cNvPr id="43024" name="Rectangle 242">
              <a:extLst>
                <a:ext uri="{FF2B5EF4-FFF2-40B4-BE49-F238E27FC236}">
                  <a16:creationId xmlns:a16="http://schemas.microsoft.com/office/drawing/2014/main" id="{65FA9921-7F56-4B7A-8067-21F4A263E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1086"/>
              <a:ext cx="161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C</a:t>
              </a:r>
            </a:p>
          </p:txBody>
        </p:sp>
        <p:sp>
          <p:nvSpPr>
            <p:cNvPr id="43025" name="Rectangle 243">
              <a:extLst>
                <a:ext uri="{FF2B5EF4-FFF2-40B4-BE49-F238E27FC236}">
                  <a16:creationId xmlns:a16="http://schemas.microsoft.com/office/drawing/2014/main" id="{258B1FA1-36E9-4705-8EEC-1811D1994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1326"/>
              <a:ext cx="17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D</a:t>
              </a:r>
            </a:p>
          </p:txBody>
        </p:sp>
        <p:sp>
          <p:nvSpPr>
            <p:cNvPr id="43026" name="Rectangle 244">
              <a:extLst>
                <a:ext uri="{FF2B5EF4-FFF2-40B4-BE49-F238E27FC236}">
                  <a16:creationId xmlns:a16="http://schemas.microsoft.com/office/drawing/2014/main" id="{EE9BCCF7-0007-4448-B657-2DA54E369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1565"/>
              <a:ext cx="14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E</a:t>
              </a:r>
            </a:p>
          </p:txBody>
        </p:sp>
        <p:sp>
          <p:nvSpPr>
            <p:cNvPr id="43027" name="Rectangle 245">
              <a:extLst>
                <a:ext uri="{FF2B5EF4-FFF2-40B4-BE49-F238E27FC236}">
                  <a16:creationId xmlns:a16="http://schemas.microsoft.com/office/drawing/2014/main" id="{17AC8BF2-2067-432B-9A15-7A7413BBC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607"/>
              <a:ext cx="12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3</a:t>
              </a:r>
            </a:p>
          </p:txBody>
        </p:sp>
        <p:sp>
          <p:nvSpPr>
            <p:cNvPr id="43028" name="Rectangle 246">
              <a:extLst>
                <a:ext uri="{FF2B5EF4-FFF2-40B4-BE49-F238E27FC236}">
                  <a16:creationId xmlns:a16="http://schemas.microsoft.com/office/drawing/2014/main" id="{1C401D47-AEA8-4A04-B7DC-60BA19940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847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3</a:t>
              </a:r>
            </a:p>
          </p:txBody>
        </p:sp>
        <p:sp>
          <p:nvSpPr>
            <p:cNvPr id="43029" name="Rectangle 247">
              <a:extLst>
                <a:ext uri="{FF2B5EF4-FFF2-40B4-BE49-F238E27FC236}">
                  <a16:creationId xmlns:a16="http://schemas.microsoft.com/office/drawing/2014/main" id="{976141F1-2451-4531-B715-8F73459FA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1086"/>
              <a:ext cx="12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6</a:t>
              </a:r>
            </a:p>
          </p:txBody>
        </p:sp>
        <p:sp>
          <p:nvSpPr>
            <p:cNvPr id="43030" name="Rectangle 248">
              <a:extLst>
                <a:ext uri="{FF2B5EF4-FFF2-40B4-BE49-F238E27FC236}">
                  <a16:creationId xmlns:a16="http://schemas.microsoft.com/office/drawing/2014/main" id="{FB910C27-A13F-4852-A710-37F233BCF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1326"/>
              <a:ext cx="44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local</a:t>
              </a:r>
            </a:p>
          </p:txBody>
        </p:sp>
        <p:sp>
          <p:nvSpPr>
            <p:cNvPr id="43031" name="Rectangle 249">
              <a:extLst>
                <a:ext uri="{FF2B5EF4-FFF2-40B4-BE49-F238E27FC236}">
                  <a16:creationId xmlns:a16="http://schemas.microsoft.com/office/drawing/2014/main" id="{3678D33B-001B-4B33-AAAD-E2696010F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1565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6</a:t>
              </a:r>
            </a:p>
          </p:txBody>
        </p:sp>
        <p:sp>
          <p:nvSpPr>
            <p:cNvPr id="43032" name="Rectangle 250">
              <a:extLst>
                <a:ext uri="{FF2B5EF4-FFF2-40B4-BE49-F238E27FC236}">
                  <a16:creationId xmlns:a16="http://schemas.microsoft.com/office/drawing/2014/main" id="{C78E12A8-8EEB-468B-8D72-51B738F6E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607"/>
              <a:ext cx="12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33" name="Rectangle 251">
              <a:extLst>
                <a:ext uri="{FF2B5EF4-FFF2-40B4-BE49-F238E27FC236}">
                  <a16:creationId xmlns:a16="http://schemas.microsoft.com/office/drawing/2014/main" id="{8F38012D-4FE7-4494-B485-61B5C42A6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847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2</a:t>
              </a:r>
            </a:p>
          </p:txBody>
        </p:sp>
        <p:sp>
          <p:nvSpPr>
            <p:cNvPr id="43034" name="Rectangle 252">
              <a:extLst>
                <a:ext uri="{FF2B5EF4-FFF2-40B4-BE49-F238E27FC236}">
                  <a16:creationId xmlns:a16="http://schemas.microsoft.com/office/drawing/2014/main" id="{06B9F9F9-5FAF-43B2-BB0F-940F4F0B2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1086"/>
              <a:ext cx="12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2</a:t>
              </a:r>
            </a:p>
          </p:txBody>
        </p:sp>
        <p:sp>
          <p:nvSpPr>
            <p:cNvPr id="43035" name="Rectangle 253">
              <a:extLst>
                <a:ext uri="{FF2B5EF4-FFF2-40B4-BE49-F238E27FC236}">
                  <a16:creationId xmlns:a16="http://schemas.microsoft.com/office/drawing/2014/main" id="{B14B4AA4-4417-4962-9522-732B6E949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1326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0</a:t>
              </a:r>
            </a:p>
          </p:txBody>
        </p:sp>
        <p:sp>
          <p:nvSpPr>
            <p:cNvPr id="43036" name="Rectangle 254">
              <a:extLst>
                <a:ext uri="{FF2B5EF4-FFF2-40B4-BE49-F238E27FC236}">
                  <a16:creationId xmlns:a16="http://schemas.microsoft.com/office/drawing/2014/main" id="{D43F49E9-0ADB-4C05-A2B8-46A206B4D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1565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37" name="Rectangle 255">
              <a:extLst>
                <a:ext uri="{FF2B5EF4-FFF2-40B4-BE49-F238E27FC236}">
                  <a16:creationId xmlns:a16="http://schemas.microsoft.com/office/drawing/2014/main" id="{05241BBD-4748-4CBF-88FB-6D4AAA210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607"/>
              <a:ext cx="17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A</a:t>
              </a:r>
            </a:p>
          </p:txBody>
        </p:sp>
        <p:sp>
          <p:nvSpPr>
            <p:cNvPr id="43038" name="Rectangle 256">
              <a:extLst>
                <a:ext uri="{FF2B5EF4-FFF2-40B4-BE49-F238E27FC236}">
                  <a16:creationId xmlns:a16="http://schemas.microsoft.com/office/drawing/2014/main" id="{57305D26-E5D8-4F68-89F5-023300EE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847"/>
              <a:ext cx="16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B</a:t>
              </a:r>
            </a:p>
          </p:txBody>
        </p:sp>
        <p:sp>
          <p:nvSpPr>
            <p:cNvPr id="43039" name="Rectangle 257">
              <a:extLst>
                <a:ext uri="{FF2B5EF4-FFF2-40B4-BE49-F238E27FC236}">
                  <a16:creationId xmlns:a16="http://schemas.microsoft.com/office/drawing/2014/main" id="{D1BE71A8-9568-459B-90BC-C4E0599B7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086"/>
              <a:ext cx="161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C</a:t>
              </a:r>
            </a:p>
          </p:txBody>
        </p:sp>
        <p:sp>
          <p:nvSpPr>
            <p:cNvPr id="43040" name="Rectangle 258">
              <a:extLst>
                <a:ext uri="{FF2B5EF4-FFF2-40B4-BE49-F238E27FC236}">
                  <a16:creationId xmlns:a16="http://schemas.microsoft.com/office/drawing/2014/main" id="{40DAA23E-713E-4031-A70F-BDC84AC20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326"/>
              <a:ext cx="17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D</a:t>
              </a:r>
            </a:p>
          </p:txBody>
        </p:sp>
        <p:sp>
          <p:nvSpPr>
            <p:cNvPr id="43041" name="Rectangle 259">
              <a:extLst>
                <a:ext uri="{FF2B5EF4-FFF2-40B4-BE49-F238E27FC236}">
                  <a16:creationId xmlns:a16="http://schemas.microsoft.com/office/drawing/2014/main" id="{043A2C1C-172C-484F-BA31-A0485231B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565"/>
              <a:ext cx="14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E</a:t>
              </a:r>
            </a:p>
          </p:txBody>
        </p:sp>
        <p:sp>
          <p:nvSpPr>
            <p:cNvPr id="43042" name="Rectangle 260">
              <a:extLst>
                <a:ext uri="{FF2B5EF4-FFF2-40B4-BE49-F238E27FC236}">
                  <a16:creationId xmlns:a16="http://schemas.microsoft.com/office/drawing/2014/main" id="{4D5B2C4F-8075-4BAA-A54F-DC7D6CDBF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" y="607"/>
              <a:ext cx="12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4</a:t>
              </a:r>
            </a:p>
          </p:txBody>
        </p:sp>
        <p:sp>
          <p:nvSpPr>
            <p:cNvPr id="43043" name="Rectangle 261">
              <a:extLst>
                <a:ext uri="{FF2B5EF4-FFF2-40B4-BE49-F238E27FC236}">
                  <a16:creationId xmlns:a16="http://schemas.microsoft.com/office/drawing/2014/main" id="{568B54BD-85E0-43FA-83E3-0D3B4D7D3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" y="847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4</a:t>
              </a:r>
            </a:p>
          </p:txBody>
        </p:sp>
        <p:sp>
          <p:nvSpPr>
            <p:cNvPr id="43044" name="Rectangle 262">
              <a:extLst>
                <a:ext uri="{FF2B5EF4-FFF2-40B4-BE49-F238E27FC236}">
                  <a16:creationId xmlns:a16="http://schemas.microsoft.com/office/drawing/2014/main" id="{B71A2317-A4E4-4C37-9A7D-C862E15D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" y="1086"/>
              <a:ext cx="12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5</a:t>
              </a:r>
            </a:p>
          </p:txBody>
        </p:sp>
        <p:sp>
          <p:nvSpPr>
            <p:cNvPr id="43045" name="Rectangle 263">
              <a:extLst>
                <a:ext uri="{FF2B5EF4-FFF2-40B4-BE49-F238E27FC236}">
                  <a16:creationId xmlns:a16="http://schemas.microsoft.com/office/drawing/2014/main" id="{0B15E5BA-BDF0-4253-9EB1-81B407B21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" y="1326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6</a:t>
              </a:r>
            </a:p>
          </p:txBody>
        </p:sp>
        <p:sp>
          <p:nvSpPr>
            <p:cNvPr id="43046" name="Rectangle 264">
              <a:extLst>
                <a:ext uri="{FF2B5EF4-FFF2-40B4-BE49-F238E27FC236}">
                  <a16:creationId xmlns:a16="http://schemas.microsoft.com/office/drawing/2014/main" id="{2347242D-9CE3-4DBB-A04F-1C37A6A2B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" y="1565"/>
              <a:ext cx="44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local</a:t>
              </a:r>
            </a:p>
          </p:txBody>
        </p:sp>
        <p:sp>
          <p:nvSpPr>
            <p:cNvPr id="43047" name="Rectangle 265">
              <a:extLst>
                <a:ext uri="{FF2B5EF4-FFF2-40B4-BE49-F238E27FC236}">
                  <a16:creationId xmlns:a16="http://schemas.microsoft.com/office/drawing/2014/main" id="{0991E433-800B-4CEA-8FC5-87E9CF097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" y="607"/>
              <a:ext cx="12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2</a:t>
              </a:r>
            </a:p>
          </p:txBody>
        </p:sp>
        <p:sp>
          <p:nvSpPr>
            <p:cNvPr id="43048" name="Rectangle 266">
              <a:extLst>
                <a:ext uri="{FF2B5EF4-FFF2-40B4-BE49-F238E27FC236}">
                  <a16:creationId xmlns:a16="http://schemas.microsoft.com/office/drawing/2014/main" id="{AAA99840-5194-49A6-BA4D-81C7BD8C4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" y="847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49" name="Rectangle 267">
              <a:extLst>
                <a:ext uri="{FF2B5EF4-FFF2-40B4-BE49-F238E27FC236}">
                  <a16:creationId xmlns:a16="http://schemas.microsoft.com/office/drawing/2014/main" id="{46DF3F64-E7A5-4F5B-AD8B-18118E7B0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" y="1086"/>
              <a:ext cx="12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50" name="Rectangle 268">
              <a:extLst>
                <a:ext uri="{FF2B5EF4-FFF2-40B4-BE49-F238E27FC236}">
                  <a16:creationId xmlns:a16="http://schemas.microsoft.com/office/drawing/2014/main" id="{F64A34AC-3A30-4FD2-A01E-DB996B77F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" y="1326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1</a:t>
              </a:r>
            </a:p>
          </p:txBody>
        </p:sp>
        <p:sp>
          <p:nvSpPr>
            <p:cNvPr id="43051" name="Rectangle 269">
              <a:extLst>
                <a:ext uri="{FF2B5EF4-FFF2-40B4-BE49-F238E27FC236}">
                  <a16:creationId xmlns:a16="http://schemas.microsoft.com/office/drawing/2014/main" id="{E9384C35-7921-484D-9680-59E61D8A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" y="1565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  <a:latin typeface="Times" panose="02020603050405020304" pitchFamily="18" charset="0"/>
                  <a:ea typeface="ヒラギノ明朝 ProN W3"/>
                  <a:cs typeface="Times" panose="02020603050405020304" pitchFamily="18" charset="0"/>
                  <a:sym typeface="Times" panose="02020603050405020304" pitchFamily="18" charset="0"/>
                </a:rPr>
                <a:t>0</a:t>
              </a:r>
            </a:p>
          </p:txBody>
        </p:sp>
        <p:sp>
          <p:nvSpPr>
            <p:cNvPr id="43052" name="Line 51">
              <a:extLst>
                <a:ext uri="{FF2B5EF4-FFF2-40B4-BE49-F238E27FC236}">
                  <a16:creationId xmlns:a16="http://schemas.microsoft.com/office/drawing/2014/main" id="{3D5FEBB5-61D4-4A45-B710-D936520D3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" y="0"/>
              <a:ext cx="234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53" name="Line 52">
              <a:extLst>
                <a:ext uri="{FF2B5EF4-FFF2-40B4-BE49-F238E27FC236}">
                  <a16:creationId xmlns:a16="http://schemas.microsoft.com/office/drawing/2014/main" id="{38D6D60A-DCB2-4693-B8C9-E0B2BC3F1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3" y="3"/>
              <a:ext cx="23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54" name="Line 53">
              <a:extLst>
                <a:ext uri="{FF2B5EF4-FFF2-40B4-BE49-F238E27FC236}">
                  <a16:creationId xmlns:a16="http://schemas.microsoft.com/office/drawing/2014/main" id="{67246667-A1B6-4B41-8E2A-D621605C1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" y="596"/>
              <a:ext cx="2342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55" name="Line 54">
              <a:extLst>
                <a:ext uri="{FF2B5EF4-FFF2-40B4-BE49-F238E27FC236}">
                  <a16:creationId xmlns:a16="http://schemas.microsoft.com/office/drawing/2014/main" id="{42A02553-8B38-45B7-BDD8-495F52933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600"/>
              <a:ext cx="234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56" name="Line 55">
              <a:extLst>
                <a:ext uri="{FF2B5EF4-FFF2-40B4-BE49-F238E27FC236}">
                  <a16:creationId xmlns:a16="http://schemas.microsoft.com/office/drawing/2014/main" id="{2EF0EE87-0A9C-49EF-9F98-9E116B825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818"/>
              <a:ext cx="2342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57" name="Line 56">
              <a:extLst>
                <a:ext uri="{FF2B5EF4-FFF2-40B4-BE49-F238E27FC236}">
                  <a16:creationId xmlns:a16="http://schemas.microsoft.com/office/drawing/2014/main" id="{5235BBA3-B28C-4ABE-A248-E9D8CDB11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822"/>
              <a:ext cx="234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142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BD3CFF48-5A44-4CBD-8445-4B6479EB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Distance Vector Algorithm – </a:t>
            </a:r>
            <a:br>
              <a:rPr lang="en-US" altLang="en-US" sz="4000" dirty="0"/>
            </a:br>
            <a:r>
              <a:rPr lang="en-US" altLang="en-US" sz="4000" dirty="0"/>
              <a:t>Updating the Connectivity Information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2F7E8F6-9A89-40C4-A98F-70D49DDDB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8610600" cy="4525963"/>
          </a:xfrm>
        </p:spPr>
        <p:txBody>
          <a:bodyPr/>
          <a:lstStyle/>
          <a:p>
            <a:pPr eaLnBrk="1" hangingPunct="1">
              <a:spcBef>
                <a:spcPts val="800"/>
              </a:spcBef>
              <a:buSzPct val="100000"/>
              <a:defRPr/>
            </a:pPr>
            <a:r>
              <a:rPr lang="en-US" sz="2200" dirty="0"/>
              <a:t>Connectivity is updated by exchanging routing table</a:t>
            </a:r>
          </a:p>
          <a:p>
            <a:pPr lvl="3" eaLnBrk="1" hangingPunct="1">
              <a:spcBef>
                <a:spcPts val="800"/>
              </a:spcBef>
              <a:buClr>
                <a:srgbClr val="808080"/>
              </a:buClr>
              <a:buSzPct val="123000"/>
              <a:defRPr/>
            </a:pPr>
            <a:endParaRPr lang="en-US" sz="1000" dirty="0"/>
          </a:p>
          <a:p>
            <a:pPr eaLnBrk="1" hangingPunct="1">
              <a:spcBef>
                <a:spcPts val="800"/>
              </a:spcBef>
              <a:buSzPct val="100000"/>
              <a:defRPr/>
            </a:pPr>
            <a:r>
              <a:rPr lang="en-US" sz="2200" dirty="0"/>
              <a:t>Router Information Protocol (RIP) is used for sending update messages</a:t>
            </a:r>
          </a:p>
          <a:p>
            <a:pPr marL="857250" lvl="1" indent="-342900" eaLnBrk="1" hangingPunct="1">
              <a:spcBef>
                <a:spcPts val="800"/>
              </a:spcBef>
              <a:buSzPct val="100000"/>
              <a:buFontTx/>
              <a:buAutoNum type="arabicPeriod"/>
              <a:defRPr/>
            </a:pPr>
            <a:r>
              <a:rPr lang="en-US" sz="2000" dirty="0"/>
              <a:t>Send routing table to neighboring routers</a:t>
            </a:r>
          </a:p>
          <a:p>
            <a:pPr lvl="2" eaLnBrk="1" hangingPunct="1">
              <a:spcBef>
                <a:spcPts val="800"/>
              </a:spcBef>
              <a:buSzPct val="100000"/>
              <a:defRPr/>
            </a:pPr>
            <a:r>
              <a:rPr lang="en-US" sz="1800" dirty="0"/>
              <a:t>Periodically, or when local table changes</a:t>
            </a:r>
          </a:p>
          <a:p>
            <a:pPr marL="857250" lvl="1" indent="-342900" eaLnBrk="1" hangingPunct="1">
              <a:spcBef>
                <a:spcPts val="800"/>
              </a:spcBef>
              <a:buSzPct val="100000"/>
              <a:buFontTx/>
              <a:buAutoNum type="arabicPeriod"/>
              <a:defRPr/>
            </a:pPr>
            <a:r>
              <a:rPr lang="en-US" sz="2000" dirty="0"/>
              <a:t>When a neighbor’s routing table is received:</a:t>
            </a:r>
          </a:p>
          <a:p>
            <a:pPr marL="0" indent="0" eaLnBrk="1" hangingPunct="1">
              <a:spcBef>
                <a:spcPts val="800"/>
              </a:spcBef>
              <a:buClr>
                <a:srgbClr val="808080"/>
              </a:buClr>
              <a:buSzPct val="123000"/>
              <a:buNone/>
              <a:defRPr/>
            </a:pPr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28B01E-F205-411B-BB26-454F9F175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5634"/>
              </p:ext>
            </p:extLst>
          </p:nvPr>
        </p:nvGraphicFramePr>
        <p:xfrm>
          <a:off x="1657350" y="4305300"/>
          <a:ext cx="8382000" cy="17719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7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If</a:t>
                      </a:r>
                      <a:r>
                        <a:rPr lang="en-US" sz="1600" baseline="0" dirty="0"/>
                        <a:t> the r</a:t>
                      </a:r>
                      <a:r>
                        <a:rPr lang="en-US" sz="1600" dirty="0"/>
                        <a:t>eceived routing table 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Updates to the local routing</a:t>
                      </a:r>
                      <a:r>
                        <a:rPr lang="en-US" sz="1600" baseline="0" dirty="0"/>
                        <a:t> table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/>
                        <a:t>Has a new destination that is not in</a:t>
                      </a:r>
                      <a:r>
                        <a:rPr lang="en-US" sz="1600" baseline="0" dirty="0"/>
                        <a:t> the local routing table</a:t>
                      </a:r>
                      <a:endParaRPr lang="en-US" sz="16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 pitchFamily="2" charset="2"/>
                        </a:rPr>
                        <a:t>Update the Cost and Link</a:t>
                      </a:r>
                      <a:endParaRPr lang="en-US" sz="1400" dirty="0"/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9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itchFamily="2" charset="2"/>
                        </a:rPr>
                        <a:t>2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Has a better-cost route to a destination in</a:t>
                      </a:r>
                      <a:r>
                        <a:rPr lang="en-US" sz="1600" baseline="0" dirty="0"/>
                        <a:t> the local routing table</a:t>
                      </a:r>
                      <a:endParaRPr lang="en-US" sz="1600" dirty="0">
                        <a:sym typeface="Wingdings" pitchFamily="2" charset="2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 pitchFamily="2" charset="2"/>
                        </a:rPr>
                        <a:t>Update the Cost</a:t>
                      </a:r>
                      <a:endParaRPr lang="en-US" sz="1400" dirty="0"/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6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Has a more recent information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Update the Cost and Link</a:t>
                      </a: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4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EC66EAD7-2120-4F32-B0AC-38212740D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463"/>
            <a:ext cx="9144000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35280" anchor="ctr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C41230"/>
                </a:solidFill>
              </a:rPr>
              <a:t>Pseudocode for RIP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1C18E44C-FA8B-442E-B3BC-5F2CECA1E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30338"/>
            <a:ext cx="8686800" cy="519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0BC73497-46CA-4E59-AD48-53D1FB205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30338"/>
            <a:ext cx="8686800" cy="519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48D026DB-3E5E-4F3D-8A93-639EEA64B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08088"/>
            <a:ext cx="8737600" cy="496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57960" bIns="0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None/>
            </a:pPr>
            <a:r>
              <a:rPr lang="en-US" altLang="en-US" sz="1600" i="1" dirty="0">
                <a:solidFill>
                  <a:srgbClr val="0047FF"/>
                </a:solidFill>
                <a:cs typeface="Times New Roman" panose="02020603050405020304" pitchFamily="18" charset="0"/>
              </a:rPr>
              <a:t>Send: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Each 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seconds or when 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Tl 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changes, send 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Tl</a:t>
            </a:r>
            <a:r>
              <a:rPr lang="en-US" alt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on each </a:t>
            </a:r>
            <a:r>
              <a:rPr lang="en-US" altLang="en-US" sz="1600" dirty="0">
                <a:solidFill>
                  <a:srgbClr val="0047FF"/>
                </a:solidFill>
                <a:cs typeface="Times New Roman" panose="02020603050405020304" pitchFamily="18" charset="0"/>
              </a:rPr>
              <a:t>non-faulty outgoing link</a:t>
            </a:r>
            <a:endParaRPr lang="en-US" altLang="en-US" sz="16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None/>
            </a:pPr>
            <a:endParaRPr lang="en-US" altLang="en-US" sz="16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>
                <a:solidFill>
                  <a:srgbClr val="0047FF"/>
                </a:solidFill>
                <a:cs typeface="Times New Roman" panose="02020603050405020304" pitchFamily="18" charset="0"/>
              </a:rPr>
              <a:t>Receive: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Whenever a routing table 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Tr</a:t>
            </a:r>
            <a:r>
              <a:rPr lang="en-US" alt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is received on link 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for all rows 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Rr</a:t>
            </a:r>
            <a:r>
              <a:rPr lang="en-US" alt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Tr</a:t>
            </a:r>
            <a:r>
              <a:rPr lang="en-US" alt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		if (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Rr.link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!= 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Rr.cost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Rr.cost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+ 1;</a:t>
            </a:r>
            <a:r>
              <a:rPr lang="en-US" altLang="en-US" sz="1600" dirty="0">
                <a:solidFill>
                  <a:srgbClr val="0047FF"/>
                </a:solidFill>
                <a:cs typeface="Times New Roman" panose="02020603050405020304" pitchFamily="18" charset="0"/>
              </a:rPr>
              <a:t> // Update cost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Rr.link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0047FF"/>
                </a:solidFill>
                <a:cs typeface="Times New Roman" panose="02020603050405020304" pitchFamily="18" charset="0"/>
              </a:rPr>
              <a:t>// Update next-hop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			if (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Rr.destination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is not in 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Tl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				add 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Rr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to 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Tl</a:t>
            </a: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solidFill>
                  <a:srgbClr val="0047FF"/>
                </a:solidFill>
                <a:cs typeface="Times New Roman" panose="02020603050405020304" pitchFamily="18" charset="0"/>
              </a:rPr>
              <a:t>// add new destination to </a:t>
            </a:r>
            <a:r>
              <a:rPr lang="en-US" altLang="en-US" sz="1600" i="1" dirty="0">
                <a:solidFill>
                  <a:srgbClr val="0047FF"/>
                </a:solidFill>
                <a:cs typeface="Times New Roman" panose="02020603050405020304" pitchFamily="18" charset="0"/>
              </a:rPr>
              <a:t>Tl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	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			else for all rows 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Rl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in 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Tl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				if (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Rr.destination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=</a:t>
            </a: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Rl.destination</a:t>
            </a: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					</a:t>
            </a:r>
            <a:r>
              <a:rPr lang="en-US" altLang="en-US" sz="1600" dirty="0">
                <a:solidFill>
                  <a:srgbClr val="0047FF"/>
                </a:solidFill>
                <a:cs typeface="Times New Roman" panose="02020603050405020304" pitchFamily="18" charset="0"/>
              </a:rPr>
              <a:t>//</a:t>
            </a:r>
            <a:r>
              <a:rPr lang="en-US" altLang="en-US" sz="1600" i="1" dirty="0">
                <a:solidFill>
                  <a:srgbClr val="0047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47FF"/>
                </a:solidFill>
                <a:cs typeface="Times New Roman" panose="02020603050405020304" pitchFamily="18" charset="0"/>
              </a:rPr>
              <a:t>Rr.cost</a:t>
            </a:r>
            <a:r>
              <a:rPr lang="en-US" altLang="en-US" sz="1600" dirty="0">
                <a:solidFill>
                  <a:srgbClr val="0047FF"/>
                </a:solidFill>
                <a:cs typeface="Times New Roman" panose="02020603050405020304" pitchFamily="18" charset="0"/>
              </a:rPr>
              <a:t> &lt; </a:t>
            </a:r>
            <a:r>
              <a:rPr lang="en-US" altLang="en-US" sz="1600" dirty="0" err="1">
                <a:solidFill>
                  <a:srgbClr val="0047FF"/>
                </a:solidFill>
                <a:cs typeface="Times New Roman" panose="02020603050405020304" pitchFamily="18" charset="0"/>
              </a:rPr>
              <a:t>Rl.cost</a:t>
            </a:r>
            <a:r>
              <a:rPr lang="en-US" altLang="en-US" sz="1600" dirty="0">
                <a:solidFill>
                  <a:srgbClr val="0047FF"/>
                </a:solidFill>
                <a:cs typeface="Times New Roman" panose="02020603050405020304" pitchFamily="18" charset="0"/>
              </a:rPr>
              <a:t> : remote node has better route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					</a:t>
            </a:r>
            <a:r>
              <a:rPr lang="en-US" altLang="en-US" sz="1600" dirty="0">
                <a:solidFill>
                  <a:srgbClr val="0047FF"/>
                </a:solidFill>
                <a:cs typeface="Times New Roman" panose="02020603050405020304" pitchFamily="18" charset="0"/>
              </a:rPr>
              <a:t>// </a:t>
            </a:r>
            <a:r>
              <a:rPr lang="en-US" altLang="en-US" sz="1600" i="1" dirty="0" err="1">
                <a:solidFill>
                  <a:srgbClr val="0047FF"/>
                </a:solidFill>
                <a:cs typeface="Times New Roman" panose="02020603050405020304" pitchFamily="18" charset="0"/>
              </a:rPr>
              <a:t>Rl.link</a:t>
            </a:r>
            <a:r>
              <a:rPr lang="en-US" altLang="en-US" sz="1600" i="1" dirty="0">
                <a:solidFill>
                  <a:srgbClr val="0047FF"/>
                </a:solidFill>
                <a:cs typeface="Times New Roman" panose="02020603050405020304" pitchFamily="18" charset="0"/>
              </a:rPr>
              <a:t> = n </a:t>
            </a:r>
            <a:r>
              <a:rPr lang="en-US" altLang="en-US" sz="1600" dirty="0">
                <a:solidFill>
                  <a:srgbClr val="0047FF"/>
                </a:solidFill>
                <a:cs typeface="Times New Roman" panose="02020603050405020304" pitchFamily="18" charset="0"/>
              </a:rPr>
              <a:t>: information is more recent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					if (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Rr.cost</a:t>
            </a: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Rl.cost</a:t>
            </a:r>
            <a:r>
              <a:rPr lang="en-US" alt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OR 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Rl.link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						</a:t>
            </a:r>
            <a:r>
              <a:rPr lang="en-US" altLang="en-US" sz="1600" i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Rl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sz="1600" i="1" dirty="0">
                <a:solidFill>
                  <a:srgbClr val="00B050"/>
                </a:solidFill>
                <a:cs typeface="Times New Roman" panose="02020603050405020304" pitchFamily="18" charset="0"/>
              </a:rPr>
              <a:t> Rr</a:t>
            </a: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			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		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	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45062" name="Group 276">
            <a:extLst>
              <a:ext uri="{FF2B5EF4-FFF2-40B4-BE49-F238E27FC236}">
                <a16:creationId xmlns:a16="http://schemas.microsoft.com/office/drawing/2014/main" id="{47F6E235-6CE8-4483-89CD-BE9B45DD58F7}"/>
              </a:ext>
            </a:extLst>
          </p:cNvPr>
          <p:cNvGrpSpPr>
            <a:grpSpLocks/>
          </p:cNvGrpSpPr>
          <p:nvPr/>
        </p:nvGrpSpPr>
        <p:grpSpPr bwMode="auto">
          <a:xfrm>
            <a:off x="8580438" y="1527178"/>
            <a:ext cx="1816100" cy="1382713"/>
            <a:chOff x="5019368" y="1459944"/>
            <a:chExt cx="3789268" cy="239157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8E5D23-8BBC-461A-9F08-3D20BC15B9D5}"/>
                </a:ext>
              </a:extLst>
            </p:cNvPr>
            <p:cNvSpPr/>
            <p:nvPr/>
          </p:nvSpPr>
          <p:spPr>
            <a:xfrm>
              <a:off x="5075676" y="1989880"/>
              <a:ext cx="304731" cy="3075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/>
                <a:t>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E25760-6BDC-4895-BCC4-3C3F47E1446B}"/>
                </a:ext>
              </a:extLst>
            </p:cNvPr>
            <p:cNvSpPr/>
            <p:nvPr/>
          </p:nvSpPr>
          <p:spPr>
            <a:xfrm>
              <a:off x="7056430" y="1989880"/>
              <a:ext cx="304731" cy="3075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/>
                <a:t>B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CD1DC5-4479-4617-A7DF-5A00345F06CE}"/>
                </a:ext>
              </a:extLst>
            </p:cNvPr>
            <p:cNvSpPr/>
            <p:nvPr/>
          </p:nvSpPr>
          <p:spPr>
            <a:xfrm>
              <a:off x="7056430" y="3033277"/>
              <a:ext cx="304731" cy="3102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/>
                <a:t>E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95D523-B8B4-4A55-AF4D-738A17CB161B}"/>
                </a:ext>
              </a:extLst>
            </p:cNvPr>
            <p:cNvSpPr/>
            <p:nvPr/>
          </p:nvSpPr>
          <p:spPr>
            <a:xfrm>
              <a:off x="5075676" y="3030530"/>
              <a:ext cx="304731" cy="3075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/>
                <a:t>D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3DEC590-4766-4097-946E-95B13AC5427C}"/>
                </a:ext>
              </a:extLst>
            </p:cNvPr>
            <p:cNvSpPr/>
            <p:nvPr/>
          </p:nvSpPr>
          <p:spPr>
            <a:xfrm>
              <a:off x="7970624" y="2489612"/>
              <a:ext cx="304731" cy="3047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/>
                <a:t>C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08BB6A-17E1-41F9-ACED-91232DF75B50}"/>
                </a:ext>
              </a:extLst>
            </p:cNvPr>
            <p:cNvCxnSpPr>
              <a:endCxn id="58" idx="2"/>
            </p:cNvCxnSpPr>
            <p:nvPr/>
          </p:nvCxnSpPr>
          <p:spPr>
            <a:xfrm>
              <a:off x="5380407" y="2143644"/>
              <a:ext cx="1676022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2B8C2DC-A1A1-4929-A62F-002A33A99CDC}"/>
                </a:ext>
              </a:extLst>
            </p:cNvPr>
            <p:cNvCxnSpPr>
              <a:stCxn id="59" idx="0"/>
            </p:cNvCxnSpPr>
            <p:nvPr/>
          </p:nvCxnSpPr>
          <p:spPr>
            <a:xfrm flipV="1">
              <a:off x="7208795" y="2294661"/>
              <a:ext cx="0" cy="738616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6DACEA8-7597-4BC6-9ADC-59A4F30EC6FC}"/>
                </a:ext>
              </a:extLst>
            </p:cNvPr>
            <p:cNvCxnSpPr>
              <a:stCxn id="60" idx="0"/>
              <a:endCxn id="57" idx="4"/>
            </p:cNvCxnSpPr>
            <p:nvPr/>
          </p:nvCxnSpPr>
          <p:spPr>
            <a:xfrm flipV="1">
              <a:off x="5228042" y="2297408"/>
              <a:ext cx="0" cy="73312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5DE0A-0257-4C48-9BE3-78DEC8E12E40}"/>
                </a:ext>
              </a:extLst>
            </p:cNvPr>
            <p:cNvCxnSpPr>
              <a:stCxn id="59" idx="2"/>
              <a:endCxn id="60" idx="6"/>
            </p:cNvCxnSpPr>
            <p:nvPr/>
          </p:nvCxnSpPr>
          <p:spPr>
            <a:xfrm flipH="1" flipV="1">
              <a:off x="5380407" y="3184294"/>
              <a:ext cx="1676022" cy="2747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6B4BF2-F209-466B-9482-92DA3B26F5DA}"/>
                </a:ext>
              </a:extLst>
            </p:cNvPr>
            <p:cNvCxnSpPr>
              <a:stCxn id="61" idx="1"/>
              <a:endCxn id="58" idx="6"/>
            </p:cNvCxnSpPr>
            <p:nvPr/>
          </p:nvCxnSpPr>
          <p:spPr>
            <a:xfrm flipH="1" flipV="1">
              <a:off x="7361161" y="2143644"/>
              <a:ext cx="652524" cy="38990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428204-348B-4625-B79C-4488C42AADF0}"/>
                </a:ext>
              </a:extLst>
            </p:cNvPr>
            <p:cNvCxnSpPr>
              <a:stCxn id="59" idx="6"/>
              <a:endCxn id="61" idx="3"/>
            </p:cNvCxnSpPr>
            <p:nvPr/>
          </p:nvCxnSpPr>
          <p:spPr>
            <a:xfrm flipV="1">
              <a:off x="7361161" y="2750460"/>
              <a:ext cx="652524" cy="43658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0E6E4CA-E76B-4935-8BDA-C553C7011EE6}"/>
                </a:ext>
              </a:extLst>
            </p:cNvPr>
            <p:cNvSpPr/>
            <p:nvPr/>
          </p:nvSpPr>
          <p:spPr>
            <a:xfrm>
              <a:off x="5035928" y="1459944"/>
              <a:ext cx="380915" cy="376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10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8403830-E2C7-4C55-ABA5-8D75BD7F1ED7}"/>
                </a:ext>
              </a:extLst>
            </p:cNvPr>
            <p:cNvCxnSpPr>
              <a:stCxn id="57" idx="0"/>
              <a:endCxn id="68" idx="2"/>
            </p:cNvCxnSpPr>
            <p:nvPr/>
          </p:nvCxnSpPr>
          <p:spPr>
            <a:xfrm flipV="1">
              <a:off x="5228042" y="1836117"/>
              <a:ext cx="0" cy="153764"/>
            </a:xfrm>
            <a:prstGeom prst="line">
              <a:avLst/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8C64E1-8F4B-4CAE-AC07-9ADFA67BF6BE}"/>
                </a:ext>
              </a:extLst>
            </p:cNvPr>
            <p:cNvSpPr/>
            <p:nvPr/>
          </p:nvSpPr>
          <p:spPr>
            <a:xfrm>
              <a:off x="5035928" y="3475346"/>
              <a:ext cx="380915" cy="376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10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447DCB-930A-4E1B-A2D5-92F85E725450}"/>
                </a:ext>
              </a:extLst>
            </p:cNvPr>
            <p:cNvCxnSpPr>
              <a:stCxn id="70" idx="0"/>
            </p:cNvCxnSpPr>
            <p:nvPr/>
          </p:nvCxnSpPr>
          <p:spPr>
            <a:xfrm flipV="1">
              <a:off x="5228042" y="3343549"/>
              <a:ext cx="0" cy="131797"/>
            </a:xfrm>
            <a:prstGeom prst="line">
              <a:avLst/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67781D-D1B8-4644-B344-5081E1938B59}"/>
                </a:ext>
              </a:extLst>
            </p:cNvPr>
            <p:cNvCxnSpPr/>
            <p:nvPr/>
          </p:nvCxnSpPr>
          <p:spPr>
            <a:xfrm flipV="1">
              <a:off x="7208795" y="1874558"/>
              <a:ext cx="0" cy="101593"/>
            </a:xfrm>
            <a:prstGeom prst="line">
              <a:avLst/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C2913AC-964E-494A-A0FB-A23950E7D051}"/>
                </a:ext>
              </a:extLst>
            </p:cNvPr>
            <p:cNvSpPr/>
            <p:nvPr/>
          </p:nvSpPr>
          <p:spPr>
            <a:xfrm>
              <a:off x="7016682" y="1512115"/>
              <a:ext cx="380915" cy="37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1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A5D01EC-141C-4A4F-9A50-400939CC3232}"/>
                </a:ext>
              </a:extLst>
            </p:cNvPr>
            <p:cNvSpPr/>
            <p:nvPr/>
          </p:nvSpPr>
          <p:spPr>
            <a:xfrm>
              <a:off x="7026620" y="3475346"/>
              <a:ext cx="380913" cy="376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10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092A46B-DA19-4211-AD01-DA04C81B43C9}"/>
                </a:ext>
              </a:extLst>
            </p:cNvPr>
            <p:cNvCxnSpPr>
              <a:stCxn id="74" idx="0"/>
              <a:endCxn id="59" idx="4"/>
            </p:cNvCxnSpPr>
            <p:nvPr/>
          </p:nvCxnSpPr>
          <p:spPr>
            <a:xfrm flipH="1" flipV="1">
              <a:off x="7208795" y="3343549"/>
              <a:ext cx="6625" cy="131797"/>
            </a:xfrm>
            <a:prstGeom prst="line">
              <a:avLst/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F87C338-A35E-40E8-88F8-635687B75F19}"/>
                </a:ext>
              </a:extLst>
            </p:cNvPr>
            <p:cNvSpPr/>
            <p:nvPr/>
          </p:nvSpPr>
          <p:spPr>
            <a:xfrm>
              <a:off x="8427721" y="2462154"/>
              <a:ext cx="380915" cy="3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10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B5F1824-ED83-4381-AB80-469B2E535534}"/>
                </a:ext>
              </a:extLst>
            </p:cNvPr>
            <p:cNvCxnSpPr>
              <a:stCxn id="76" idx="1"/>
              <a:endCxn id="61" idx="6"/>
            </p:cNvCxnSpPr>
            <p:nvPr/>
          </p:nvCxnSpPr>
          <p:spPr>
            <a:xfrm flipH="1" flipV="1">
              <a:off x="8275355" y="2643376"/>
              <a:ext cx="152366" cy="5492"/>
            </a:xfrm>
            <a:prstGeom prst="line">
              <a:avLst/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B03604-62F4-4E3F-B95F-DF1824F9A322}"/>
                </a:ext>
              </a:extLst>
            </p:cNvPr>
            <p:cNvSpPr/>
            <p:nvPr/>
          </p:nvSpPr>
          <p:spPr>
            <a:xfrm>
              <a:off x="5989870" y="2042049"/>
              <a:ext cx="380915" cy="2553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/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4C74B31-E31F-4313-B65A-2C5489ECB4DA}"/>
                </a:ext>
              </a:extLst>
            </p:cNvPr>
            <p:cNvSpPr/>
            <p:nvPr/>
          </p:nvSpPr>
          <p:spPr>
            <a:xfrm>
              <a:off x="7496966" y="2242492"/>
              <a:ext cx="380913" cy="2581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/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661C091-3364-4C96-8823-20C244665675}"/>
                </a:ext>
              </a:extLst>
            </p:cNvPr>
            <p:cNvSpPr/>
            <p:nvPr/>
          </p:nvSpPr>
          <p:spPr>
            <a:xfrm>
              <a:off x="5019368" y="2528053"/>
              <a:ext cx="380913" cy="25535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/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BAF4167-6465-4335-9BAA-9E77BFE09DDB}"/>
                </a:ext>
              </a:extLst>
            </p:cNvPr>
            <p:cNvSpPr/>
            <p:nvPr/>
          </p:nvSpPr>
          <p:spPr>
            <a:xfrm>
              <a:off x="7016682" y="2539036"/>
              <a:ext cx="380915" cy="25535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/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748973-432C-4A25-AA91-E97E166206BF}"/>
                </a:ext>
              </a:extLst>
            </p:cNvPr>
            <p:cNvSpPr/>
            <p:nvPr/>
          </p:nvSpPr>
          <p:spPr>
            <a:xfrm>
              <a:off x="6026306" y="3079954"/>
              <a:ext cx="380913" cy="2581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/>
                <a:t>6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CE18E71-2B48-4000-AADD-495BD953D72C}"/>
                </a:ext>
              </a:extLst>
            </p:cNvPr>
            <p:cNvSpPr/>
            <p:nvPr/>
          </p:nvSpPr>
          <p:spPr>
            <a:xfrm>
              <a:off x="7533401" y="2791648"/>
              <a:ext cx="380915" cy="25535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/>
                <a:t>5</a:t>
              </a:r>
            </a:p>
          </p:txBody>
        </p:sp>
      </p:grpSp>
      <p:grpSp>
        <p:nvGrpSpPr>
          <p:cNvPr id="3" name="Group 21510">
            <a:extLst>
              <a:ext uri="{FF2B5EF4-FFF2-40B4-BE49-F238E27FC236}">
                <a16:creationId xmlns:a16="http://schemas.microsoft.com/office/drawing/2014/main" id="{69E57B81-9292-4E9E-BF34-DD20DA27156F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003553"/>
            <a:ext cx="2343150" cy="1527175"/>
            <a:chOff x="6629402" y="3003017"/>
            <a:chExt cx="2342642" cy="1527790"/>
          </a:xfrm>
        </p:grpSpPr>
        <p:grpSp>
          <p:nvGrpSpPr>
            <p:cNvPr id="45090" name="Group 21504">
              <a:extLst>
                <a:ext uri="{FF2B5EF4-FFF2-40B4-BE49-F238E27FC236}">
                  <a16:creationId xmlns:a16="http://schemas.microsoft.com/office/drawing/2014/main" id="{1A996DD4-8BCC-4733-B59E-01FF69A5BA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2084" y="3003017"/>
              <a:ext cx="2189960" cy="1527790"/>
              <a:chOff x="6858000" y="2971800"/>
              <a:chExt cx="2189960" cy="1527790"/>
            </a:xfrm>
          </p:grpSpPr>
          <p:grpSp>
            <p:nvGrpSpPr>
              <p:cNvPr id="45092" name="Group 19">
                <a:extLst>
                  <a:ext uri="{FF2B5EF4-FFF2-40B4-BE49-F238E27FC236}">
                    <a16:creationId xmlns:a16="http://schemas.microsoft.com/office/drawing/2014/main" id="{D6ED3C3A-33D4-4256-BB0F-9A3A1FF297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58000" y="2971800"/>
                <a:ext cx="2189960" cy="1527790"/>
                <a:chOff x="6858000" y="2971800"/>
                <a:chExt cx="2189960" cy="152779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F70B725-0521-4612-AC7E-FD22842DB00F}"/>
                    </a:ext>
                  </a:extLst>
                </p:cNvPr>
                <p:cNvSpPr/>
                <p:nvPr/>
              </p:nvSpPr>
              <p:spPr>
                <a:xfrm>
                  <a:off x="6857685" y="3048031"/>
                  <a:ext cx="2190275" cy="1451559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  <a:alpha val="11000"/>
                      </a:schemeClr>
                    </a:gs>
                    <a:gs pos="35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sz="1400"/>
                </a:p>
              </p:txBody>
            </p:sp>
            <p:grpSp>
              <p:nvGrpSpPr>
                <p:cNvPr id="45097" name="Group 1">
                  <a:extLst>
                    <a:ext uri="{FF2B5EF4-FFF2-40B4-BE49-F238E27FC236}">
                      <a16:creationId xmlns:a16="http://schemas.microsoft.com/office/drawing/2014/main" id="{BEBE777F-F7CC-4EF0-9E4F-5555347789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99303" y="3381377"/>
                  <a:ext cx="2127192" cy="1047154"/>
                  <a:chOff x="3450016" y="4724400"/>
                  <a:chExt cx="1947094" cy="859742"/>
                </a:xfrm>
              </p:grpSpPr>
              <p:sp>
                <p:nvSpPr>
                  <p:cNvPr id="22" name="Rectangle 161">
                    <a:extLst>
                      <a:ext uri="{FF2B5EF4-FFF2-40B4-BE49-F238E27FC236}">
                        <a16:creationId xmlns:a16="http://schemas.microsoft.com/office/drawing/2014/main" id="{1BC123FD-58C9-4C99-8298-BCDE3D8556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90855" y="4724534"/>
                    <a:ext cx="1444063" cy="2047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0" tIns="0" rIns="0" bIns="0"/>
                  <a:lstStyle/>
                  <a:p>
                    <a:pPr eaLnBrk="1" hangingPunct="1">
                      <a:defRPr/>
                    </a:pPr>
                    <a:r>
                      <a:rPr lang="en-US" sz="1050" i="1" dirty="0">
                        <a:latin typeface="Times" pitchFamily="18" charset="0"/>
                        <a:ea typeface="ヒラギノ明朝 ProN W3"/>
                        <a:cs typeface="Times" pitchFamily="18" charset="0"/>
                        <a:sym typeface="Times" pitchFamily="18" charset="0"/>
                      </a:rPr>
                      <a:t>  Routing table at router A</a:t>
                    </a:r>
                  </a:p>
                </p:txBody>
              </p:sp>
              <p:sp>
                <p:nvSpPr>
                  <p:cNvPr id="23" name="Rectangle 164">
                    <a:extLst>
                      <a:ext uri="{FF2B5EF4-FFF2-40B4-BE49-F238E27FC236}">
                        <a16:creationId xmlns:a16="http://schemas.microsoft.com/office/drawing/2014/main" id="{F12579AB-0997-439B-9CBF-90E9AC624E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03689" y="4877091"/>
                    <a:ext cx="196126" cy="2047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0" tIns="0" rIns="0" bIns="0"/>
                  <a:lstStyle/>
                  <a:p>
                    <a:pPr eaLnBrk="1" hangingPunct="1">
                      <a:defRPr/>
                    </a:pPr>
                    <a:r>
                      <a:rPr lang="en-US" sz="1050" i="1" dirty="0">
                        <a:latin typeface="Times" pitchFamily="18" charset="0"/>
                        <a:ea typeface="ヒラギノ明朝 ProN W3"/>
                        <a:cs typeface="Times" pitchFamily="18" charset="0"/>
                        <a:sym typeface="Times" pitchFamily="18" charset="0"/>
                      </a:rPr>
                      <a:t>To</a:t>
                    </a:r>
                  </a:p>
                </p:txBody>
              </p:sp>
              <p:sp>
                <p:nvSpPr>
                  <p:cNvPr id="24" name="Rectangle 165">
                    <a:extLst>
                      <a:ext uri="{FF2B5EF4-FFF2-40B4-BE49-F238E27FC236}">
                        <a16:creationId xmlns:a16="http://schemas.microsoft.com/office/drawing/2014/main" id="{306CE8D4-4D35-4D99-8685-DC0E06C5C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6423" y="4877091"/>
                    <a:ext cx="353026" cy="2047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0" tIns="0" rIns="0" bIns="0"/>
                  <a:lstStyle/>
                  <a:p>
                    <a:pPr eaLnBrk="1" hangingPunct="1">
                      <a:defRPr/>
                    </a:pPr>
                    <a:r>
                      <a:rPr lang="en-US" sz="1050" i="1">
                        <a:latin typeface="Times" pitchFamily="18" charset="0"/>
                        <a:ea typeface="ヒラギノ明朝 ProN W3"/>
                        <a:cs typeface="Times" pitchFamily="18" charset="0"/>
                        <a:sym typeface="Times" pitchFamily="18" charset="0"/>
                      </a:rPr>
                      <a:t>Link</a:t>
                    </a:r>
                  </a:p>
                </p:txBody>
              </p:sp>
              <p:sp>
                <p:nvSpPr>
                  <p:cNvPr id="25" name="Rectangle 166">
                    <a:extLst>
                      <a:ext uri="{FF2B5EF4-FFF2-40B4-BE49-F238E27FC236}">
                        <a16:creationId xmlns:a16="http://schemas.microsoft.com/office/drawing/2014/main" id="{339C7D04-B296-4F71-B70A-2636C86B05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63249" y="4877091"/>
                    <a:ext cx="363195" cy="2047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0" tIns="0" rIns="0" bIns="0"/>
                  <a:lstStyle/>
                  <a:p>
                    <a:pPr eaLnBrk="1" hangingPunct="1">
                      <a:defRPr/>
                    </a:pPr>
                    <a:r>
                      <a:rPr lang="en-US" sz="1050" i="1" dirty="0">
                        <a:latin typeface="Times" pitchFamily="18" charset="0"/>
                        <a:ea typeface="ヒラギノ明朝 ProN W3"/>
                        <a:cs typeface="Times" pitchFamily="18" charset="0"/>
                        <a:sym typeface="Times" pitchFamily="18" charset="0"/>
                      </a:rPr>
                      <a:t>Cost</a:t>
                    </a:r>
                  </a:p>
                </p:txBody>
              </p:sp>
              <p:sp>
                <p:nvSpPr>
                  <p:cNvPr id="26" name="Rectangle 173">
                    <a:extLst>
                      <a:ext uri="{FF2B5EF4-FFF2-40B4-BE49-F238E27FC236}">
                        <a16:creationId xmlns:a16="http://schemas.microsoft.com/office/drawing/2014/main" id="{2F8471BA-CAEF-40A5-9994-6AD6375259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0009" y="5081804"/>
                    <a:ext cx="149636" cy="2047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0" tIns="0" rIns="0" bIns="0"/>
                  <a:lstStyle/>
                  <a:p>
                    <a:pPr eaLnBrk="1" hangingPunct="1">
                      <a:defRPr/>
                    </a:pPr>
                    <a:r>
                      <a:rPr lang="en-US" sz="1050" dirty="0">
                        <a:latin typeface="Times" pitchFamily="18" charset="0"/>
                        <a:ea typeface="ヒラギノ明朝 ProN W3"/>
                        <a:cs typeface="Times" pitchFamily="18" charset="0"/>
                        <a:sym typeface="Times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27" name="Rectangle 174">
                    <a:extLst>
                      <a:ext uri="{FF2B5EF4-FFF2-40B4-BE49-F238E27FC236}">
                        <a16:creationId xmlns:a16="http://schemas.microsoft.com/office/drawing/2014/main" id="{797C81E4-9CFC-4605-B550-C97E91B791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0009" y="5260440"/>
                    <a:ext cx="139467" cy="2047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0" tIns="0" rIns="0" bIns="0"/>
                  <a:lstStyle/>
                  <a:p>
                    <a:pPr eaLnBrk="1" hangingPunct="1">
                      <a:defRPr/>
                    </a:pPr>
                    <a:r>
                      <a:rPr lang="en-US" sz="1050" dirty="0">
                        <a:latin typeface="Times" pitchFamily="18" charset="0"/>
                        <a:ea typeface="ヒラギノ明朝 ProN W3"/>
                        <a:cs typeface="Times" pitchFamily="18" charset="0"/>
                        <a:sym typeface="Times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28" name="Rectangle 178">
                    <a:extLst>
                      <a:ext uri="{FF2B5EF4-FFF2-40B4-BE49-F238E27FC236}">
                        <a16:creationId xmlns:a16="http://schemas.microsoft.com/office/drawing/2014/main" id="{29AF9078-1CE4-4EFC-B3AF-ED91CF126C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6423" y="5081804"/>
                    <a:ext cx="384987" cy="2047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0" tIns="0" rIns="0" bIns="0"/>
                  <a:lstStyle/>
                  <a:p>
                    <a:pPr eaLnBrk="1" hangingPunct="1">
                      <a:defRPr/>
                    </a:pPr>
                    <a:r>
                      <a:rPr lang="en-US" sz="1050" dirty="0">
                        <a:latin typeface="Times" pitchFamily="18" charset="0"/>
                        <a:ea typeface="ヒラギノ明朝 ProN W3"/>
                        <a:cs typeface="Times" pitchFamily="18" charset="0"/>
                        <a:sym typeface="Times" pitchFamily="18" charset="0"/>
                      </a:rPr>
                      <a:t>local</a:t>
                    </a:r>
                  </a:p>
                </p:txBody>
              </p:sp>
              <p:sp>
                <p:nvSpPr>
                  <p:cNvPr id="29" name="Rectangle 179">
                    <a:extLst>
                      <a:ext uri="{FF2B5EF4-FFF2-40B4-BE49-F238E27FC236}">
                        <a16:creationId xmlns:a16="http://schemas.microsoft.com/office/drawing/2014/main" id="{B0900992-D386-4579-AD79-184BB2B443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7173" y="5260440"/>
                    <a:ext cx="106053" cy="2047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0" tIns="0" rIns="0" bIns="0"/>
                  <a:lstStyle/>
                  <a:p>
                    <a:pPr eaLnBrk="1" hangingPunct="1">
                      <a:defRPr/>
                    </a:pPr>
                    <a:r>
                      <a:rPr lang="en-US" sz="1050" dirty="0">
                        <a:latin typeface="Times" pitchFamily="18" charset="0"/>
                        <a:ea typeface="ヒラギノ明朝 ProN W3"/>
                        <a:cs typeface="Times" pitchFamily="18" charset="0"/>
                        <a:sym typeface="Times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30" name="Rectangle 183">
                    <a:extLst>
                      <a:ext uri="{FF2B5EF4-FFF2-40B4-BE49-F238E27FC236}">
                        <a16:creationId xmlns:a16="http://schemas.microsoft.com/office/drawing/2014/main" id="{992544D9-211F-44D2-BB42-C55455C20B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93999" y="5081804"/>
                    <a:ext cx="106052" cy="2047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0" tIns="0" rIns="0" bIns="0"/>
                  <a:lstStyle/>
                  <a:p>
                    <a:pPr eaLnBrk="1" hangingPunct="1">
                      <a:defRPr/>
                    </a:pPr>
                    <a:r>
                      <a:rPr lang="en-US" sz="1050">
                        <a:latin typeface="Times" pitchFamily="18" charset="0"/>
                        <a:ea typeface="ヒラギノ明朝 ProN W3"/>
                        <a:cs typeface="Times" pitchFamily="18" charset="0"/>
                        <a:sym typeface="Times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31" name="Rectangle 184">
                    <a:extLst>
                      <a:ext uri="{FF2B5EF4-FFF2-40B4-BE49-F238E27FC236}">
                        <a16:creationId xmlns:a16="http://schemas.microsoft.com/office/drawing/2014/main" id="{336CE174-ACA4-44BF-BD55-03734B7619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93999" y="5260440"/>
                    <a:ext cx="106052" cy="2047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0" tIns="0" rIns="0" bIns="0"/>
                  <a:lstStyle/>
                  <a:p>
                    <a:pPr eaLnBrk="1" hangingPunct="1">
                      <a:defRPr/>
                    </a:pPr>
                    <a:r>
                      <a:rPr lang="en-US" sz="1050">
                        <a:latin typeface="Times" pitchFamily="18" charset="0"/>
                        <a:ea typeface="ヒラギノ明朝 ProN W3"/>
                        <a:cs typeface="Times" pitchFamily="18" charset="0"/>
                        <a:sym typeface="Times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5109" name="Line 116">
                    <a:extLst>
                      <a:ext uri="{FF2B5EF4-FFF2-40B4-BE49-F238E27FC236}">
                        <a16:creationId xmlns:a16="http://schemas.microsoft.com/office/drawing/2014/main" id="{197A6587-892F-47BC-9E99-203A3A3DD6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81957" y="4729443"/>
                    <a:ext cx="1915153" cy="8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45110" name="Line 117">
                    <a:extLst>
                      <a:ext uri="{FF2B5EF4-FFF2-40B4-BE49-F238E27FC236}">
                        <a16:creationId xmlns:a16="http://schemas.microsoft.com/office/drawing/2014/main" id="{6E5549E4-DD25-47DA-8087-7C63608EC9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81957" y="5019402"/>
                    <a:ext cx="1915153" cy="8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34" name="Line 118">
                    <a:extLst>
                      <a:ext uri="{FF2B5EF4-FFF2-40B4-BE49-F238E27FC236}">
                        <a16:creationId xmlns:a16="http://schemas.microsoft.com/office/drawing/2014/main" id="{E870892C-02BB-4594-9C60-466AD2847F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49694" y="5582504"/>
                    <a:ext cx="1914764" cy="13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eaLnBrk="1" hangingPunct="1">
                      <a:defRPr/>
                    </a:pPr>
                    <a:endParaRPr lang="en-US" sz="1050"/>
                  </a:p>
                </p:txBody>
              </p:sp>
            </p:grpSp>
            <p:sp>
              <p:nvSpPr>
                <p:cNvPr id="45098" name="TextBox 18">
                  <a:extLst>
                    <a:ext uri="{FF2B5EF4-FFF2-40B4-BE49-F238E27FC236}">
                      <a16:creationId xmlns:a16="http://schemas.microsoft.com/office/drawing/2014/main" id="{9FFD7562-493F-4F39-A37B-FBE5C70A91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81521" y="2971800"/>
                  <a:ext cx="130559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sz="28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sz="24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 i="1">
                      <a:solidFill>
                        <a:srgbClr val="00B050"/>
                      </a:solidFill>
                    </a:rPr>
                    <a:t>Tl</a:t>
                  </a:r>
                  <a:r>
                    <a:rPr lang="en-US" altLang="en-US" sz="1400">
                      <a:solidFill>
                        <a:schemeClr val="tx1"/>
                      </a:solidFill>
                    </a:rPr>
                    <a:t> at A</a:t>
                  </a:r>
                </a:p>
              </p:txBody>
            </p:sp>
          </p:grpSp>
          <p:sp>
            <p:nvSpPr>
              <p:cNvPr id="91" name="Rectangle 174">
                <a:extLst>
                  <a:ext uri="{FF2B5EF4-FFF2-40B4-BE49-F238E27FC236}">
                    <a16:creationId xmlns:a16="http://schemas.microsoft.com/office/drawing/2014/main" id="{F4DDE6F9-3203-4970-B1E9-97998513F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6392" y="4250253"/>
                <a:ext cx="150779" cy="249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r>
                  <a:rPr lang="en-US" sz="1050" dirty="0">
                    <a:latin typeface="Times" pitchFamily="18" charset="0"/>
                    <a:ea typeface="ヒラギノ明朝 ProN W3"/>
                    <a:cs typeface="Times" pitchFamily="18" charset="0"/>
                    <a:sym typeface="Times" pitchFamily="18" charset="0"/>
                  </a:rPr>
                  <a:t>C</a:t>
                </a:r>
              </a:p>
            </p:txBody>
          </p:sp>
          <p:sp>
            <p:nvSpPr>
              <p:cNvPr id="92" name="Rectangle 179">
                <a:extLst>
                  <a:ext uri="{FF2B5EF4-FFF2-40B4-BE49-F238E27FC236}">
                    <a16:creationId xmlns:a16="http://schemas.microsoft.com/office/drawing/2014/main" id="{ABBB389A-7158-4366-87E1-C3A3C5359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5529" y="4250253"/>
                <a:ext cx="115862" cy="249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r>
                  <a:rPr lang="en-US" sz="1050" dirty="0">
                    <a:latin typeface="Times" pitchFamily="18" charset="0"/>
                    <a:ea typeface="ヒラギノ明朝 ProN W3"/>
                    <a:cs typeface="Times" pitchFamily="18" charset="0"/>
                    <a:sym typeface="Times" pitchFamily="18" charset="0"/>
                  </a:rPr>
                  <a:t>3</a:t>
                </a:r>
              </a:p>
            </p:txBody>
          </p:sp>
          <p:sp>
            <p:nvSpPr>
              <p:cNvPr id="93" name="Rectangle 184">
                <a:extLst>
                  <a:ext uri="{FF2B5EF4-FFF2-40B4-BE49-F238E27FC236}">
                    <a16:creationId xmlns:a16="http://schemas.microsoft.com/office/drawing/2014/main" id="{59B4FA99-9A91-4F03-87D3-FCE9B391F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5621" y="4250253"/>
                <a:ext cx="115862" cy="249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r>
                  <a:rPr lang="en-US" sz="1050" dirty="0">
                    <a:latin typeface="Times" pitchFamily="18" charset="0"/>
                    <a:ea typeface="ヒラギノ明朝 ProN W3"/>
                    <a:cs typeface="Times" pitchFamily="18" charset="0"/>
                    <a:sym typeface="Times" pitchFamily="18" charset="0"/>
                  </a:rPr>
                  <a:t>3</a:t>
                </a:r>
              </a:p>
            </p:txBody>
          </p:sp>
        </p:grpSp>
        <p:sp>
          <p:nvSpPr>
            <p:cNvPr id="21510" name="Right Arrow 21509">
              <a:extLst>
                <a:ext uri="{FF2B5EF4-FFF2-40B4-BE49-F238E27FC236}">
                  <a16:creationId xmlns:a16="http://schemas.microsoft.com/office/drawing/2014/main" id="{EFE22C68-BD72-4285-A1D0-98F87B97AADD}"/>
                </a:ext>
              </a:extLst>
            </p:cNvPr>
            <p:cNvSpPr/>
            <p:nvPr/>
          </p:nvSpPr>
          <p:spPr>
            <a:xfrm>
              <a:off x="6629402" y="4281470"/>
              <a:ext cx="363459" cy="12705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7" name="Group 21511">
            <a:extLst>
              <a:ext uri="{FF2B5EF4-FFF2-40B4-BE49-F238E27FC236}">
                <a16:creationId xmlns:a16="http://schemas.microsoft.com/office/drawing/2014/main" id="{C5E72A86-E31A-47D2-BE36-35904C4363E0}"/>
              </a:ext>
            </a:extLst>
          </p:cNvPr>
          <p:cNvGrpSpPr>
            <a:grpSpLocks/>
          </p:cNvGrpSpPr>
          <p:nvPr/>
        </p:nvGrpSpPr>
        <p:grpSpPr bwMode="auto">
          <a:xfrm>
            <a:off x="8153403" y="4572003"/>
            <a:ext cx="2359025" cy="1558925"/>
            <a:chOff x="6629401" y="4572000"/>
            <a:chExt cx="2358405" cy="1559290"/>
          </a:xfrm>
        </p:grpSpPr>
        <p:grpSp>
          <p:nvGrpSpPr>
            <p:cNvPr id="45068" name="Group 21503">
              <a:extLst>
                <a:ext uri="{FF2B5EF4-FFF2-40B4-BE49-F238E27FC236}">
                  <a16:creationId xmlns:a16="http://schemas.microsoft.com/office/drawing/2014/main" id="{16869894-9E29-4C58-A5F7-3D92E9B64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2084" y="4572000"/>
              <a:ext cx="2205722" cy="1559290"/>
              <a:chOff x="6862077" y="4634784"/>
              <a:chExt cx="2205722" cy="155929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AD54829-5C01-47EE-9D9F-B73A26D17DCE}"/>
                  </a:ext>
                </a:extLst>
              </p:cNvPr>
              <p:cNvSpPr/>
              <p:nvPr/>
            </p:nvSpPr>
            <p:spPr>
              <a:xfrm>
                <a:off x="6871277" y="4634784"/>
                <a:ext cx="2190174" cy="15592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grpSp>
            <p:nvGrpSpPr>
              <p:cNvPr id="45071" name="Group 34">
                <a:extLst>
                  <a:ext uri="{FF2B5EF4-FFF2-40B4-BE49-F238E27FC236}">
                    <a16:creationId xmlns:a16="http://schemas.microsoft.com/office/drawing/2014/main" id="{B89B3F49-FA32-4315-984D-768DF35232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40607" y="5093143"/>
                <a:ext cx="2127192" cy="1100931"/>
                <a:chOff x="6899302" y="2695577"/>
                <a:chExt cx="2127192" cy="1100931"/>
              </a:xfrm>
            </p:grpSpPr>
            <p:grpSp>
              <p:nvGrpSpPr>
                <p:cNvPr id="45073" name="Group 1">
                  <a:extLst>
                    <a:ext uri="{FF2B5EF4-FFF2-40B4-BE49-F238E27FC236}">
                      <a16:creationId xmlns:a16="http://schemas.microsoft.com/office/drawing/2014/main" id="{E9F22C3C-7BAD-4DE9-AD9C-1B360F742D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99302" y="2695577"/>
                  <a:ext cx="2127192" cy="1060100"/>
                  <a:chOff x="3450016" y="4724400"/>
                  <a:chExt cx="1947094" cy="870371"/>
                </a:xfrm>
              </p:grpSpPr>
              <p:sp>
                <p:nvSpPr>
                  <p:cNvPr id="45077" name="Rectangle 161">
                    <a:extLst>
                      <a:ext uri="{FF2B5EF4-FFF2-40B4-BE49-F238E27FC236}">
                        <a16:creationId xmlns:a16="http://schemas.microsoft.com/office/drawing/2014/main" id="{F06A46EE-6CB7-464D-8CE7-10E3F201E2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42560" y="4724400"/>
                    <a:ext cx="1379029" cy="2050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4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100" i="1">
                        <a:solidFill>
                          <a:schemeClr val="tx1"/>
                        </a:solidFill>
                        <a:latin typeface="Times" panose="02020603050405020304" pitchFamily="18" charset="0"/>
                        <a:ea typeface="ヒラギノ明朝 ProN W3"/>
                        <a:cs typeface="Times" panose="02020603050405020304" pitchFamily="18" charset="0"/>
                        <a:sym typeface="Times" panose="02020603050405020304" pitchFamily="18" charset="0"/>
                      </a:rPr>
                      <a:t>Routing table of router B</a:t>
                    </a:r>
                  </a:p>
                </p:txBody>
              </p:sp>
              <p:sp>
                <p:nvSpPr>
                  <p:cNvPr id="45078" name="Rectangle 164">
                    <a:extLst>
                      <a:ext uri="{FF2B5EF4-FFF2-40B4-BE49-F238E27FC236}">
                        <a16:creationId xmlns:a16="http://schemas.microsoft.com/office/drawing/2014/main" id="{76EF83AB-8727-4CA1-9754-284AD3F75E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04527" y="4860962"/>
                    <a:ext cx="195346" cy="2050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4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100" i="1">
                        <a:solidFill>
                          <a:schemeClr val="tx1"/>
                        </a:solidFill>
                        <a:latin typeface="Times" panose="02020603050405020304" pitchFamily="18" charset="0"/>
                        <a:ea typeface="ヒラギノ明朝 ProN W3"/>
                        <a:cs typeface="Times" panose="02020603050405020304" pitchFamily="18" charset="0"/>
                        <a:sym typeface="Times" panose="02020603050405020304" pitchFamily="18" charset="0"/>
                      </a:rPr>
                      <a:t>To</a:t>
                    </a:r>
                  </a:p>
                </p:txBody>
              </p:sp>
              <p:sp>
                <p:nvSpPr>
                  <p:cNvPr id="45079" name="Rectangle 165">
                    <a:extLst>
                      <a:ext uri="{FF2B5EF4-FFF2-40B4-BE49-F238E27FC236}">
                        <a16:creationId xmlns:a16="http://schemas.microsoft.com/office/drawing/2014/main" id="{05CDAA4E-EE6E-4524-A0AE-5C85B9AA05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7267" y="4860962"/>
                    <a:ext cx="352388" cy="2050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4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100" i="1">
                        <a:solidFill>
                          <a:schemeClr val="tx1"/>
                        </a:solidFill>
                        <a:latin typeface="Times" panose="02020603050405020304" pitchFamily="18" charset="0"/>
                        <a:ea typeface="ヒラギノ明朝 ProN W3"/>
                        <a:cs typeface="Times" panose="02020603050405020304" pitchFamily="18" charset="0"/>
                        <a:sym typeface="Times" panose="02020603050405020304" pitchFamily="18" charset="0"/>
                      </a:rPr>
                      <a:t>Link</a:t>
                    </a:r>
                  </a:p>
                </p:txBody>
              </p:sp>
              <p:sp>
                <p:nvSpPr>
                  <p:cNvPr id="45080" name="Rectangle 166">
                    <a:extLst>
                      <a:ext uri="{FF2B5EF4-FFF2-40B4-BE49-F238E27FC236}">
                        <a16:creationId xmlns:a16="http://schemas.microsoft.com/office/drawing/2014/main" id="{D3B7704C-DB89-4D3D-983A-CE111D9E5A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63740" y="4860962"/>
                    <a:ext cx="363879" cy="2050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4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100" i="1">
                        <a:solidFill>
                          <a:schemeClr val="tx1"/>
                        </a:solidFill>
                        <a:latin typeface="Times" panose="02020603050405020304" pitchFamily="18" charset="0"/>
                        <a:ea typeface="ヒラギノ明朝 ProN W3"/>
                        <a:cs typeface="Times" panose="02020603050405020304" pitchFamily="18" charset="0"/>
                        <a:sym typeface="Times" panose="02020603050405020304" pitchFamily="18" charset="0"/>
                      </a:rPr>
                      <a:t>Cost</a:t>
                    </a:r>
                  </a:p>
                </p:txBody>
              </p:sp>
              <p:sp>
                <p:nvSpPr>
                  <p:cNvPr id="45081" name="Rectangle 173">
                    <a:extLst>
                      <a:ext uri="{FF2B5EF4-FFF2-40B4-BE49-F238E27FC236}">
                        <a16:creationId xmlns:a16="http://schemas.microsoft.com/office/drawing/2014/main" id="{0614E053-9059-4F10-A283-DCBDFFDD37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0915" y="5058466"/>
                    <a:ext cx="149382" cy="2050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4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100">
                        <a:solidFill>
                          <a:schemeClr val="tx1"/>
                        </a:solidFill>
                        <a:latin typeface="Times" panose="02020603050405020304" pitchFamily="18" charset="0"/>
                        <a:ea typeface="ヒラギノ明朝 ProN W3"/>
                        <a:cs typeface="Times" panose="02020603050405020304" pitchFamily="18" charset="0"/>
                        <a:sym typeface="Times" panose="020206030504050203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45082" name="Rectangle 174">
                    <a:extLst>
                      <a:ext uri="{FF2B5EF4-FFF2-40B4-BE49-F238E27FC236}">
                        <a16:creationId xmlns:a16="http://schemas.microsoft.com/office/drawing/2014/main" id="{321F124F-C84A-40F5-B154-EAC79130CF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0915" y="5237481"/>
                    <a:ext cx="138849" cy="2050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4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100">
                        <a:solidFill>
                          <a:schemeClr val="tx1"/>
                        </a:solidFill>
                        <a:latin typeface="Times" panose="02020603050405020304" pitchFamily="18" charset="0"/>
                        <a:ea typeface="ヒラギノ明朝 ProN W3"/>
                        <a:cs typeface="Times" panose="02020603050405020304" pitchFamily="18" charset="0"/>
                        <a:sym typeface="Times" panose="02020603050405020304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45083" name="Rectangle 178">
                    <a:extLst>
                      <a:ext uri="{FF2B5EF4-FFF2-40B4-BE49-F238E27FC236}">
                        <a16:creationId xmlns:a16="http://schemas.microsoft.com/office/drawing/2014/main" id="{A4A82F0E-3EEA-4EC7-B9C4-0442242756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11385" y="5242858"/>
                    <a:ext cx="383988" cy="2050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4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100">
                        <a:solidFill>
                          <a:schemeClr val="tx1"/>
                        </a:solidFill>
                        <a:latin typeface="Times" panose="02020603050405020304" pitchFamily="18" charset="0"/>
                        <a:ea typeface="ヒラギノ明朝 ProN W3"/>
                        <a:cs typeface="Times" panose="02020603050405020304" pitchFamily="18" charset="0"/>
                        <a:sym typeface="Times" panose="02020603050405020304" pitchFamily="18" charset="0"/>
                      </a:rPr>
                      <a:t>local</a:t>
                    </a:r>
                  </a:p>
                </p:txBody>
              </p:sp>
              <p:sp>
                <p:nvSpPr>
                  <p:cNvPr id="45084" name="Rectangle 179">
                    <a:extLst>
                      <a:ext uri="{FF2B5EF4-FFF2-40B4-BE49-F238E27FC236}">
                        <a16:creationId xmlns:a16="http://schemas.microsoft.com/office/drawing/2014/main" id="{8B128936-0324-42C3-B1AD-4D458D4668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7497" y="5055171"/>
                    <a:ext cx="106291" cy="2050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4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100">
                        <a:solidFill>
                          <a:schemeClr val="tx1"/>
                        </a:solidFill>
                        <a:latin typeface="Times" panose="02020603050405020304" pitchFamily="18" charset="0"/>
                        <a:ea typeface="ヒラギノ明朝 ProN W3"/>
                        <a:cs typeface="Times" panose="02020603050405020304" pitchFamily="18" charset="0"/>
                        <a:sym typeface="Times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5085" name="Rectangle 183">
                    <a:extLst>
                      <a:ext uri="{FF2B5EF4-FFF2-40B4-BE49-F238E27FC236}">
                        <a16:creationId xmlns:a16="http://schemas.microsoft.com/office/drawing/2014/main" id="{D6C9F5FC-676B-4121-94CF-5379503CC2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94928" y="5058467"/>
                    <a:ext cx="106291" cy="2050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4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100">
                        <a:solidFill>
                          <a:schemeClr val="tx1"/>
                        </a:solidFill>
                        <a:latin typeface="Times" panose="02020603050405020304" pitchFamily="18" charset="0"/>
                        <a:ea typeface="ヒラギノ明朝 ProN W3"/>
                        <a:cs typeface="Times" panose="02020603050405020304" pitchFamily="18" charset="0"/>
                        <a:sym typeface="Times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5086" name="Rectangle 184">
                    <a:extLst>
                      <a:ext uri="{FF2B5EF4-FFF2-40B4-BE49-F238E27FC236}">
                        <a16:creationId xmlns:a16="http://schemas.microsoft.com/office/drawing/2014/main" id="{D3225BBC-AD65-46FA-B8CE-382CEC47C8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94928" y="5237480"/>
                    <a:ext cx="106291" cy="2050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4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sz="2000">
                        <a:solidFill>
                          <a:srgbClr val="8080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100">
                        <a:solidFill>
                          <a:schemeClr val="tx1"/>
                        </a:solidFill>
                        <a:latin typeface="Times" panose="02020603050405020304" pitchFamily="18" charset="0"/>
                        <a:ea typeface="ヒラギノ明朝 ProN W3"/>
                        <a:cs typeface="Times" panose="02020603050405020304" pitchFamily="18" charset="0"/>
                        <a:sym typeface="Times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45087" name="Line 116">
                    <a:extLst>
                      <a:ext uri="{FF2B5EF4-FFF2-40B4-BE49-F238E27FC236}">
                        <a16:creationId xmlns:a16="http://schemas.microsoft.com/office/drawing/2014/main" id="{71FA65CB-84B9-4807-A50A-FB762A0635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81957" y="4729443"/>
                    <a:ext cx="1915153" cy="8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45088" name="Line 117">
                    <a:extLst>
                      <a:ext uri="{FF2B5EF4-FFF2-40B4-BE49-F238E27FC236}">
                        <a16:creationId xmlns:a16="http://schemas.microsoft.com/office/drawing/2014/main" id="{551047B8-24EA-43D1-9FE2-22D5BC21F8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81957" y="5050062"/>
                    <a:ext cx="1915153" cy="8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45089" name="Line 118">
                    <a:extLst>
                      <a:ext uri="{FF2B5EF4-FFF2-40B4-BE49-F238E27FC236}">
                        <a16:creationId xmlns:a16="http://schemas.microsoft.com/office/drawing/2014/main" id="{AD7BB750-B608-4D7C-B6A2-CB3C4D9EF2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0016" y="5593090"/>
                    <a:ext cx="1915153" cy="168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074" name="Rectangle 174">
                  <a:extLst>
                    <a:ext uri="{FF2B5EF4-FFF2-40B4-BE49-F238E27FC236}">
                      <a16:creationId xmlns:a16="http://schemas.microsoft.com/office/drawing/2014/main" id="{60A83F8F-EB53-425D-8C6C-B86A4A663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546738"/>
                  <a:ext cx="151692" cy="2497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sz="28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sz="24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>
                      <a:solidFill>
                        <a:schemeClr val="tx1"/>
                      </a:solidFill>
                      <a:latin typeface="Times" panose="02020603050405020304" pitchFamily="18" charset="0"/>
                      <a:ea typeface="ヒラギノ明朝 ProN W3"/>
                      <a:cs typeface="Times" panose="02020603050405020304" pitchFamily="18" charset="0"/>
                      <a:sym typeface="Times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5075" name="Rectangle 179">
                  <a:extLst>
                    <a:ext uri="{FF2B5EF4-FFF2-40B4-BE49-F238E27FC236}">
                      <a16:creationId xmlns:a16="http://schemas.microsoft.com/office/drawing/2014/main" id="{32F43855-48E8-4046-8581-60168492F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6688" y="3546738"/>
                  <a:ext cx="116122" cy="2497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sz="28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sz="24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>
                      <a:solidFill>
                        <a:schemeClr val="tx1"/>
                      </a:solidFill>
                      <a:latin typeface="Times" panose="02020603050405020304" pitchFamily="18" charset="0"/>
                      <a:ea typeface="ヒラギノ明朝 ProN W3"/>
                      <a:cs typeface="Times" panose="02020603050405020304" pitchFamily="18" charset="0"/>
                      <a:sym typeface="Times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5076" name="Rectangle 184">
                  <a:extLst>
                    <a:ext uri="{FF2B5EF4-FFF2-40B4-BE49-F238E27FC236}">
                      <a16:creationId xmlns:a16="http://schemas.microsoft.com/office/drawing/2014/main" id="{B6A6D0BE-5CAC-42A9-84FC-8F90C53A32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65854" y="3546738"/>
                  <a:ext cx="116122" cy="2497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sz="28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sz="24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sz="2000">
                      <a:solidFill>
                        <a:srgbClr val="80808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>
                      <a:solidFill>
                        <a:schemeClr val="tx1"/>
                      </a:solidFill>
                      <a:latin typeface="Times" panose="02020603050405020304" pitchFamily="18" charset="0"/>
                      <a:ea typeface="ヒラギノ明朝 ProN W3"/>
                      <a:cs typeface="Times" panose="02020603050405020304" pitchFamily="18" charset="0"/>
                      <a:sym typeface="Times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45072" name="TextBox 94">
                <a:extLst>
                  <a:ext uri="{FF2B5EF4-FFF2-40B4-BE49-F238E27FC236}">
                    <a16:creationId xmlns:a16="http://schemas.microsoft.com/office/drawing/2014/main" id="{6AA359CC-BF7E-498E-8ED4-8CFCC7A05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2077" y="4634784"/>
                <a:ext cx="220572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8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solidFill>
                      <a:srgbClr val="00B050"/>
                    </a:solidFill>
                  </a:rPr>
                  <a:t>Tr</a:t>
                </a:r>
                <a:r>
                  <a:rPr lang="en-US" altLang="en-US" sz="1400">
                    <a:solidFill>
                      <a:schemeClr val="tx1"/>
                    </a:solidFill>
                  </a:rPr>
                  <a:t> recvd @ A from B on  link </a:t>
                </a:r>
                <a:r>
                  <a:rPr lang="en-US" altLang="en-US" sz="1400">
                    <a:solidFill>
                      <a:srgbClr val="00B050"/>
                    </a:solidFill>
                  </a:rPr>
                  <a:t>n=1</a:t>
                </a:r>
              </a:p>
            </p:txBody>
          </p:sp>
        </p:grpSp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7F2BF192-C38B-427D-912D-95EA87F19124}"/>
                </a:ext>
              </a:extLst>
            </p:cNvPr>
            <p:cNvSpPr/>
            <p:nvPr/>
          </p:nvSpPr>
          <p:spPr>
            <a:xfrm>
              <a:off x="6629401" y="5912164"/>
              <a:ext cx="363442" cy="12385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1513" name="Rectangle 21512">
            <a:extLst>
              <a:ext uri="{FF2B5EF4-FFF2-40B4-BE49-F238E27FC236}">
                <a16:creationId xmlns:a16="http://schemas.microsoft.com/office/drawing/2014/main" id="{4DD15E5A-160A-422A-8977-C343FB6E690E}"/>
              </a:ext>
            </a:extLst>
          </p:cNvPr>
          <p:cNvSpPr/>
          <p:nvPr/>
        </p:nvSpPr>
        <p:spPr>
          <a:xfrm>
            <a:off x="5867400" y="3201197"/>
            <a:ext cx="762000" cy="336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Case 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2B84FE8-289A-40CD-AB9B-3FE706199C50}"/>
              </a:ext>
            </a:extLst>
          </p:cNvPr>
          <p:cNvSpPr/>
          <p:nvPr/>
        </p:nvSpPr>
        <p:spPr>
          <a:xfrm>
            <a:off x="1524000" y="4185110"/>
            <a:ext cx="790575" cy="311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Case 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B53D75-814B-4044-BC15-5A2CD821011A}"/>
              </a:ext>
            </a:extLst>
          </p:cNvPr>
          <p:cNvSpPr/>
          <p:nvPr/>
        </p:nvSpPr>
        <p:spPr>
          <a:xfrm>
            <a:off x="1523545" y="4523474"/>
            <a:ext cx="791483" cy="3025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3527811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nimBg="1"/>
      <p:bldP spid="104" grpId="0" animBg="1"/>
      <p:bldP spid="1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505A975-4A4F-4F59-9A1C-E56C0634C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/>
              <a:t>Today…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CF7890-BA4C-4174-8CA8-27ED98FB7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10668000" cy="48006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Last Session: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 err="1"/>
              <a:t>Mengenal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Terdistribusi</a:t>
            </a:r>
            <a:endParaRPr lang="en-US" sz="2800" dirty="0"/>
          </a:p>
          <a:p>
            <a:pPr marL="1828800" lvl="4" indent="0" algn="just" eaLnBrk="1" hangingPunct="1">
              <a:buNone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Today’s Session: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Network Types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Networking Principles: Layering, Encapsulation, Routing and Congestion Control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US" sz="32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2849D3B-9511-4EF0-8C1C-A5D361C3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Routing over Internet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FE332264-0278-4906-BE91-93BDAB38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1201400" cy="452596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Each machine over the Internet is identified by an IP Address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Source machine transmits the packet over its local network</a:t>
            </a:r>
          </a:p>
          <a:p>
            <a:endParaRPr lang="en-US" altLang="en-US" sz="2400" dirty="0"/>
          </a:p>
          <a:p>
            <a:r>
              <a:rPr lang="en-US" altLang="en-US" sz="2400" dirty="0"/>
              <a:t>Intermediate routers examine the packet, and forward it to the best next-hop router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If the destination is directly attached to the local network of a router, the router forwards the packet over the respective local network</a:t>
            </a:r>
          </a:p>
          <a:p>
            <a:endParaRPr lang="en-US" altLang="en-US" sz="2400" dirty="0"/>
          </a:p>
          <a:p>
            <a:r>
              <a:rPr lang="en-US" altLang="en-US" sz="2400" dirty="0"/>
              <a:t>Routers exchange information to keep an up-to-date information about the network</a:t>
            </a:r>
          </a:p>
        </p:txBody>
      </p:sp>
    </p:spTree>
    <p:extLst>
      <p:ext uri="{BB962C8B-B14F-4D97-AF65-F5344CB8AC3E}">
        <p14:creationId xmlns:p14="http://schemas.microsoft.com/office/powerpoint/2010/main" val="30586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0127764-6C58-40D9-A11A-C64E7F77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Layers that we will study today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4E1F4665-AF6F-46A4-81DB-00410E34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rgbClr val="B3B3B3"/>
                </a:solidFill>
              </a:rPr>
              <a:t>Physical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rgbClr val="B3B3B3"/>
                </a:solidFill>
              </a:rPr>
              <a:t>Data-link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rgbClr val="B3B3B3"/>
                </a:solidFill>
              </a:rPr>
              <a:t>Network layer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solidFill>
                  <a:srgbClr val="0000FF"/>
                </a:solidFill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006676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1419FD64-A2E3-48F7-82C1-94D29687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Transport Layer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97B8A0D-58C6-4AE8-8BB3-4F62A2E7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134600" cy="4525963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Transport layer protocols provide end-to-end communication for applications</a:t>
            </a:r>
          </a:p>
          <a:p>
            <a:pPr lvl="2">
              <a:defRPr/>
            </a:pPr>
            <a:endParaRPr lang="en-US" sz="400" dirty="0"/>
          </a:p>
          <a:p>
            <a:pPr>
              <a:defRPr/>
            </a:pPr>
            <a:r>
              <a:rPr lang="en-US" sz="2400" dirty="0"/>
              <a:t>This is the lowest layer where messages (rather than packets) are handled</a:t>
            </a:r>
          </a:p>
          <a:p>
            <a:pPr lvl="3">
              <a:defRPr/>
            </a:pPr>
            <a:endParaRPr lang="en-US" sz="1200" dirty="0"/>
          </a:p>
          <a:p>
            <a:pPr>
              <a:defRPr/>
            </a:pPr>
            <a:r>
              <a:rPr lang="en-US" sz="2400" dirty="0"/>
              <a:t>Messages are addressed to communication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ports</a:t>
            </a:r>
            <a:r>
              <a:rPr lang="en-US" sz="2400" dirty="0"/>
              <a:t> attached to the processes</a:t>
            </a:r>
          </a:p>
          <a:p>
            <a:pPr lvl="1">
              <a:defRPr/>
            </a:pPr>
            <a:r>
              <a:rPr lang="en-US" sz="2000" dirty="0"/>
              <a:t>Transport layer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multiplexes</a:t>
            </a:r>
            <a:r>
              <a:rPr lang="en-US" sz="2000" dirty="0"/>
              <a:t> each 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	packet received to its respective port</a:t>
            </a:r>
          </a:p>
        </p:txBody>
      </p:sp>
      <p:grpSp>
        <p:nvGrpSpPr>
          <p:cNvPr id="49156" name="Group 19">
            <a:extLst>
              <a:ext uri="{FF2B5EF4-FFF2-40B4-BE49-F238E27FC236}">
                <a16:creationId xmlns:a16="http://schemas.microsoft.com/office/drawing/2014/main" id="{42648F95-6F5A-43C2-96C6-E4C249AE61B0}"/>
              </a:ext>
            </a:extLst>
          </p:cNvPr>
          <p:cNvGrpSpPr>
            <a:grpSpLocks/>
          </p:cNvGrpSpPr>
          <p:nvPr/>
        </p:nvGrpSpPr>
        <p:grpSpPr bwMode="auto">
          <a:xfrm>
            <a:off x="6600825" y="4067175"/>
            <a:ext cx="2743200" cy="2057400"/>
            <a:chOff x="4876800" y="3886202"/>
            <a:chExt cx="3810000" cy="2667002"/>
          </a:xfrm>
        </p:grpSpPr>
        <p:grpSp>
          <p:nvGrpSpPr>
            <p:cNvPr id="49158" name="Group 4">
              <a:extLst>
                <a:ext uri="{FF2B5EF4-FFF2-40B4-BE49-F238E27FC236}">
                  <a16:creationId xmlns:a16="http://schemas.microsoft.com/office/drawing/2014/main" id="{F8E318FC-58A4-481B-9918-9F535BA99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6800" y="3886202"/>
              <a:ext cx="3810000" cy="2667002"/>
              <a:chOff x="5181600" y="5410201"/>
              <a:chExt cx="1352705" cy="14504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242F38-5D2F-4843-9648-692737F93383}"/>
                  </a:ext>
                </a:extLst>
              </p:cNvPr>
              <p:cNvSpPr/>
              <p:nvPr/>
            </p:nvSpPr>
            <p:spPr>
              <a:xfrm>
                <a:off x="5181600" y="5410201"/>
                <a:ext cx="1352705" cy="14504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622965-5840-4330-A8EB-82D513114AB5}"/>
                  </a:ext>
                </a:extLst>
              </p:cNvPr>
              <p:cNvSpPr/>
              <p:nvPr/>
            </p:nvSpPr>
            <p:spPr>
              <a:xfrm>
                <a:off x="5325573" y="5714999"/>
                <a:ext cx="272644" cy="26670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P1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A9ACCA6-37FF-455E-B974-DE05ADA8C825}"/>
                  </a:ext>
                </a:extLst>
              </p:cNvPr>
              <p:cNvSpPr/>
              <p:nvPr/>
            </p:nvSpPr>
            <p:spPr>
              <a:xfrm>
                <a:off x="6136584" y="5717149"/>
                <a:ext cx="249888" cy="26455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P3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9E0355-B162-4CCA-9765-12DD7A246C76}"/>
                  </a:ext>
                </a:extLst>
              </p:cNvPr>
              <p:cNvSpPr/>
              <p:nvPr/>
            </p:nvSpPr>
            <p:spPr>
              <a:xfrm>
                <a:off x="5741166" y="5714999"/>
                <a:ext cx="278634" cy="26670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P2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C17C625-4C90-419E-9D29-317900E6749D}"/>
                  </a:ext>
                </a:extLst>
              </p:cNvPr>
              <p:cNvSpPr/>
              <p:nvPr/>
            </p:nvSpPr>
            <p:spPr>
              <a:xfrm>
                <a:off x="5334000" y="6172200"/>
                <a:ext cx="1096854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dirty="0"/>
                  <a:t>Transport layer protocol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2D4961A-F3A1-4CFB-8B57-AC735F25BAAB}"/>
                  </a:ext>
                </a:extLst>
              </p:cNvPr>
              <p:cNvCxnSpPr/>
              <p:nvPr/>
            </p:nvCxnSpPr>
            <p:spPr>
              <a:xfrm flipH="1" flipV="1">
                <a:off x="5606669" y="5982109"/>
                <a:ext cx="275551" cy="19026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142787E-63E2-4CD4-ABA1-CCE68BC2E527}"/>
                  </a:ext>
                </a:extLst>
              </p:cNvPr>
              <p:cNvCxnSpPr/>
              <p:nvPr/>
            </p:nvCxnSpPr>
            <p:spPr>
              <a:xfrm flipH="1" flipV="1">
                <a:off x="5880654" y="5982109"/>
                <a:ext cx="1566" cy="19026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C8C78A-59A0-4221-8DA9-C9B35869AF5A}"/>
                  </a:ext>
                </a:extLst>
              </p:cNvPr>
              <p:cNvCxnSpPr/>
              <p:nvPr/>
            </p:nvCxnSpPr>
            <p:spPr>
              <a:xfrm flipV="1">
                <a:off x="5882220" y="5982109"/>
                <a:ext cx="264592" cy="19026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9178" name="TextBox 8206">
                <a:extLst>
                  <a:ext uri="{FF2B5EF4-FFF2-40B4-BE49-F238E27FC236}">
                    <a16:creationId xmlns:a16="http://schemas.microsoft.com/office/drawing/2014/main" id="{A1FB06BB-3FA7-42C9-9652-EEC54D6FBF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5451642"/>
                <a:ext cx="1352705" cy="195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32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2"/>
                  </a:buBlip>
                  <a:defRPr sz="28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</a:rPr>
                  <a:t>Destination machine</a:t>
                </a:r>
              </a:p>
            </p:txBody>
          </p:sp>
        </p:grp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3C81BAF-33C9-4A7D-A355-7AB8834FBAB7}"/>
                </a:ext>
              </a:extLst>
            </p:cNvPr>
            <p:cNvSpPr/>
            <p:nvPr/>
          </p:nvSpPr>
          <p:spPr bwMode="auto">
            <a:xfrm>
              <a:off x="5296978" y="5943599"/>
              <a:ext cx="3089376" cy="42033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Network layer protocol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64416F-9C26-4AEE-8AD2-4610AAAB4B07}"/>
              </a:ext>
            </a:extLst>
          </p:cNvPr>
          <p:cNvCxnSpPr/>
          <p:nvPr/>
        </p:nvCxnSpPr>
        <p:spPr bwMode="auto">
          <a:xfrm flipH="1" flipV="1">
            <a:off x="8018462" y="5472273"/>
            <a:ext cx="0" cy="182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>
            <a:extLst>
              <a:ext uri="{FF2B5EF4-FFF2-40B4-BE49-F238E27FC236}">
                <a16:creationId xmlns:a16="http://schemas.microsoft.com/office/drawing/2014/main" id="{CF135098-88AF-407F-8DA0-EBA999D6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Simple Transport Layer Protocols</a:t>
            </a:r>
          </a:p>
        </p:txBody>
      </p:sp>
      <p:sp>
        <p:nvSpPr>
          <p:cNvPr id="50180" name="Content Placeholder 2">
            <a:extLst>
              <a:ext uri="{FF2B5EF4-FFF2-40B4-BE49-F238E27FC236}">
                <a16:creationId xmlns:a16="http://schemas.microsoft.com/office/drawing/2014/main" id="{8B40867C-BF00-402F-98F7-A602EB11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972800" cy="4525963"/>
          </a:xfrm>
        </p:spPr>
        <p:txBody>
          <a:bodyPr/>
          <a:lstStyle/>
          <a:p>
            <a:r>
              <a:rPr lang="en-US" altLang="en-US" dirty="0"/>
              <a:t>Simple transport protocols provide the following services: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600" dirty="0"/>
              <a:t>Multiplexing Service</a:t>
            </a:r>
          </a:p>
          <a:p>
            <a:pPr marL="914400" lvl="1" indent="-457200">
              <a:buFontTx/>
              <a:buAutoNum type="arabicPeriod"/>
            </a:pPr>
            <a:endParaRPr lang="en-US" altLang="en-US" sz="2600" dirty="0"/>
          </a:p>
          <a:p>
            <a:pPr marL="914400" lvl="1" indent="-457200">
              <a:buFontTx/>
              <a:buAutoNum type="arabicPeriod"/>
            </a:pPr>
            <a:r>
              <a:rPr lang="en-US" altLang="en-US" sz="2600" dirty="0"/>
              <a:t>Connection-less Communication: The sender and receiver processes do not initiate a connection before sending the message</a:t>
            </a:r>
          </a:p>
          <a:p>
            <a:pPr lvl="2"/>
            <a:r>
              <a:rPr lang="en-US" altLang="en-US" sz="2400" dirty="0"/>
              <a:t>Each message is encapsulated in a packet (also called as </a:t>
            </a:r>
            <a:r>
              <a:rPr lang="en-US" altLang="en-US" sz="2400" i="1" dirty="0"/>
              <a:t>datagram</a:t>
            </a:r>
            <a:r>
              <a:rPr lang="en-US" altLang="en-US" sz="2400" dirty="0"/>
              <a:t>)</a:t>
            </a:r>
          </a:p>
          <a:p>
            <a:pPr lvl="2"/>
            <a:r>
              <a:rPr lang="en-US" altLang="en-US" sz="2400" dirty="0"/>
              <a:t>Messages at the receiver can be in different order than the one sent by the sender</a:t>
            </a:r>
          </a:p>
          <a:p>
            <a:pPr lvl="2"/>
            <a:r>
              <a:rPr lang="en-US" altLang="en-US" sz="2400" dirty="0"/>
              <a:t>E.g., </a:t>
            </a:r>
            <a:r>
              <a:rPr lang="en-US" altLang="en-US" sz="2400" dirty="0">
                <a:solidFill>
                  <a:srgbClr val="0070C0"/>
                </a:solidFill>
              </a:rPr>
              <a:t>User Datagram Protocol</a:t>
            </a:r>
            <a:r>
              <a:rPr lang="en-US" altLang="en-US" sz="2400" dirty="0"/>
              <a:t> (</a:t>
            </a:r>
            <a:r>
              <a:rPr lang="en-US" altLang="en-US" sz="2400" i="1" dirty="0">
                <a:solidFill>
                  <a:srgbClr val="0070C0"/>
                </a:solidFill>
              </a:rPr>
              <a:t>UDP</a:t>
            </a:r>
            <a:r>
              <a:rPr lang="en-US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48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3A2A431C-96B3-4A96-97FB-D0C266CA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Advanced Transport Layer Protocols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0B026CEB-0B59-4F76-A910-94FB106F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820400" cy="4351338"/>
          </a:xfrm>
        </p:spPr>
        <p:txBody>
          <a:bodyPr/>
          <a:lstStyle/>
          <a:p>
            <a:r>
              <a:rPr lang="en-US" altLang="en-US" dirty="0"/>
              <a:t>Advanced transport layer protocols typically provide more services than simple multiplexing</a:t>
            </a:r>
          </a:p>
          <a:p>
            <a:pPr lvl="2"/>
            <a:endParaRPr lang="en-US" altLang="en-US" sz="2800" dirty="0"/>
          </a:p>
          <a:p>
            <a:r>
              <a:rPr lang="en-US" altLang="en-US" dirty="0"/>
              <a:t>Transmission Control Protocol (TCP) is a widely-used protocol that provides three additional services: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600" dirty="0"/>
              <a:t>Connection-oriented Communication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600" dirty="0"/>
              <a:t>Reliability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600" dirty="0"/>
              <a:t>Congestion Control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751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5A155E1-CAE5-45AF-A797-744363C9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1. Connection-Oriented Communication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6B836271-BE8C-4E6B-82F9-47B85E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678363"/>
          </a:xfrm>
        </p:spPr>
        <p:txBody>
          <a:bodyPr/>
          <a:lstStyle/>
          <a:p>
            <a:r>
              <a:rPr lang="en-US" altLang="en-US" sz="2400" dirty="0"/>
              <a:t>Sender and receiver will handshake before sending the messages</a:t>
            </a:r>
          </a:p>
          <a:p>
            <a:pPr lvl="1"/>
            <a:r>
              <a:rPr lang="en-US" altLang="en-US" sz="2000" dirty="0"/>
              <a:t>Handshake helps to set-up connection parameters, and to allocate resources at destination to receive packets</a:t>
            </a:r>
          </a:p>
          <a:p>
            <a:pPr lvl="4"/>
            <a:endParaRPr lang="en-US" altLang="en-US" sz="1200" dirty="0"/>
          </a:p>
          <a:p>
            <a:r>
              <a:rPr lang="en-US" altLang="en-US" sz="2400" dirty="0"/>
              <a:t>Destination provides </a:t>
            </a:r>
            <a:r>
              <a:rPr lang="en-US" altLang="en-US" sz="2400" i="1" dirty="0"/>
              <a:t>in-order delivery</a:t>
            </a:r>
            <a:r>
              <a:rPr lang="en-US" altLang="en-US" sz="2400" dirty="0"/>
              <a:t> of messages to the intended process</a:t>
            </a:r>
          </a:p>
          <a:p>
            <a:pPr lvl="1"/>
            <a:r>
              <a:rPr lang="en-US" altLang="en-US" sz="2000" dirty="0"/>
              <a:t>Destination will buffer the packets until previous packets are received</a:t>
            </a:r>
          </a:p>
          <a:p>
            <a:pPr lvl="1"/>
            <a:r>
              <a:rPr lang="en-US" altLang="en-US" sz="2000" dirty="0"/>
              <a:t>It will then deliver packets to the process in the order that the sender had used</a:t>
            </a:r>
          </a:p>
          <a:p>
            <a:endParaRPr lang="en-US" altLang="en-US" sz="2400" dirty="0"/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3656DD93-D116-4E56-BEDB-229FFF10EDC5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724400"/>
            <a:ext cx="2057400" cy="1447800"/>
            <a:chOff x="5181600" y="5410203"/>
            <a:chExt cx="1352705" cy="10744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161C1C-66C5-409A-BB70-D2F96BFBEF2E}"/>
                </a:ext>
              </a:extLst>
            </p:cNvPr>
            <p:cNvSpPr/>
            <p:nvPr/>
          </p:nvSpPr>
          <p:spPr>
            <a:xfrm>
              <a:off x="5181600" y="5410203"/>
              <a:ext cx="1352705" cy="10744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08AC17-DAFB-45C4-8F29-FF01AB7D0E57}"/>
                </a:ext>
              </a:extLst>
            </p:cNvPr>
            <p:cNvSpPr/>
            <p:nvPr/>
          </p:nvSpPr>
          <p:spPr>
            <a:xfrm>
              <a:off x="5325573" y="5714999"/>
              <a:ext cx="272644" cy="26670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D7C28D-08B7-4720-93C6-48D5F39484D3}"/>
                </a:ext>
              </a:extLst>
            </p:cNvPr>
            <p:cNvSpPr/>
            <p:nvPr/>
          </p:nvSpPr>
          <p:spPr>
            <a:xfrm>
              <a:off x="6136584" y="5717149"/>
              <a:ext cx="297521" cy="26455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P3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DA3A8D-A8E9-4A82-A084-9636AF16C97C}"/>
                </a:ext>
              </a:extLst>
            </p:cNvPr>
            <p:cNvSpPr/>
            <p:nvPr/>
          </p:nvSpPr>
          <p:spPr>
            <a:xfrm>
              <a:off x="5741166" y="5714999"/>
              <a:ext cx="278634" cy="26670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P2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7B09649-69F3-4729-ACCC-18267DFDC34B}"/>
                </a:ext>
              </a:extLst>
            </p:cNvPr>
            <p:cNvSpPr/>
            <p:nvPr/>
          </p:nvSpPr>
          <p:spPr>
            <a:xfrm>
              <a:off x="5334000" y="6172200"/>
              <a:ext cx="1096854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TCP protocol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5AB4D4-CA16-4CBB-B28D-2CE38AA0B596}"/>
                </a:ext>
              </a:extLst>
            </p:cNvPr>
            <p:cNvCxnSpPr/>
            <p:nvPr/>
          </p:nvCxnSpPr>
          <p:spPr>
            <a:xfrm flipH="1" flipV="1">
              <a:off x="5606408" y="5981580"/>
              <a:ext cx="275551" cy="19085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2EE505A-CA19-4EB1-B390-A0E21B6B8A18}"/>
                </a:ext>
              </a:extLst>
            </p:cNvPr>
            <p:cNvCxnSpPr/>
            <p:nvPr/>
          </p:nvCxnSpPr>
          <p:spPr>
            <a:xfrm flipH="1" flipV="1">
              <a:off x="5880915" y="5981580"/>
              <a:ext cx="1044" cy="19085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399453A-CC86-4448-95F7-9D70EA25EB25}"/>
                </a:ext>
              </a:extLst>
            </p:cNvPr>
            <p:cNvCxnSpPr/>
            <p:nvPr/>
          </p:nvCxnSpPr>
          <p:spPr>
            <a:xfrm flipV="1">
              <a:off x="5881959" y="5981580"/>
              <a:ext cx="265113" cy="19085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305" name="TextBox 8206">
              <a:extLst>
                <a:ext uri="{FF2B5EF4-FFF2-40B4-BE49-F238E27FC236}">
                  <a16:creationId xmlns:a16="http://schemas.microsoft.com/office/drawing/2014/main" id="{59D94089-2262-4903-BBDC-709283B1A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5451642"/>
              <a:ext cx="1352705" cy="20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</a:rPr>
                <a:t>Destination machine</a:t>
              </a:r>
            </a:p>
          </p:txBody>
        </p:sp>
      </p:grpSp>
      <p:grpSp>
        <p:nvGrpSpPr>
          <p:cNvPr id="53253" name="Group 4">
            <a:extLst>
              <a:ext uri="{FF2B5EF4-FFF2-40B4-BE49-F238E27FC236}">
                <a16:creationId xmlns:a16="http://schemas.microsoft.com/office/drawing/2014/main" id="{0D64A350-30CE-4AC4-BAAD-C05DAA76868E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4724400"/>
            <a:ext cx="2057400" cy="1447800"/>
            <a:chOff x="5181600" y="5410203"/>
            <a:chExt cx="1352705" cy="10744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DD8E86-831E-4E11-876E-9DD91C9F36D4}"/>
                </a:ext>
              </a:extLst>
            </p:cNvPr>
            <p:cNvSpPr/>
            <p:nvPr/>
          </p:nvSpPr>
          <p:spPr>
            <a:xfrm>
              <a:off x="5181600" y="5410203"/>
              <a:ext cx="1352705" cy="10744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0B6A94-58DF-4E9D-8F60-1F3A9D9EA2CC}"/>
                </a:ext>
              </a:extLst>
            </p:cNvPr>
            <p:cNvSpPr/>
            <p:nvPr/>
          </p:nvSpPr>
          <p:spPr>
            <a:xfrm>
              <a:off x="5325573" y="5714999"/>
              <a:ext cx="272644" cy="26670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A43F6E-4F85-4208-BC25-A81A621B1F7E}"/>
                </a:ext>
              </a:extLst>
            </p:cNvPr>
            <p:cNvSpPr/>
            <p:nvPr/>
          </p:nvSpPr>
          <p:spPr>
            <a:xfrm>
              <a:off x="6136584" y="5717149"/>
              <a:ext cx="297521" cy="26455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P3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AFC6B4-AA0B-4F5A-A439-52FBA3B563EB}"/>
                </a:ext>
              </a:extLst>
            </p:cNvPr>
            <p:cNvSpPr/>
            <p:nvPr/>
          </p:nvSpPr>
          <p:spPr>
            <a:xfrm>
              <a:off x="5741166" y="5714999"/>
              <a:ext cx="278634" cy="26670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AE02D42-FF3F-4D8E-8823-BE6A011E253A}"/>
                </a:ext>
              </a:extLst>
            </p:cNvPr>
            <p:cNvSpPr/>
            <p:nvPr/>
          </p:nvSpPr>
          <p:spPr>
            <a:xfrm>
              <a:off x="5334000" y="6172200"/>
              <a:ext cx="1096854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TCP protocol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D60D2A6-95EC-401F-8469-1DBB74FAB41C}"/>
                </a:ext>
              </a:extLst>
            </p:cNvPr>
            <p:cNvCxnSpPr/>
            <p:nvPr/>
          </p:nvCxnSpPr>
          <p:spPr>
            <a:xfrm rot="16200000" flipH="1">
              <a:off x="5786011" y="6076484"/>
              <a:ext cx="190852" cy="10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288" name="TextBox 8206">
              <a:extLst>
                <a:ext uri="{FF2B5EF4-FFF2-40B4-BE49-F238E27FC236}">
                  <a16:creationId xmlns:a16="http://schemas.microsoft.com/office/drawing/2014/main" id="{0E2F28E9-2F6C-41EF-85D3-11AED6F68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5451642"/>
              <a:ext cx="1352705" cy="20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</a:rPr>
                <a:t>Source machine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5991AB-48B1-497B-BDB4-06B408678C7B}"/>
              </a:ext>
            </a:extLst>
          </p:cNvPr>
          <p:cNvCxnSpPr/>
          <p:nvPr/>
        </p:nvCxnSpPr>
        <p:spPr>
          <a:xfrm rot="16200000" flipV="1">
            <a:off x="7639051" y="6267453"/>
            <a:ext cx="417512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A7C197-49B1-4805-992B-B71FE15361A7}"/>
              </a:ext>
            </a:extLst>
          </p:cNvPr>
          <p:cNvCxnSpPr/>
          <p:nvPr/>
        </p:nvCxnSpPr>
        <p:spPr>
          <a:xfrm rot="5400000">
            <a:off x="3102770" y="6266659"/>
            <a:ext cx="417512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445A69-7C79-4855-A957-441B72FF0D05}"/>
              </a:ext>
            </a:extLst>
          </p:cNvPr>
          <p:cNvCxnSpPr/>
          <p:nvPr/>
        </p:nvCxnSpPr>
        <p:spPr>
          <a:xfrm>
            <a:off x="4148141" y="5905500"/>
            <a:ext cx="2865437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48992C-11A4-4348-BF4A-A7D89260F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54864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Shall I send?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F3EC1A-AFE0-4B2C-9765-EDAEA445202A}"/>
              </a:ext>
            </a:extLst>
          </p:cNvPr>
          <p:cNvCxnSpPr/>
          <p:nvPr/>
        </p:nvCxnSpPr>
        <p:spPr>
          <a:xfrm rot="10800000">
            <a:off x="4148138" y="6019800"/>
            <a:ext cx="2819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D840D8-A00C-4A0B-A661-2DF4CA46E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8" y="6019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OK. Start sending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75A38D-EE53-4279-9FA7-33124956A08D}"/>
              </a:ext>
            </a:extLst>
          </p:cNvPr>
          <p:cNvSpPr/>
          <p:nvPr/>
        </p:nvSpPr>
        <p:spPr>
          <a:xfrm flipH="1">
            <a:off x="3386138" y="54864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05B7B2-1DD2-4D73-BFCB-EA0BBFD92AA4}"/>
              </a:ext>
            </a:extLst>
          </p:cNvPr>
          <p:cNvCxnSpPr/>
          <p:nvPr/>
        </p:nvCxnSpPr>
        <p:spPr>
          <a:xfrm>
            <a:off x="3309938" y="6477000"/>
            <a:ext cx="4572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07D4B0-AAA7-438C-BF08-4AFB87EDCF45}"/>
              </a:ext>
            </a:extLst>
          </p:cNvPr>
          <p:cNvSpPr/>
          <p:nvPr/>
        </p:nvSpPr>
        <p:spPr>
          <a:xfrm flipH="1">
            <a:off x="3386138" y="61722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3BB668-2826-436D-89EC-E38E76BBBE9B}"/>
              </a:ext>
            </a:extLst>
          </p:cNvPr>
          <p:cNvSpPr/>
          <p:nvPr/>
        </p:nvSpPr>
        <p:spPr>
          <a:xfrm flipH="1">
            <a:off x="3767138" y="65532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266C0A-DD3A-4341-A1BA-BBC52A37D3EF}"/>
              </a:ext>
            </a:extLst>
          </p:cNvPr>
          <p:cNvSpPr/>
          <p:nvPr/>
        </p:nvSpPr>
        <p:spPr>
          <a:xfrm flipH="1">
            <a:off x="4529138" y="65532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6F1A68-3479-4A06-8B93-0E055A0CB225}"/>
              </a:ext>
            </a:extLst>
          </p:cNvPr>
          <p:cNvSpPr/>
          <p:nvPr/>
        </p:nvSpPr>
        <p:spPr>
          <a:xfrm flipH="1">
            <a:off x="5214938" y="65532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C21597-4964-47B7-8D38-8C102C8F2F6C}"/>
              </a:ext>
            </a:extLst>
          </p:cNvPr>
          <p:cNvSpPr/>
          <p:nvPr/>
        </p:nvSpPr>
        <p:spPr>
          <a:xfrm flipH="1">
            <a:off x="5976938" y="65532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23E601-6267-436E-99F7-8541597EEDC6}"/>
              </a:ext>
            </a:extLst>
          </p:cNvPr>
          <p:cNvSpPr/>
          <p:nvPr/>
        </p:nvSpPr>
        <p:spPr>
          <a:xfrm flipH="1">
            <a:off x="6738938" y="65532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F89094-1DA0-4404-87FA-9D938DB775AC}"/>
              </a:ext>
            </a:extLst>
          </p:cNvPr>
          <p:cNvSpPr/>
          <p:nvPr/>
        </p:nvSpPr>
        <p:spPr>
          <a:xfrm flipH="1">
            <a:off x="7500938" y="65532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907E12-7279-421D-A002-BF9883F51D96}"/>
              </a:ext>
            </a:extLst>
          </p:cNvPr>
          <p:cNvSpPr/>
          <p:nvPr/>
        </p:nvSpPr>
        <p:spPr>
          <a:xfrm flipH="1">
            <a:off x="7577138" y="62484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C5B70D-86A1-48D5-A4D9-36B3BDF927A0}"/>
              </a:ext>
            </a:extLst>
          </p:cNvPr>
          <p:cNvSpPr/>
          <p:nvPr/>
        </p:nvSpPr>
        <p:spPr>
          <a:xfrm flipH="1">
            <a:off x="8415338" y="57912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8B6535-467C-4278-968F-C63CD5C5D966}"/>
              </a:ext>
            </a:extLst>
          </p:cNvPr>
          <p:cNvSpPr/>
          <p:nvPr/>
        </p:nvSpPr>
        <p:spPr>
          <a:xfrm flipH="1">
            <a:off x="8567738" y="57912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1A6679-CD7B-4210-81AD-7E4F6ECB1767}"/>
              </a:ext>
            </a:extLst>
          </p:cNvPr>
          <p:cNvSpPr/>
          <p:nvPr/>
        </p:nvSpPr>
        <p:spPr>
          <a:xfrm flipH="1">
            <a:off x="8872538" y="57912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60C81C-8C92-41BD-BEFF-93E7186EE5DF}"/>
              </a:ext>
            </a:extLst>
          </p:cNvPr>
          <p:cNvSpPr/>
          <p:nvPr/>
        </p:nvSpPr>
        <p:spPr>
          <a:xfrm flipH="1">
            <a:off x="8186738" y="55626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3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41" grpId="0"/>
      <p:bldP spid="41" grpId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4367DC2-8BBD-4D1F-973A-DDDA6908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Reliability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375FA1C-F615-494E-9CC5-010F71C8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r>
              <a:rPr lang="en-US" altLang="en-US" sz="2800" dirty="0"/>
              <a:t>Packets may be lost in the network due to buffer overflows at the router or transmission error(s)</a:t>
            </a:r>
          </a:p>
          <a:p>
            <a:pPr lvl="3"/>
            <a:endParaRPr lang="en-US" altLang="en-US" sz="1600" dirty="0"/>
          </a:p>
          <a:p>
            <a:r>
              <a:rPr lang="en-US" altLang="en-US" sz="2800" dirty="0"/>
              <a:t>In TCP, destination sends an ACK to the sender</a:t>
            </a:r>
          </a:p>
          <a:p>
            <a:pPr lvl="1"/>
            <a:r>
              <a:rPr lang="en-US" altLang="en-US" sz="2600" dirty="0"/>
              <a:t>If ACK is not received at the sender, the sender will infer a packet error, and retransmit the packet</a:t>
            </a:r>
          </a:p>
        </p:txBody>
      </p:sp>
    </p:spTree>
    <p:extLst>
      <p:ext uri="{BB962C8B-B14F-4D97-AF65-F5344CB8AC3E}">
        <p14:creationId xmlns:p14="http://schemas.microsoft.com/office/powerpoint/2010/main" val="34631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46026BE-D958-4C78-814A-A7EB4C21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Congestion Control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123C55BF-1995-49F4-841A-37C84DA1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 capacity of a network is limited by the individual communication links and routers</a:t>
            </a:r>
          </a:p>
          <a:p>
            <a:pPr lvl="1"/>
            <a:r>
              <a:rPr lang="en-US" altLang="en-US" sz="2600" dirty="0"/>
              <a:t>Limited buffer space and link-bandwidth</a:t>
            </a:r>
          </a:p>
          <a:p>
            <a:pPr lvl="4"/>
            <a:endParaRPr lang="en-US" altLang="en-US" sz="1200" dirty="0"/>
          </a:p>
          <a:p>
            <a:r>
              <a:rPr lang="en-US" altLang="en-US" dirty="0"/>
              <a:t>What happens if a source transmits packets at a rate that is greater than the capacity of the network?</a:t>
            </a:r>
          </a:p>
          <a:p>
            <a:pPr lvl="1"/>
            <a:r>
              <a:rPr lang="en-US" altLang="en-US" sz="2600" dirty="0"/>
              <a:t>Packets drop at intermediate routers</a:t>
            </a:r>
          </a:p>
          <a:p>
            <a:pPr lvl="1"/>
            <a:r>
              <a:rPr lang="en-US" altLang="en-US" sz="2600" dirty="0"/>
              <a:t>Corresponding ACKs will NOT be received at the source</a:t>
            </a:r>
          </a:p>
          <a:p>
            <a:pPr lvl="1"/>
            <a:r>
              <a:rPr lang="en-US" altLang="en-US" sz="2600" dirty="0"/>
              <a:t>The source retransmits</a:t>
            </a:r>
          </a:p>
          <a:p>
            <a:pPr lvl="1"/>
            <a:r>
              <a:rPr lang="en-US" altLang="en-US" sz="2600" dirty="0"/>
              <a:t>More packets build-up on the router queue</a:t>
            </a:r>
          </a:p>
          <a:p>
            <a:pPr lvl="1"/>
            <a:r>
              <a:rPr lang="en-US" altLang="en-US" sz="2600" dirty="0"/>
              <a:t>The network collapses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95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571DC01C-074D-419F-8EEE-9CF652D6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Congestion Control (Cont’d)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0523E631-8F78-428E-B384-31E8A660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1049000" cy="4351338"/>
          </a:xfrm>
        </p:spPr>
        <p:txBody>
          <a:bodyPr/>
          <a:lstStyle/>
          <a:p>
            <a:pPr marL="333375" indent="-333375">
              <a:spcBef>
                <a:spcPts val="800"/>
              </a:spcBef>
              <a:buSzPct val="10000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</a:pPr>
            <a:r>
              <a:rPr lang="en-US" altLang="en-US" dirty="0"/>
              <a:t>To avoid congestion, </a:t>
            </a:r>
            <a:r>
              <a:rPr lang="en-US" altLang="en-US" i="1" dirty="0"/>
              <a:t>two</a:t>
            </a:r>
            <a:r>
              <a:rPr lang="en-US" altLang="en-US" dirty="0"/>
              <a:t> functionalities can be adopted</a:t>
            </a:r>
          </a:p>
          <a:p>
            <a:pPr marL="857250" lvl="1" indent="-457200">
              <a:buSzPct val="100000"/>
              <a:buFontTx/>
              <a:buAutoNum type="arabicPeriod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</a:pPr>
            <a:r>
              <a:rPr lang="en-US" altLang="en-US" sz="2600" dirty="0">
                <a:solidFill>
                  <a:srgbClr val="0070C0"/>
                </a:solidFill>
              </a:rPr>
              <a:t>Detect congestion at routers</a:t>
            </a:r>
          </a:p>
          <a:p>
            <a:pPr lvl="2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</a:pPr>
            <a:r>
              <a:rPr lang="en-US" altLang="en-US" sz="2400" dirty="0"/>
              <a:t>If a router expects a buffer overflow, it typically follows one of two strategies:</a:t>
            </a:r>
          </a:p>
          <a:p>
            <a:pPr lvl="3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</a:pPr>
            <a:r>
              <a:rPr lang="en-US" altLang="en-US" sz="2200" dirty="0"/>
              <a:t>It drops packets and lets sources regulate upon observing packet losses</a:t>
            </a:r>
          </a:p>
          <a:p>
            <a:pPr lvl="3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</a:pPr>
            <a:r>
              <a:rPr lang="en-US" altLang="en-US" sz="2200" dirty="0"/>
              <a:t>It sends an “Explicit Congestion Notification (ECN)” packet to sources</a:t>
            </a:r>
          </a:p>
          <a:p>
            <a:pPr lvl="4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</a:pPr>
            <a:endParaRPr lang="en-US" altLang="en-US" dirty="0"/>
          </a:p>
          <a:p>
            <a:pPr marL="857250" lvl="1" indent="-457200">
              <a:buFontTx/>
              <a:buAutoNum type="arabicPeriod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</a:pPr>
            <a:r>
              <a:rPr lang="en-US" altLang="en-US" sz="2600" dirty="0">
                <a:solidFill>
                  <a:srgbClr val="0070C0"/>
                </a:solidFill>
              </a:rPr>
              <a:t>Regulate input at sources</a:t>
            </a:r>
          </a:p>
          <a:p>
            <a:pPr lvl="2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</a:pPr>
            <a:r>
              <a:rPr lang="en-US" altLang="en-US" sz="2400" dirty="0"/>
              <a:t>If the TCP-sender concludes congestion (e.g., it receives an ECN packet), then it reduces its sending rate</a:t>
            </a:r>
          </a:p>
        </p:txBody>
      </p:sp>
    </p:spTree>
    <p:extLst>
      <p:ext uri="{BB962C8B-B14F-4D97-AF65-F5344CB8AC3E}">
        <p14:creationId xmlns:p14="http://schemas.microsoft.com/office/powerpoint/2010/main" val="280552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BB7B-5F53-40C8-B064-8F76FE85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439400" cy="44815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3000" dirty="0"/>
              <a:t>You will identify how computers over the Internet communicate</a:t>
            </a:r>
          </a:p>
          <a:p>
            <a:pPr marL="2000250" lvl="4" indent="-285750">
              <a:spcBef>
                <a:spcPts val="800"/>
              </a:spcBef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endParaRPr lang="en-US" sz="1400" dirty="0"/>
          </a:p>
          <a:p>
            <a:pPr>
              <a:lnSpc>
                <a:spcPct val="100000"/>
              </a:lnSpc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3000" dirty="0"/>
              <a:t>Specifically, </a:t>
            </a:r>
            <a:r>
              <a:rPr lang="en-US" sz="3000"/>
              <a:t>after the two </a:t>
            </a:r>
            <a:r>
              <a:rPr lang="en-US" sz="3000" dirty="0"/>
              <a:t>lectures in networking you will be able to:</a:t>
            </a:r>
            <a:endParaRPr lang="en-US" sz="1400" dirty="0"/>
          </a:p>
          <a:p>
            <a:pPr lvl="1">
              <a:lnSpc>
                <a:spcPct val="110000"/>
              </a:lnSpc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800" dirty="0"/>
              <a:t>Identify different types of networks</a:t>
            </a:r>
          </a:p>
          <a:p>
            <a:pPr marL="2171700" lvl="4" indent="-457200">
              <a:spcBef>
                <a:spcPts val="800"/>
              </a:spcBef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endParaRPr lang="en-US" sz="2800" dirty="0"/>
          </a:p>
          <a:p>
            <a:pPr lvl="1">
              <a:lnSpc>
                <a:spcPct val="110000"/>
              </a:lnSpc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800" dirty="0"/>
              <a:t>Describe networking principles such as layering, encapsulation, and packet-switching</a:t>
            </a:r>
          </a:p>
          <a:p>
            <a:pPr marL="800100" lvl="1" indent="-457200">
              <a:spcBef>
                <a:spcPts val="800"/>
              </a:spcBef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endParaRPr lang="en-US" sz="2800" dirty="0"/>
          </a:p>
          <a:p>
            <a:pPr lvl="1">
              <a:lnSpc>
                <a:spcPct val="110000"/>
              </a:lnSpc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800" dirty="0"/>
              <a:t>Examine how packets are routed and how congestion is controlled</a:t>
            </a:r>
          </a:p>
          <a:p>
            <a:pPr marL="800100" lvl="1" indent="-457200">
              <a:spcBef>
                <a:spcPts val="800"/>
              </a:spcBef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endParaRPr lang="en-US" sz="2800" dirty="0"/>
          </a:p>
          <a:p>
            <a:pPr lvl="1">
              <a:lnSpc>
                <a:spcPct val="110000"/>
              </a:lnSpc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800" dirty="0"/>
              <a:t>Analyze scalability, reliability, and fault-tolerance over the Internet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9B5A8C-2E29-4F68-95C5-4A63898F3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0668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en-US" i="1" dirty="0"/>
              <a:t>Recap</a:t>
            </a:r>
            <a:r>
              <a:rPr lang="en-US" altLang="en-US" dirty="0"/>
              <a:t>: Learning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BB7B-5F53-40C8-B064-8F76FE85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363200" cy="4343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3000" dirty="0"/>
              <a:t>After two lectures on networks, you will be able to: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600" dirty="0"/>
              <a:t>Identify different types of networks</a:t>
            </a:r>
          </a:p>
          <a:p>
            <a:pPr marL="2171700" lvl="4" indent="-457200">
              <a:spcBef>
                <a:spcPts val="800"/>
              </a:spcBef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endParaRPr lang="en-US" sz="2600" dirty="0"/>
          </a:p>
          <a:p>
            <a:pPr lvl="1">
              <a:lnSpc>
                <a:spcPct val="110000"/>
              </a:lnSpc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600" dirty="0"/>
              <a:t>Describe various networking principles such as layering, encapsulation, and packet-switching, among others</a:t>
            </a:r>
          </a:p>
          <a:p>
            <a:pPr marL="800100" lvl="1" indent="-457200">
              <a:spcBef>
                <a:spcPts val="800"/>
              </a:spcBef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endParaRPr lang="en-US" sz="2600" dirty="0"/>
          </a:p>
          <a:p>
            <a:pPr lvl="1">
              <a:lnSpc>
                <a:spcPct val="110000"/>
              </a:lnSpc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600" dirty="0"/>
              <a:t>Examine how packets are routed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endParaRPr lang="en-US" sz="2600" dirty="0"/>
          </a:p>
          <a:p>
            <a:pPr lvl="1">
              <a:lnSpc>
                <a:spcPct val="110000"/>
              </a:lnSpc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600" dirty="0"/>
              <a:t>Realize how congestion is controlled</a:t>
            </a:r>
          </a:p>
          <a:p>
            <a:pPr marL="800100" lvl="1" indent="-457200">
              <a:spcBef>
                <a:spcPts val="800"/>
              </a:spcBef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endParaRPr lang="en-US" sz="2600" dirty="0"/>
          </a:p>
          <a:p>
            <a:pPr lvl="1">
              <a:lnSpc>
                <a:spcPct val="110000"/>
              </a:lnSpc>
              <a:buClr>
                <a:schemeClr val="tx1"/>
              </a:buClr>
              <a:buSzPct val="11400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600" dirty="0"/>
              <a:t>Analyze the performance, scalability, and reliability of networks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9B5A8C-2E29-4F68-95C5-4A63898F3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0668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en-US" dirty="0"/>
              <a:t>Learning Outcomes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915102F-C406-477D-B8B3-5B9E10A3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Next Class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D369063E-BDAF-4216-99AB-434F06A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r>
              <a:rPr lang="en-US" altLang="en-US" dirty="0" err="1"/>
              <a:t>Arsitektur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/>
              <a:t>Terdistribusi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898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1C90D40-D2DA-4C59-AEE0-82D6C9CC2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799"/>
            <a:ext cx="10591800" cy="4648201"/>
          </a:xfrm>
        </p:spPr>
        <p:txBody>
          <a:bodyPr>
            <a:normAutofit/>
          </a:bodyPr>
          <a:lstStyle/>
          <a:p>
            <a:r>
              <a:rPr lang="en-US" altLang="en-US" dirty="0"/>
              <a:t>A distributed system is a collection of components that </a:t>
            </a:r>
            <a:r>
              <a:rPr lang="en-US" altLang="en-US" dirty="0">
                <a:solidFill>
                  <a:srgbClr val="0070C0"/>
                </a:solidFill>
              </a:rPr>
              <a:t>communicate</a:t>
            </a:r>
            <a:r>
              <a:rPr lang="en-US" altLang="en-US" dirty="0"/>
              <a:t> to solve a problem </a:t>
            </a:r>
          </a:p>
          <a:p>
            <a:pPr lvl="4"/>
            <a:endParaRPr lang="en-US" altLang="en-US" sz="1200" dirty="0"/>
          </a:p>
          <a:p>
            <a:r>
              <a:rPr lang="en-US" altLang="en-US" dirty="0">
                <a:solidFill>
                  <a:srgbClr val="C00000"/>
                </a:solidFill>
              </a:rPr>
              <a:t>Why should designers of distributed systems know about networks?</a:t>
            </a:r>
          </a:p>
          <a:p>
            <a:pPr lvl="1"/>
            <a:r>
              <a:rPr lang="en-US" altLang="en-US" dirty="0"/>
              <a:t>Networking issues severely affect performance, fault-tolerance, and security of distributed systems</a:t>
            </a:r>
          </a:p>
          <a:p>
            <a:pPr lvl="1"/>
            <a:r>
              <a:rPr lang="en-US" altLang="en-US" dirty="0"/>
              <a:t>E.g., Gmail outage on Sep 1, 2010 – Google Spokesman said “</a:t>
            </a:r>
            <a:r>
              <a:rPr lang="en-US" altLang="en-US" i="1" dirty="0"/>
              <a:t>we had slightly underestimated the load which some recent changes placed on the request routers. … . few of the request routers became overloaded… causing a few more of them to also become overloaded, and within minutes nearly all of the request routers were overloaded.</a:t>
            </a:r>
            <a:r>
              <a:rPr lang="en-US" altLang="en-US" dirty="0"/>
              <a:t>”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FEDFDD6-E38C-4644-8EAE-26D0E4FE680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dirty="0"/>
              <a:t>Networks in Distributed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Primer: Latency and Bandwidth</a:t>
            </a:r>
          </a:p>
        </p:txBody>
      </p:sp>
      <p:sp>
        <p:nvSpPr>
          <p:cNvPr id="2" name="Flowchart: Direct Access Storage 1"/>
          <p:cNvSpPr/>
          <p:nvPr/>
        </p:nvSpPr>
        <p:spPr>
          <a:xfrm>
            <a:off x="1600200" y="1371600"/>
            <a:ext cx="1524000" cy="2362202"/>
          </a:xfrm>
          <a:prstGeom prst="flowChartMagneticDrum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Case 1</a:t>
            </a:r>
          </a:p>
        </p:txBody>
      </p:sp>
      <p:sp>
        <p:nvSpPr>
          <p:cNvPr id="6" name="Can 5"/>
          <p:cNvSpPr/>
          <p:nvPr/>
        </p:nvSpPr>
        <p:spPr>
          <a:xfrm rot="5400000">
            <a:off x="5636195" y="459804"/>
            <a:ext cx="445532" cy="8517523"/>
          </a:xfrm>
          <a:prstGeom prst="ca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5469523" y="1962151"/>
            <a:ext cx="4648200" cy="1104477"/>
          </a:xfrm>
          <a:prstGeom prst="flowChartMagneticDru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Case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1491" y="4507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29000" y="1371600"/>
            <a:ext cx="0" cy="9906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9723" y="25081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3429000" y="2877512"/>
            <a:ext cx="0" cy="9324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3902767"/>
            <a:ext cx="121920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92923" y="3886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621923" y="3207360"/>
            <a:ext cx="4419600" cy="1656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8436" y="3200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346323" y="1962152"/>
            <a:ext cx="0" cy="3238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177046" y="23738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346323" y="2766027"/>
            <a:ext cx="0" cy="3006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676400" y="5081873"/>
            <a:ext cx="8441323" cy="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00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562600"/>
            <a:ext cx="7975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Bandwidth (or </a:t>
            </a:r>
            <a:r>
              <a:rPr lang="en-US" i="1" dirty="0"/>
              <a:t>Capacity</a:t>
            </a:r>
            <a:r>
              <a:rPr lang="en-US" dirty="0"/>
              <a:t>) and L = Latency (or </a:t>
            </a:r>
            <a:r>
              <a:rPr lang="en-US" i="1" dirty="0"/>
              <a:t>Delay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× L gives approximately the number of bits in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B × L increases, </a:t>
            </a:r>
            <a:r>
              <a:rPr lang="en-US" i="1" dirty="0"/>
              <a:t>uncertainty</a:t>
            </a:r>
            <a:r>
              <a:rPr lang="en-US" dirty="0"/>
              <a:t> increases (more bits might get lost)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value of B × L leads to </a:t>
            </a:r>
            <a:r>
              <a:rPr lang="en-US" i="1" dirty="0"/>
              <a:t>“Buffer Bloat”</a:t>
            </a:r>
          </a:p>
          <a:p>
            <a:endParaRPr lang="en-US" dirty="0"/>
          </a:p>
        </p:txBody>
      </p:sp>
      <p:cxnSp>
        <p:nvCxnSpPr>
          <p:cNvPr id="31" name="Straight Arrow Connector 30"/>
          <p:cNvCxnSpPr>
            <a:stCxn id="32" idx="0"/>
          </p:cNvCxnSpPr>
          <p:nvPr/>
        </p:nvCxnSpPr>
        <p:spPr>
          <a:xfrm flipV="1">
            <a:off x="10346323" y="4387333"/>
            <a:ext cx="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77046" y="45397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>
            <a:off x="10346323" y="4909066"/>
            <a:ext cx="0" cy="1201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3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7" grpId="0"/>
      <p:bldP spid="11" grpId="0"/>
      <p:bldP spid="18" grpId="0"/>
      <p:bldP spid="20" grpId="0"/>
      <p:bldP spid="24" grpId="0"/>
      <p:bldP spid="28" grpId="0"/>
      <p:bldP spid="26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77D7D1-908B-4D88-A27D-0811FC5166C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05282"/>
          <a:ext cx="10668000" cy="46481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0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Networking Issue</a:t>
                      </a:r>
                    </a:p>
                  </a:txBody>
                  <a:tcPr marT="45713" marB="4571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Comments on a Distributed System Design</a:t>
                      </a:r>
                    </a:p>
                  </a:txBody>
                  <a:tcPr marT="45713" marB="45713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01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13" marB="45713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525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13" marB="457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511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13" marB="45713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511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13" marB="457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009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13" marB="45713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2640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13" marB="457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D0D8A9-6300-4033-8850-BB4CA30711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3776" y="2170860"/>
          <a:ext cx="2737624" cy="40826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737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940">
                <a:tc>
                  <a:txBody>
                    <a:bodyPr/>
                    <a:lstStyle/>
                    <a:p>
                      <a:r>
                        <a:rPr lang="en-US" sz="2000" b="1" dirty="0"/>
                        <a:t>Performance</a:t>
                      </a:r>
                      <a:r>
                        <a:rPr lang="en-US" sz="2000" b="1" baseline="0" dirty="0"/>
                        <a:t> </a:t>
                      </a:r>
                      <a:endParaRPr lang="en-US" sz="2000" b="1" dirty="0"/>
                    </a:p>
                  </a:txBody>
                  <a:tcPr marT="41564" marB="41564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r>
                        <a:rPr lang="en-US" sz="2000" b="1" dirty="0"/>
                        <a:t>Scalability</a:t>
                      </a:r>
                    </a:p>
                  </a:txBody>
                  <a:tcPr marT="41564" marB="41564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r>
                        <a:rPr lang="en-US" sz="2000" b="1" dirty="0"/>
                        <a:t>Reliability</a:t>
                      </a:r>
                    </a:p>
                  </a:txBody>
                  <a:tcPr marT="41564" marB="41564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r>
                        <a:rPr lang="en-US" sz="2000" b="1" dirty="0"/>
                        <a:t>Security</a:t>
                      </a:r>
                    </a:p>
                  </a:txBody>
                  <a:tcPr marT="41564" marB="41564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sz="2000" b="1" dirty="0"/>
                        <a:t>Mobility</a:t>
                      </a:r>
                    </a:p>
                  </a:txBody>
                  <a:tcPr marT="41564" marB="41564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r>
                        <a:rPr lang="en-US" sz="2000" b="1" dirty="0"/>
                        <a:t>Quality-of-service</a:t>
                      </a:r>
                    </a:p>
                  </a:txBody>
                  <a:tcPr marT="41564" marB="41564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97925B-042B-4826-874F-8FA4E73E1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462" y="2224935"/>
            <a:ext cx="75438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Affects choices of whether to optimize for network or other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7BC87-ED02-4C85-A0CD-E26961E9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462" y="2886971"/>
            <a:ext cx="79248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Size of Internet is increasing; expect greater traffic and latency in future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A9D10-A45A-4D37-B1BE-5EE2C8267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704" y="3455788"/>
            <a:ext cx="7883496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Detect communication errors and perform error-checks at the application layer (</a:t>
            </a:r>
            <a:r>
              <a:rPr lang="en-US" altLang="en-US" sz="1900" i="1" dirty="0">
                <a:solidFill>
                  <a:schemeClr val="tx1"/>
                </a:solidFill>
              </a:rPr>
              <a:t>end-to-end argument!</a:t>
            </a:r>
            <a:r>
              <a:rPr lang="en-US" altLang="en-US" sz="1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CDE060-6706-4901-9F1D-3C618F09E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568" y="4170169"/>
            <a:ext cx="780943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Install firewalls at gateways; deploy end-to-end authentication; employ encryption, etc.,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FF5ECC-E559-4E1A-AF62-7ECA796DF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962" y="4973297"/>
            <a:ext cx="67437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Expect intermittent connection for mobile devices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57C1E-7BAE-4962-B0E2-19F669625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962" y="5484038"/>
            <a:ext cx="787423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Internet is best-effort. It is hard to ensure strict </a:t>
            </a:r>
            <a:r>
              <a:rPr lang="en-US" altLang="en-US" sz="1900" dirty="0" err="1">
                <a:solidFill>
                  <a:schemeClr val="tx1"/>
                </a:solidFill>
              </a:rPr>
              <a:t>QoS</a:t>
            </a:r>
            <a:r>
              <a:rPr lang="en-US" altLang="en-US" sz="1900" dirty="0">
                <a:solidFill>
                  <a:schemeClr val="tx1"/>
                </a:solidFill>
              </a:rPr>
              <a:t> guarantees for, say, multimedia data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3FE96F0-34E6-427F-9736-FAE32F3FF5A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dirty="0"/>
              <a:t>Networks in Distributed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0C48-5EB9-49F7-92AC-BEFB9F8F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r>
              <a:rPr lang="en-US" altLang="en-US" sz="2800" dirty="0"/>
              <a:t>Important ways to classify networks</a:t>
            </a:r>
          </a:p>
          <a:p>
            <a:pPr marL="971550" lvl="1" indent="-514350">
              <a:buFontTx/>
              <a:buAutoNum type="arabicPeriod"/>
            </a:pPr>
            <a:r>
              <a:rPr lang="en-US" altLang="en-US" sz="2400" dirty="0"/>
              <a:t>Based on size</a:t>
            </a:r>
          </a:p>
          <a:p>
            <a:pPr lvl="2"/>
            <a:r>
              <a:rPr lang="en-US" altLang="en-US" sz="2200" dirty="0"/>
              <a:t>Body Area Networks (BAN)</a:t>
            </a:r>
          </a:p>
          <a:p>
            <a:pPr lvl="2"/>
            <a:r>
              <a:rPr lang="en-US" altLang="en-US" sz="2200" dirty="0"/>
              <a:t>Personal Area Networks (PAN)</a:t>
            </a:r>
          </a:p>
          <a:p>
            <a:pPr lvl="2"/>
            <a:r>
              <a:rPr lang="en-US" altLang="en-US" sz="2200" dirty="0"/>
              <a:t>Local Area Networks (LAN)</a:t>
            </a:r>
          </a:p>
          <a:p>
            <a:pPr lvl="2"/>
            <a:r>
              <a:rPr lang="en-US" altLang="en-US" sz="2200" dirty="0"/>
              <a:t>Wide Area Networks (WAN)</a:t>
            </a:r>
          </a:p>
          <a:p>
            <a:pPr lvl="4"/>
            <a:endParaRPr lang="en-US" altLang="en-US" sz="1600" dirty="0"/>
          </a:p>
          <a:p>
            <a:pPr marL="971550" lvl="1" indent="-514350">
              <a:buFontTx/>
              <a:buAutoNum type="arabicPeriod"/>
            </a:pPr>
            <a:r>
              <a:rPr lang="en-US" altLang="en-US" sz="2400" dirty="0"/>
              <a:t>Based on technology</a:t>
            </a:r>
          </a:p>
          <a:p>
            <a:pPr lvl="2"/>
            <a:r>
              <a:rPr lang="en-US" altLang="en-US" sz="2200" dirty="0"/>
              <a:t>Ethernet Networks</a:t>
            </a:r>
          </a:p>
          <a:p>
            <a:pPr lvl="2"/>
            <a:r>
              <a:rPr lang="en-US" altLang="en-US" sz="2200" dirty="0"/>
              <a:t>Wireless Networks</a:t>
            </a:r>
          </a:p>
          <a:p>
            <a:pPr lvl="2"/>
            <a:r>
              <a:rPr lang="en-US" altLang="en-US" sz="2200" dirty="0"/>
              <a:t>Cellular Networks </a:t>
            </a:r>
          </a:p>
          <a:p>
            <a:pPr marL="971550" lvl="1" indent="-514350">
              <a:buNone/>
            </a:pPr>
            <a:endParaRPr lang="en-US" alt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2F8F04-0BB1-4DE5-BF1C-8A735B8392C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dirty="0"/>
              <a:t>Network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3573</Words>
  <Application>Microsoft Office PowerPoint</Application>
  <PresentationFormat>Widescreen</PresentationFormat>
  <Paragraphs>793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Times</vt:lpstr>
      <vt:lpstr>Times New Roman</vt:lpstr>
      <vt:lpstr>Trebuchet MS</vt:lpstr>
      <vt:lpstr>Wingdings</vt:lpstr>
      <vt:lpstr>Office Theme</vt:lpstr>
      <vt:lpstr>Sistem Terdistribusi IF2222 </vt:lpstr>
      <vt:lpstr>Sistem Terdistribusi 2022</vt:lpstr>
      <vt:lpstr>Capaian Pembelajaran</vt:lpstr>
      <vt:lpstr>Today…</vt:lpstr>
      <vt:lpstr>Learning Outcomes</vt:lpstr>
      <vt:lpstr>PowerPoint Presentation</vt:lpstr>
      <vt:lpstr>A Primer: Latency and Bandwidth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Latency and Bandwidth</vt:lpstr>
      <vt:lpstr>PowerPoint Presentation</vt:lpstr>
      <vt:lpstr>PowerPoint Presentation</vt:lpstr>
      <vt:lpstr>PowerPoint Presentation</vt:lpstr>
      <vt:lpstr>Network Layers</vt:lpstr>
      <vt:lpstr>OSI Reference Model</vt:lpstr>
      <vt:lpstr>Packet Encapsulation</vt:lpstr>
      <vt:lpstr>Layers that We Will Study Today</vt:lpstr>
      <vt:lpstr>Layers that We Will Study Today</vt:lpstr>
      <vt:lpstr>Physical Layer</vt:lpstr>
      <vt:lpstr>Layers that We Will Study Today</vt:lpstr>
      <vt:lpstr>Data-link Layer</vt:lpstr>
      <vt:lpstr>Coordination at Data-link Layer</vt:lpstr>
      <vt:lpstr>Addressing over Local Networks</vt:lpstr>
      <vt:lpstr>The Four Layers We Are Studying</vt:lpstr>
      <vt:lpstr>Network Layer</vt:lpstr>
      <vt:lpstr>Router</vt:lpstr>
      <vt:lpstr>Routing Algorithm</vt:lpstr>
      <vt:lpstr>Routing Algorithm (Cont’d)</vt:lpstr>
      <vt:lpstr>Distance Vector Algorithm</vt:lpstr>
      <vt:lpstr>Distance Vector Algorithm –  Next-hop Determination</vt:lpstr>
      <vt:lpstr>Routing Tables for an Example Scenario</vt:lpstr>
      <vt:lpstr>Distance Vector Algorithm –  Updating the Connectivity Information</vt:lpstr>
      <vt:lpstr>PowerPoint Presentation</vt:lpstr>
      <vt:lpstr>Summary: Routing over Internet</vt:lpstr>
      <vt:lpstr>Layers that we will study today</vt:lpstr>
      <vt:lpstr>Transport Layer</vt:lpstr>
      <vt:lpstr>Simple Transport Layer Protocols</vt:lpstr>
      <vt:lpstr>Advanced Transport Layer Protocols</vt:lpstr>
      <vt:lpstr>1. Connection-Oriented Communication</vt:lpstr>
      <vt:lpstr>2. Reliability</vt:lpstr>
      <vt:lpstr>3. Congestion Control</vt:lpstr>
      <vt:lpstr>3. Congestion Control (Cont’d)</vt:lpstr>
      <vt:lpstr>Recap: Learning Objectives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Terdistribusi IF2222</dc:title>
  <dc:creator>Husni</dc:creator>
  <cp:lastModifiedBy>husni.ifutm@outlook.com</cp:lastModifiedBy>
  <cp:revision>9</cp:revision>
  <dcterms:created xsi:type="dcterms:W3CDTF">2022-08-07T23:15:33Z</dcterms:created>
  <dcterms:modified xsi:type="dcterms:W3CDTF">2022-08-26T12:40:50Z</dcterms:modified>
</cp:coreProperties>
</file>