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2" r:id="rId9"/>
    <p:sldId id="270" r:id="rId10"/>
    <p:sldId id="271" r:id="rId11"/>
    <p:sldId id="272" r:id="rId12"/>
    <p:sldId id="265" r:id="rId13"/>
    <p:sldId id="266" r:id="rId14"/>
    <p:sldId id="263" r:id="rId15"/>
    <p:sldId id="261" r:id="rId16"/>
    <p:sldId id="269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EEC7C-9A0D-4B79-9684-CB930B8207E5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E51AF7-2FD0-4E8E-AD07-4C134ADCCBF7}" type="pres">
      <dgm:prSet presAssocID="{A53EEC7C-9A0D-4B79-9684-CB930B8207E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AA97E87F-00B6-49F3-8719-824D8C1D9E53}" type="presOf" srcId="{A53EEC7C-9A0D-4B79-9684-CB930B8207E5}" destId="{8BE51AF7-2FD0-4E8E-AD07-4C134ADCCBF7}" srcOrd="0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1675C-CB06-460F-A16C-38C662274AC7}" type="doc">
      <dgm:prSet loTypeId="urn:microsoft.com/office/officeart/2011/layout/HexagonRadial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383C518-57FB-484D-B9D3-55BDF7254FC5}">
      <dgm:prSet phldrT="[Text]"/>
      <dgm:spPr/>
      <dgm:t>
        <a:bodyPr/>
        <a:lstStyle/>
        <a:p>
          <a:r>
            <a:rPr lang="en-US" dirty="0"/>
            <a:t>Component  Service</a:t>
          </a:r>
        </a:p>
      </dgm:t>
    </dgm:pt>
    <dgm:pt modelId="{E3CAA27E-C8CA-46DE-A90A-2120C2ECC950}" type="parTrans" cxnId="{8F8B10E1-B25C-48F6-A8CD-5D93C47703A6}">
      <dgm:prSet/>
      <dgm:spPr/>
      <dgm:t>
        <a:bodyPr/>
        <a:lstStyle/>
        <a:p>
          <a:endParaRPr lang="en-US"/>
        </a:p>
      </dgm:t>
    </dgm:pt>
    <dgm:pt modelId="{B757F574-5858-4019-91CC-20FF1048CB2F}" type="sibTrans" cxnId="{8F8B10E1-B25C-48F6-A8CD-5D93C47703A6}">
      <dgm:prSet/>
      <dgm:spPr/>
      <dgm:t>
        <a:bodyPr/>
        <a:lstStyle/>
        <a:p>
          <a:endParaRPr lang="en-US"/>
        </a:p>
      </dgm:t>
    </dgm:pt>
    <dgm:pt modelId="{94F5E036-0AAF-4859-924E-7F4CDF9748B1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A968A1D-3F8C-461A-B127-ABF5ACB84B1E}" type="parTrans" cxnId="{0FCC9A68-9B51-475A-B511-3243832E8769}">
      <dgm:prSet/>
      <dgm:spPr/>
      <dgm:t>
        <a:bodyPr/>
        <a:lstStyle/>
        <a:p>
          <a:endParaRPr lang="en-US"/>
        </a:p>
      </dgm:t>
    </dgm:pt>
    <dgm:pt modelId="{EB15CA33-B3B5-4BB7-84E8-EA3719B60F77}" type="sibTrans" cxnId="{0FCC9A68-9B51-475A-B511-3243832E8769}">
      <dgm:prSet/>
      <dgm:spPr/>
      <dgm:t>
        <a:bodyPr/>
        <a:lstStyle/>
        <a:p>
          <a:endParaRPr lang="en-US"/>
        </a:p>
      </dgm:t>
    </dgm:pt>
    <dgm:pt modelId="{A342F2AC-FBFA-4FC8-B4BC-08C405D81FD9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9D2611B-AA36-4018-84DF-AE6FAA89B710}" type="parTrans" cxnId="{CC8A2D94-689B-4597-AAA9-131EE48BDE59}">
      <dgm:prSet/>
      <dgm:spPr/>
      <dgm:t>
        <a:bodyPr/>
        <a:lstStyle/>
        <a:p>
          <a:endParaRPr lang="en-US"/>
        </a:p>
      </dgm:t>
    </dgm:pt>
    <dgm:pt modelId="{CAED6C4E-8309-4928-B3B6-152AAA32DA04}" type="sibTrans" cxnId="{CC8A2D94-689B-4597-AAA9-131EE48BDE59}">
      <dgm:prSet/>
      <dgm:spPr/>
      <dgm:t>
        <a:bodyPr/>
        <a:lstStyle/>
        <a:p>
          <a:endParaRPr lang="en-US"/>
        </a:p>
      </dgm:t>
    </dgm:pt>
    <dgm:pt modelId="{7C2FDD65-A6D3-46BD-9BF6-391B31F95B53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52C949A8-0DE2-4F91-A2DC-01CDB3762053}" type="parTrans" cxnId="{CF3D4690-398D-40E4-9D3B-519C56548277}">
      <dgm:prSet/>
      <dgm:spPr/>
      <dgm:t>
        <a:bodyPr/>
        <a:lstStyle/>
        <a:p>
          <a:endParaRPr lang="en-US"/>
        </a:p>
      </dgm:t>
    </dgm:pt>
    <dgm:pt modelId="{7488B4C2-C78B-496A-918A-FAEC604B1127}" type="sibTrans" cxnId="{CF3D4690-398D-40E4-9D3B-519C56548277}">
      <dgm:prSet/>
      <dgm:spPr/>
      <dgm:t>
        <a:bodyPr/>
        <a:lstStyle/>
        <a:p>
          <a:endParaRPr lang="en-US"/>
        </a:p>
      </dgm:t>
    </dgm:pt>
    <dgm:pt modelId="{A71CA6EA-AB5D-4C21-9106-B594E3F2F991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D000D0C8-C786-4F33-9034-1D13783F8298}" type="parTrans" cxnId="{112CB20A-EA10-45A5-9CCE-47446C62423D}">
      <dgm:prSet/>
      <dgm:spPr/>
      <dgm:t>
        <a:bodyPr/>
        <a:lstStyle/>
        <a:p>
          <a:endParaRPr lang="en-US"/>
        </a:p>
      </dgm:t>
    </dgm:pt>
    <dgm:pt modelId="{AAD2D211-7E50-458B-A4DF-269A9D8EABDA}" type="sibTrans" cxnId="{112CB20A-EA10-45A5-9CCE-47446C62423D}">
      <dgm:prSet/>
      <dgm:spPr/>
      <dgm:t>
        <a:bodyPr/>
        <a:lstStyle/>
        <a:p>
          <a:endParaRPr lang="en-US"/>
        </a:p>
      </dgm:t>
    </dgm:pt>
    <dgm:pt modelId="{89C618EF-6546-4AA0-8C06-8C99C30E7BF4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00EF732-EBE8-4420-948F-58F33C449F2F}" type="parTrans" cxnId="{E59FC36B-844A-4574-A8B3-7B7B0F61A2CA}">
      <dgm:prSet/>
      <dgm:spPr/>
      <dgm:t>
        <a:bodyPr/>
        <a:lstStyle/>
        <a:p>
          <a:endParaRPr lang="en-US"/>
        </a:p>
      </dgm:t>
    </dgm:pt>
    <dgm:pt modelId="{710DE245-94CC-45C7-B08B-ABCE52AC1B12}" type="sibTrans" cxnId="{E59FC36B-844A-4574-A8B3-7B7B0F61A2CA}">
      <dgm:prSet/>
      <dgm:spPr/>
      <dgm:t>
        <a:bodyPr/>
        <a:lstStyle/>
        <a:p>
          <a:endParaRPr lang="en-US"/>
        </a:p>
      </dgm:t>
    </dgm:pt>
    <dgm:pt modelId="{0E75895E-F4BD-494D-A45D-7D77F062D14D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46A0D2E2-0BB2-46C3-859E-DD0CB75498D5}" type="parTrans" cxnId="{EF6DB3AB-1370-43A3-9722-2E4CA1D46066}">
      <dgm:prSet/>
      <dgm:spPr/>
      <dgm:t>
        <a:bodyPr/>
        <a:lstStyle/>
        <a:p>
          <a:endParaRPr lang="en-US"/>
        </a:p>
      </dgm:t>
    </dgm:pt>
    <dgm:pt modelId="{0DC49F15-3E6B-4AE6-A2AE-B99B00E30F9B}" type="sibTrans" cxnId="{EF6DB3AB-1370-43A3-9722-2E4CA1D46066}">
      <dgm:prSet/>
      <dgm:spPr/>
      <dgm:t>
        <a:bodyPr/>
        <a:lstStyle/>
        <a:p>
          <a:endParaRPr lang="en-US"/>
        </a:p>
      </dgm:t>
    </dgm:pt>
    <dgm:pt modelId="{293D5DB7-F17B-4A5F-96EF-B496DF308BA5}" type="pres">
      <dgm:prSet presAssocID="{11E1675C-CB06-460F-A16C-38C662274AC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1FA830C-7991-42B7-8F80-2537D1B55E64}" type="pres">
      <dgm:prSet presAssocID="{D383C518-57FB-484D-B9D3-55BDF7254FC5}" presName="Parent" presStyleLbl="node0" presStyleIdx="0" presStyleCnt="1">
        <dgm:presLayoutVars>
          <dgm:chMax val="6"/>
          <dgm:chPref val="6"/>
        </dgm:presLayoutVars>
      </dgm:prSet>
      <dgm:spPr/>
    </dgm:pt>
    <dgm:pt modelId="{4D157E46-6326-47EB-B0C4-67E5116D5363}" type="pres">
      <dgm:prSet presAssocID="{94F5E036-0AAF-4859-924E-7F4CDF9748B1}" presName="Accent1" presStyleCnt="0"/>
      <dgm:spPr/>
    </dgm:pt>
    <dgm:pt modelId="{3189F97D-F656-4C70-841A-119DA111B744}" type="pres">
      <dgm:prSet presAssocID="{94F5E036-0AAF-4859-924E-7F4CDF9748B1}" presName="Accent" presStyleLbl="bgShp" presStyleIdx="0" presStyleCnt="6"/>
      <dgm:spPr/>
    </dgm:pt>
    <dgm:pt modelId="{E7C7AC2B-D9C1-4CDA-9131-3F985B4E9C4E}" type="pres">
      <dgm:prSet presAssocID="{94F5E036-0AAF-4859-924E-7F4CDF9748B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696F61A-9988-408A-8B29-88A95C3AFA66}" type="pres">
      <dgm:prSet presAssocID="{A342F2AC-FBFA-4FC8-B4BC-08C405D81FD9}" presName="Accent2" presStyleCnt="0"/>
      <dgm:spPr/>
    </dgm:pt>
    <dgm:pt modelId="{564B7B53-DEF1-4ACD-B212-9AEA23B9B66D}" type="pres">
      <dgm:prSet presAssocID="{A342F2AC-FBFA-4FC8-B4BC-08C405D81FD9}" presName="Accent" presStyleLbl="bgShp" presStyleIdx="1" presStyleCnt="6"/>
      <dgm:spPr/>
    </dgm:pt>
    <dgm:pt modelId="{B703E4C9-7321-4891-966B-D055832EEB73}" type="pres">
      <dgm:prSet presAssocID="{A342F2AC-FBFA-4FC8-B4BC-08C405D81FD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FE6E978-19DE-4F14-B3DF-4F4B2E8B75AD}" type="pres">
      <dgm:prSet presAssocID="{7C2FDD65-A6D3-46BD-9BF6-391B31F95B53}" presName="Accent3" presStyleCnt="0"/>
      <dgm:spPr/>
    </dgm:pt>
    <dgm:pt modelId="{4972C26C-F949-4B38-A692-E71C18F4A16D}" type="pres">
      <dgm:prSet presAssocID="{7C2FDD65-A6D3-46BD-9BF6-391B31F95B53}" presName="Accent" presStyleLbl="bgShp" presStyleIdx="2" presStyleCnt="6"/>
      <dgm:spPr/>
    </dgm:pt>
    <dgm:pt modelId="{841321C8-3A9D-4B62-92C0-C0F26FF85B97}" type="pres">
      <dgm:prSet presAssocID="{7C2FDD65-A6D3-46BD-9BF6-391B31F95B5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0D1473B-1941-4560-9F9F-02D0562B04EC}" type="pres">
      <dgm:prSet presAssocID="{A71CA6EA-AB5D-4C21-9106-B594E3F2F991}" presName="Accent4" presStyleCnt="0"/>
      <dgm:spPr/>
    </dgm:pt>
    <dgm:pt modelId="{ED202B38-1E9B-42AA-9891-CED6942DEC2C}" type="pres">
      <dgm:prSet presAssocID="{A71CA6EA-AB5D-4C21-9106-B594E3F2F991}" presName="Accent" presStyleLbl="bgShp" presStyleIdx="3" presStyleCnt="6"/>
      <dgm:spPr/>
    </dgm:pt>
    <dgm:pt modelId="{BE13F565-E23E-4B81-B25E-D48C69D43E03}" type="pres">
      <dgm:prSet presAssocID="{A71CA6EA-AB5D-4C21-9106-B594E3F2F99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756561C-FBEE-4915-8AB1-878429CCD790}" type="pres">
      <dgm:prSet presAssocID="{89C618EF-6546-4AA0-8C06-8C99C30E7BF4}" presName="Accent5" presStyleCnt="0"/>
      <dgm:spPr/>
    </dgm:pt>
    <dgm:pt modelId="{624B0DA8-83A6-4449-B43D-01E45FB39801}" type="pres">
      <dgm:prSet presAssocID="{89C618EF-6546-4AA0-8C06-8C99C30E7BF4}" presName="Accent" presStyleLbl="bgShp" presStyleIdx="4" presStyleCnt="6"/>
      <dgm:spPr/>
    </dgm:pt>
    <dgm:pt modelId="{B851DEA4-890B-40AF-806E-32209EDBE758}" type="pres">
      <dgm:prSet presAssocID="{89C618EF-6546-4AA0-8C06-8C99C30E7BF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E15E458-3303-4087-86CB-D02D42FD176A}" type="pres">
      <dgm:prSet presAssocID="{0E75895E-F4BD-494D-A45D-7D77F062D14D}" presName="Accent6" presStyleCnt="0"/>
      <dgm:spPr/>
    </dgm:pt>
    <dgm:pt modelId="{E4253D56-CB80-49FB-96F0-1C9FE7D28A50}" type="pres">
      <dgm:prSet presAssocID="{0E75895E-F4BD-494D-A45D-7D77F062D14D}" presName="Accent" presStyleLbl="bgShp" presStyleIdx="5" presStyleCnt="6"/>
      <dgm:spPr/>
    </dgm:pt>
    <dgm:pt modelId="{9DFD7197-5246-4176-8A0A-C8A9522462EA}" type="pres">
      <dgm:prSet presAssocID="{0E75895E-F4BD-494D-A45D-7D77F062D14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12CB20A-EA10-45A5-9CCE-47446C62423D}" srcId="{D383C518-57FB-484D-B9D3-55BDF7254FC5}" destId="{A71CA6EA-AB5D-4C21-9106-B594E3F2F991}" srcOrd="3" destOrd="0" parTransId="{D000D0C8-C786-4F33-9034-1D13783F8298}" sibTransId="{AAD2D211-7E50-458B-A4DF-269A9D8EABDA}"/>
    <dgm:cxn modelId="{0FCC9A68-9B51-475A-B511-3243832E8769}" srcId="{D383C518-57FB-484D-B9D3-55BDF7254FC5}" destId="{94F5E036-0AAF-4859-924E-7F4CDF9748B1}" srcOrd="0" destOrd="0" parTransId="{7A968A1D-3F8C-461A-B127-ABF5ACB84B1E}" sibTransId="{EB15CA33-B3B5-4BB7-84E8-EA3719B60F77}"/>
    <dgm:cxn modelId="{5153DD49-A3F3-4D64-8E89-37171C5FCED2}" type="presOf" srcId="{94F5E036-0AAF-4859-924E-7F4CDF9748B1}" destId="{E7C7AC2B-D9C1-4CDA-9131-3F985B4E9C4E}" srcOrd="0" destOrd="0" presId="urn:microsoft.com/office/officeart/2011/layout/HexagonRadial"/>
    <dgm:cxn modelId="{E59FC36B-844A-4574-A8B3-7B7B0F61A2CA}" srcId="{D383C518-57FB-484D-B9D3-55BDF7254FC5}" destId="{89C618EF-6546-4AA0-8C06-8C99C30E7BF4}" srcOrd="4" destOrd="0" parTransId="{700EF732-EBE8-4420-948F-58F33C449F2F}" sibTransId="{710DE245-94CC-45C7-B08B-ABCE52AC1B12}"/>
    <dgm:cxn modelId="{8CE0057F-B1CF-4B90-B68B-D6842FF6AACE}" type="presOf" srcId="{D383C518-57FB-484D-B9D3-55BDF7254FC5}" destId="{71FA830C-7991-42B7-8F80-2537D1B55E64}" srcOrd="0" destOrd="0" presId="urn:microsoft.com/office/officeart/2011/layout/HexagonRadial"/>
    <dgm:cxn modelId="{ADF3E782-5FD5-42E2-B54F-1E168E494538}" type="presOf" srcId="{A71CA6EA-AB5D-4C21-9106-B594E3F2F991}" destId="{BE13F565-E23E-4B81-B25E-D48C69D43E03}" srcOrd="0" destOrd="0" presId="urn:microsoft.com/office/officeart/2011/layout/HexagonRadial"/>
    <dgm:cxn modelId="{E2609084-0DFD-40F9-91AC-FEB77708F60C}" type="presOf" srcId="{0E75895E-F4BD-494D-A45D-7D77F062D14D}" destId="{9DFD7197-5246-4176-8A0A-C8A9522462EA}" srcOrd="0" destOrd="0" presId="urn:microsoft.com/office/officeart/2011/layout/HexagonRadial"/>
    <dgm:cxn modelId="{CF3D4690-398D-40E4-9D3B-519C56548277}" srcId="{D383C518-57FB-484D-B9D3-55BDF7254FC5}" destId="{7C2FDD65-A6D3-46BD-9BF6-391B31F95B53}" srcOrd="2" destOrd="0" parTransId="{52C949A8-0DE2-4F91-A2DC-01CDB3762053}" sibTransId="{7488B4C2-C78B-496A-918A-FAEC604B1127}"/>
    <dgm:cxn modelId="{531CA693-9DFE-4940-B722-5B34B5FD97CF}" type="presOf" srcId="{A342F2AC-FBFA-4FC8-B4BC-08C405D81FD9}" destId="{B703E4C9-7321-4891-966B-D055832EEB73}" srcOrd="0" destOrd="0" presId="urn:microsoft.com/office/officeart/2011/layout/HexagonRadial"/>
    <dgm:cxn modelId="{CC8A2D94-689B-4597-AAA9-131EE48BDE59}" srcId="{D383C518-57FB-484D-B9D3-55BDF7254FC5}" destId="{A342F2AC-FBFA-4FC8-B4BC-08C405D81FD9}" srcOrd="1" destOrd="0" parTransId="{79D2611B-AA36-4018-84DF-AE6FAA89B710}" sibTransId="{CAED6C4E-8309-4928-B3B6-152AAA32DA04}"/>
    <dgm:cxn modelId="{EF6DB3AB-1370-43A3-9722-2E4CA1D46066}" srcId="{D383C518-57FB-484D-B9D3-55BDF7254FC5}" destId="{0E75895E-F4BD-494D-A45D-7D77F062D14D}" srcOrd="5" destOrd="0" parTransId="{46A0D2E2-0BB2-46C3-859E-DD0CB75498D5}" sibTransId="{0DC49F15-3E6B-4AE6-A2AE-B99B00E30F9B}"/>
    <dgm:cxn modelId="{8F8B10E1-B25C-48F6-A8CD-5D93C47703A6}" srcId="{11E1675C-CB06-460F-A16C-38C662274AC7}" destId="{D383C518-57FB-484D-B9D3-55BDF7254FC5}" srcOrd="0" destOrd="0" parTransId="{E3CAA27E-C8CA-46DE-A90A-2120C2ECC950}" sibTransId="{B757F574-5858-4019-91CC-20FF1048CB2F}"/>
    <dgm:cxn modelId="{F9917DE3-73C1-46D8-84A3-1ACCFC0841F2}" type="presOf" srcId="{89C618EF-6546-4AA0-8C06-8C99C30E7BF4}" destId="{B851DEA4-890B-40AF-806E-32209EDBE758}" srcOrd="0" destOrd="0" presId="urn:microsoft.com/office/officeart/2011/layout/HexagonRadial"/>
    <dgm:cxn modelId="{DAE559E6-0591-4BD8-977A-1FCD50E9429E}" type="presOf" srcId="{11E1675C-CB06-460F-A16C-38C662274AC7}" destId="{293D5DB7-F17B-4A5F-96EF-B496DF308BA5}" srcOrd="0" destOrd="0" presId="urn:microsoft.com/office/officeart/2011/layout/HexagonRadial"/>
    <dgm:cxn modelId="{C55CF1FE-D2AB-42D8-B49F-40162E2CBB6A}" type="presOf" srcId="{7C2FDD65-A6D3-46BD-9BF6-391B31F95B53}" destId="{841321C8-3A9D-4B62-92C0-C0F26FF85B97}" srcOrd="0" destOrd="0" presId="urn:microsoft.com/office/officeart/2011/layout/HexagonRadial"/>
    <dgm:cxn modelId="{ED8F9406-9BA6-40F0-8DC7-06F2C7B280AA}" type="presParOf" srcId="{293D5DB7-F17B-4A5F-96EF-B496DF308BA5}" destId="{71FA830C-7991-42B7-8F80-2537D1B55E64}" srcOrd="0" destOrd="0" presId="urn:microsoft.com/office/officeart/2011/layout/HexagonRadial"/>
    <dgm:cxn modelId="{62A3A111-C319-4EF1-A405-EB70C69E0627}" type="presParOf" srcId="{293D5DB7-F17B-4A5F-96EF-B496DF308BA5}" destId="{4D157E46-6326-47EB-B0C4-67E5116D5363}" srcOrd="1" destOrd="0" presId="urn:microsoft.com/office/officeart/2011/layout/HexagonRadial"/>
    <dgm:cxn modelId="{2FB46161-6000-489A-8E25-2136EAD65D8A}" type="presParOf" srcId="{4D157E46-6326-47EB-B0C4-67E5116D5363}" destId="{3189F97D-F656-4C70-841A-119DA111B744}" srcOrd="0" destOrd="0" presId="urn:microsoft.com/office/officeart/2011/layout/HexagonRadial"/>
    <dgm:cxn modelId="{DCF5F7C7-3283-4A6F-A1D5-16F1F08B4777}" type="presParOf" srcId="{293D5DB7-F17B-4A5F-96EF-B496DF308BA5}" destId="{E7C7AC2B-D9C1-4CDA-9131-3F985B4E9C4E}" srcOrd="2" destOrd="0" presId="urn:microsoft.com/office/officeart/2011/layout/HexagonRadial"/>
    <dgm:cxn modelId="{C1611A2B-57E7-46EB-83BD-F30C66E13484}" type="presParOf" srcId="{293D5DB7-F17B-4A5F-96EF-B496DF308BA5}" destId="{1696F61A-9988-408A-8B29-88A95C3AFA66}" srcOrd="3" destOrd="0" presId="urn:microsoft.com/office/officeart/2011/layout/HexagonRadial"/>
    <dgm:cxn modelId="{0601861A-0B11-4BA2-8CBF-D0633B67C64C}" type="presParOf" srcId="{1696F61A-9988-408A-8B29-88A95C3AFA66}" destId="{564B7B53-DEF1-4ACD-B212-9AEA23B9B66D}" srcOrd="0" destOrd="0" presId="urn:microsoft.com/office/officeart/2011/layout/HexagonRadial"/>
    <dgm:cxn modelId="{1489C6C4-1F4B-4366-BBEA-BC8093EF8828}" type="presParOf" srcId="{293D5DB7-F17B-4A5F-96EF-B496DF308BA5}" destId="{B703E4C9-7321-4891-966B-D055832EEB73}" srcOrd="4" destOrd="0" presId="urn:microsoft.com/office/officeart/2011/layout/HexagonRadial"/>
    <dgm:cxn modelId="{C2A3C8CA-9F5F-473D-A93E-4996520FA1BD}" type="presParOf" srcId="{293D5DB7-F17B-4A5F-96EF-B496DF308BA5}" destId="{CFE6E978-19DE-4F14-B3DF-4F4B2E8B75AD}" srcOrd="5" destOrd="0" presId="urn:microsoft.com/office/officeart/2011/layout/HexagonRadial"/>
    <dgm:cxn modelId="{4075BDCA-C502-4D9A-8F2B-BC1D688EFA54}" type="presParOf" srcId="{CFE6E978-19DE-4F14-B3DF-4F4B2E8B75AD}" destId="{4972C26C-F949-4B38-A692-E71C18F4A16D}" srcOrd="0" destOrd="0" presId="urn:microsoft.com/office/officeart/2011/layout/HexagonRadial"/>
    <dgm:cxn modelId="{2FCE773B-7D77-4906-9102-D59A3D9B24AC}" type="presParOf" srcId="{293D5DB7-F17B-4A5F-96EF-B496DF308BA5}" destId="{841321C8-3A9D-4B62-92C0-C0F26FF85B97}" srcOrd="6" destOrd="0" presId="urn:microsoft.com/office/officeart/2011/layout/HexagonRadial"/>
    <dgm:cxn modelId="{317293DB-C6DA-4103-8733-E2C80619D143}" type="presParOf" srcId="{293D5DB7-F17B-4A5F-96EF-B496DF308BA5}" destId="{70D1473B-1941-4560-9F9F-02D0562B04EC}" srcOrd="7" destOrd="0" presId="urn:microsoft.com/office/officeart/2011/layout/HexagonRadial"/>
    <dgm:cxn modelId="{379DF565-E0C0-462D-ABC9-DBD250535F93}" type="presParOf" srcId="{70D1473B-1941-4560-9F9F-02D0562B04EC}" destId="{ED202B38-1E9B-42AA-9891-CED6942DEC2C}" srcOrd="0" destOrd="0" presId="urn:microsoft.com/office/officeart/2011/layout/HexagonRadial"/>
    <dgm:cxn modelId="{2FE24A04-2346-4CAC-A354-21CD911426D8}" type="presParOf" srcId="{293D5DB7-F17B-4A5F-96EF-B496DF308BA5}" destId="{BE13F565-E23E-4B81-B25E-D48C69D43E03}" srcOrd="8" destOrd="0" presId="urn:microsoft.com/office/officeart/2011/layout/HexagonRadial"/>
    <dgm:cxn modelId="{F3053749-0EC2-46FC-8DCF-28209CF6274A}" type="presParOf" srcId="{293D5DB7-F17B-4A5F-96EF-B496DF308BA5}" destId="{E756561C-FBEE-4915-8AB1-878429CCD790}" srcOrd="9" destOrd="0" presId="urn:microsoft.com/office/officeart/2011/layout/HexagonRadial"/>
    <dgm:cxn modelId="{4D3AFBCE-F3DD-4C65-BD94-08B842DDB2E5}" type="presParOf" srcId="{E756561C-FBEE-4915-8AB1-878429CCD790}" destId="{624B0DA8-83A6-4449-B43D-01E45FB39801}" srcOrd="0" destOrd="0" presId="urn:microsoft.com/office/officeart/2011/layout/HexagonRadial"/>
    <dgm:cxn modelId="{FB6235CE-FA1D-442A-8C02-C3423945F821}" type="presParOf" srcId="{293D5DB7-F17B-4A5F-96EF-B496DF308BA5}" destId="{B851DEA4-890B-40AF-806E-32209EDBE758}" srcOrd="10" destOrd="0" presId="urn:microsoft.com/office/officeart/2011/layout/HexagonRadial"/>
    <dgm:cxn modelId="{DC0D7777-7BEB-4E03-83CD-A84580D2C605}" type="presParOf" srcId="{293D5DB7-F17B-4A5F-96EF-B496DF308BA5}" destId="{5E15E458-3303-4087-86CB-D02D42FD176A}" srcOrd="11" destOrd="0" presId="urn:microsoft.com/office/officeart/2011/layout/HexagonRadial"/>
    <dgm:cxn modelId="{DA24EAE1-1EE4-4974-BC9D-C68FDA788EF4}" type="presParOf" srcId="{5E15E458-3303-4087-86CB-D02D42FD176A}" destId="{E4253D56-CB80-49FB-96F0-1C9FE7D28A50}" srcOrd="0" destOrd="0" presId="urn:microsoft.com/office/officeart/2011/layout/HexagonRadial"/>
    <dgm:cxn modelId="{1EEE4297-171A-426B-ADC9-F93E778C632D}" type="presParOf" srcId="{293D5DB7-F17B-4A5F-96EF-B496DF308BA5}" destId="{9DFD7197-5246-4176-8A0A-C8A9522462E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1675C-CB06-460F-A16C-38C662274AC7}" type="doc">
      <dgm:prSet loTypeId="urn:microsoft.com/office/officeart/2011/layout/HexagonRadial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383C518-57FB-484D-B9D3-55BDF7254FC5}">
      <dgm:prSet phldrT="[Text]"/>
      <dgm:spPr/>
      <dgm:t>
        <a:bodyPr/>
        <a:lstStyle/>
        <a:p>
          <a:r>
            <a:rPr lang="en-US" dirty="0"/>
            <a:t>Component  Service</a:t>
          </a:r>
        </a:p>
      </dgm:t>
    </dgm:pt>
    <dgm:pt modelId="{E3CAA27E-C8CA-46DE-A90A-2120C2ECC950}" type="parTrans" cxnId="{8F8B10E1-B25C-48F6-A8CD-5D93C47703A6}">
      <dgm:prSet/>
      <dgm:spPr/>
      <dgm:t>
        <a:bodyPr/>
        <a:lstStyle/>
        <a:p>
          <a:endParaRPr lang="en-US"/>
        </a:p>
      </dgm:t>
    </dgm:pt>
    <dgm:pt modelId="{B757F574-5858-4019-91CC-20FF1048CB2F}" type="sibTrans" cxnId="{8F8B10E1-B25C-48F6-A8CD-5D93C47703A6}">
      <dgm:prSet/>
      <dgm:spPr/>
      <dgm:t>
        <a:bodyPr/>
        <a:lstStyle/>
        <a:p>
          <a:endParaRPr lang="en-US"/>
        </a:p>
      </dgm:t>
    </dgm:pt>
    <dgm:pt modelId="{94F5E036-0AAF-4859-924E-7F4CDF9748B1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A968A1D-3F8C-461A-B127-ABF5ACB84B1E}" type="parTrans" cxnId="{0FCC9A68-9B51-475A-B511-3243832E8769}">
      <dgm:prSet/>
      <dgm:spPr/>
      <dgm:t>
        <a:bodyPr/>
        <a:lstStyle/>
        <a:p>
          <a:endParaRPr lang="en-US"/>
        </a:p>
      </dgm:t>
    </dgm:pt>
    <dgm:pt modelId="{EB15CA33-B3B5-4BB7-84E8-EA3719B60F77}" type="sibTrans" cxnId="{0FCC9A68-9B51-475A-B511-3243832E8769}">
      <dgm:prSet/>
      <dgm:spPr/>
      <dgm:t>
        <a:bodyPr/>
        <a:lstStyle/>
        <a:p>
          <a:endParaRPr lang="en-US"/>
        </a:p>
      </dgm:t>
    </dgm:pt>
    <dgm:pt modelId="{A342F2AC-FBFA-4FC8-B4BC-08C405D81FD9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9D2611B-AA36-4018-84DF-AE6FAA89B710}" type="parTrans" cxnId="{CC8A2D94-689B-4597-AAA9-131EE48BDE59}">
      <dgm:prSet/>
      <dgm:spPr/>
      <dgm:t>
        <a:bodyPr/>
        <a:lstStyle/>
        <a:p>
          <a:endParaRPr lang="en-US"/>
        </a:p>
      </dgm:t>
    </dgm:pt>
    <dgm:pt modelId="{CAED6C4E-8309-4928-B3B6-152AAA32DA04}" type="sibTrans" cxnId="{CC8A2D94-689B-4597-AAA9-131EE48BDE59}">
      <dgm:prSet/>
      <dgm:spPr/>
      <dgm:t>
        <a:bodyPr/>
        <a:lstStyle/>
        <a:p>
          <a:endParaRPr lang="en-US"/>
        </a:p>
      </dgm:t>
    </dgm:pt>
    <dgm:pt modelId="{7C2FDD65-A6D3-46BD-9BF6-391B31F95B53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52C949A8-0DE2-4F91-A2DC-01CDB3762053}" type="parTrans" cxnId="{CF3D4690-398D-40E4-9D3B-519C56548277}">
      <dgm:prSet/>
      <dgm:spPr/>
      <dgm:t>
        <a:bodyPr/>
        <a:lstStyle/>
        <a:p>
          <a:endParaRPr lang="en-US"/>
        </a:p>
      </dgm:t>
    </dgm:pt>
    <dgm:pt modelId="{7488B4C2-C78B-496A-918A-FAEC604B1127}" type="sibTrans" cxnId="{CF3D4690-398D-40E4-9D3B-519C56548277}">
      <dgm:prSet/>
      <dgm:spPr/>
      <dgm:t>
        <a:bodyPr/>
        <a:lstStyle/>
        <a:p>
          <a:endParaRPr lang="en-US"/>
        </a:p>
      </dgm:t>
    </dgm:pt>
    <dgm:pt modelId="{A71CA6EA-AB5D-4C21-9106-B594E3F2F991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D000D0C8-C786-4F33-9034-1D13783F8298}" type="parTrans" cxnId="{112CB20A-EA10-45A5-9CCE-47446C62423D}">
      <dgm:prSet/>
      <dgm:spPr/>
      <dgm:t>
        <a:bodyPr/>
        <a:lstStyle/>
        <a:p>
          <a:endParaRPr lang="en-US"/>
        </a:p>
      </dgm:t>
    </dgm:pt>
    <dgm:pt modelId="{AAD2D211-7E50-458B-A4DF-269A9D8EABDA}" type="sibTrans" cxnId="{112CB20A-EA10-45A5-9CCE-47446C62423D}">
      <dgm:prSet/>
      <dgm:spPr/>
      <dgm:t>
        <a:bodyPr/>
        <a:lstStyle/>
        <a:p>
          <a:endParaRPr lang="en-US"/>
        </a:p>
      </dgm:t>
    </dgm:pt>
    <dgm:pt modelId="{89C618EF-6546-4AA0-8C06-8C99C30E7BF4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00EF732-EBE8-4420-948F-58F33C449F2F}" type="parTrans" cxnId="{E59FC36B-844A-4574-A8B3-7B7B0F61A2CA}">
      <dgm:prSet/>
      <dgm:spPr/>
      <dgm:t>
        <a:bodyPr/>
        <a:lstStyle/>
        <a:p>
          <a:endParaRPr lang="en-US"/>
        </a:p>
      </dgm:t>
    </dgm:pt>
    <dgm:pt modelId="{710DE245-94CC-45C7-B08B-ABCE52AC1B12}" type="sibTrans" cxnId="{E59FC36B-844A-4574-A8B3-7B7B0F61A2CA}">
      <dgm:prSet/>
      <dgm:spPr/>
      <dgm:t>
        <a:bodyPr/>
        <a:lstStyle/>
        <a:p>
          <a:endParaRPr lang="en-US"/>
        </a:p>
      </dgm:t>
    </dgm:pt>
    <dgm:pt modelId="{0E75895E-F4BD-494D-A45D-7D77F062D14D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46A0D2E2-0BB2-46C3-859E-DD0CB75498D5}" type="parTrans" cxnId="{EF6DB3AB-1370-43A3-9722-2E4CA1D46066}">
      <dgm:prSet/>
      <dgm:spPr/>
      <dgm:t>
        <a:bodyPr/>
        <a:lstStyle/>
        <a:p>
          <a:endParaRPr lang="en-US"/>
        </a:p>
      </dgm:t>
    </dgm:pt>
    <dgm:pt modelId="{0DC49F15-3E6B-4AE6-A2AE-B99B00E30F9B}" type="sibTrans" cxnId="{EF6DB3AB-1370-43A3-9722-2E4CA1D46066}">
      <dgm:prSet/>
      <dgm:spPr/>
      <dgm:t>
        <a:bodyPr/>
        <a:lstStyle/>
        <a:p>
          <a:endParaRPr lang="en-US"/>
        </a:p>
      </dgm:t>
    </dgm:pt>
    <dgm:pt modelId="{293D5DB7-F17B-4A5F-96EF-B496DF308BA5}" type="pres">
      <dgm:prSet presAssocID="{11E1675C-CB06-460F-A16C-38C662274AC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1FA830C-7991-42B7-8F80-2537D1B55E64}" type="pres">
      <dgm:prSet presAssocID="{D383C518-57FB-484D-B9D3-55BDF7254FC5}" presName="Parent" presStyleLbl="node0" presStyleIdx="0" presStyleCnt="1">
        <dgm:presLayoutVars>
          <dgm:chMax val="6"/>
          <dgm:chPref val="6"/>
        </dgm:presLayoutVars>
      </dgm:prSet>
      <dgm:spPr/>
    </dgm:pt>
    <dgm:pt modelId="{4D157E46-6326-47EB-B0C4-67E5116D5363}" type="pres">
      <dgm:prSet presAssocID="{94F5E036-0AAF-4859-924E-7F4CDF9748B1}" presName="Accent1" presStyleCnt="0"/>
      <dgm:spPr/>
    </dgm:pt>
    <dgm:pt modelId="{3189F97D-F656-4C70-841A-119DA111B744}" type="pres">
      <dgm:prSet presAssocID="{94F5E036-0AAF-4859-924E-7F4CDF9748B1}" presName="Accent" presStyleLbl="bgShp" presStyleIdx="0" presStyleCnt="6"/>
      <dgm:spPr/>
    </dgm:pt>
    <dgm:pt modelId="{E7C7AC2B-D9C1-4CDA-9131-3F985B4E9C4E}" type="pres">
      <dgm:prSet presAssocID="{94F5E036-0AAF-4859-924E-7F4CDF9748B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696F61A-9988-408A-8B29-88A95C3AFA66}" type="pres">
      <dgm:prSet presAssocID="{A342F2AC-FBFA-4FC8-B4BC-08C405D81FD9}" presName="Accent2" presStyleCnt="0"/>
      <dgm:spPr/>
    </dgm:pt>
    <dgm:pt modelId="{564B7B53-DEF1-4ACD-B212-9AEA23B9B66D}" type="pres">
      <dgm:prSet presAssocID="{A342F2AC-FBFA-4FC8-B4BC-08C405D81FD9}" presName="Accent" presStyleLbl="bgShp" presStyleIdx="1" presStyleCnt="6"/>
      <dgm:spPr/>
    </dgm:pt>
    <dgm:pt modelId="{B703E4C9-7321-4891-966B-D055832EEB73}" type="pres">
      <dgm:prSet presAssocID="{A342F2AC-FBFA-4FC8-B4BC-08C405D81FD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FE6E978-19DE-4F14-B3DF-4F4B2E8B75AD}" type="pres">
      <dgm:prSet presAssocID="{7C2FDD65-A6D3-46BD-9BF6-391B31F95B53}" presName="Accent3" presStyleCnt="0"/>
      <dgm:spPr/>
    </dgm:pt>
    <dgm:pt modelId="{4972C26C-F949-4B38-A692-E71C18F4A16D}" type="pres">
      <dgm:prSet presAssocID="{7C2FDD65-A6D3-46BD-9BF6-391B31F95B53}" presName="Accent" presStyleLbl="bgShp" presStyleIdx="2" presStyleCnt="6"/>
      <dgm:spPr/>
    </dgm:pt>
    <dgm:pt modelId="{841321C8-3A9D-4B62-92C0-C0F26FF85B97}" type="pres">
      <dgm:prSet presAssocID="{7C2FDD65-A6D3-46BD-9BF6-391B31F95B5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0D1473B-1941-4560-9F9F-02D0562B04EC}" type="pres">
      <dgm:prSet presAssocID="{A71CA6EA-AB5D-4C21-9106-B594E3F2F991}" presName="Accent4" presStyleCnt="0"/>
      <dgm:spPr/>
    </dgm:pt>
    <dgm:pt modelId="{ED202B38-1E9B-42AA-9891-CED6942DEC2C}" type="pres">
      <dgm:prSet presAssocID="{A71CA6EA-AB5D-4C21-9106-B594E3F2F991}" presName="Accent" presStyleLbl="bgShp" presStyleIdx="3" presStyleCnt="6"/>
      <dgm:spPr/>
    </dgm:pt>
    <dgm:pt modelId="{BE13F565-E23E-4B81-B25E-D48C69D43E03}" type="pres">
      <dgm:prSet presAssocID="{A71CA6EA-AB5D-4C21-9106-B594E3F2F99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756561C-FBEE-4915-8AB1-878429CCD790}" type="pres">
      <dgm:prSet presAssocID="{89C618EF-6546-4AA0-8C06-8C99C30E7BF4}" presName="Accent5" presStyleCnt="0"/>
      <dgm:spPr/>
    </dgm:pt>
    <dgm:pt modelId="{624B0DA8-83A6-4449-B43D-01E45FB39801}" type="pres">
      <dgm:prSet presAssocID="{89C618EF-6546-4AA0-8C06-8C99C30E7BF4}" presName="Accent" presStyleLbl="bgShp" presStyleIdx="4" presStyleCnt="6"/>
      <dgm:spPr/>
    </dgm:pt>
    <dgm:pt modelId="{B851DEA4-890B-40AF-806E-32209EDBE758}" type="pres">
      <dgm:prSet presAssocID="{89C618EF-6546-4AA0-8C06-8C99C30E7BF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E15E458-3303-4087-86CB-D02D42FD176A}" type="pres">
      <dgm:prSet presAssocID="{0E75895E-F4BD-494D-A45D-7D77F062D14D}" presName="Accent6" presStyleCnt="0"/>
      <dgm:spPr/>
    </dgm:pt>
    <dgm:pt modelId="{E4253D56-CB80-49FB-96F0-1C9FE7D28A50}" type="pres">
      <dgm:prSet presAssocID="{0E75895E-F4BD-494D-A45D-7D77F062D14D}" presName="Accent" presStyleLbl="bgShp" presStyleIdx="5" presStyleCnt="6"/>
      <dgm:spPr/>
    </dgm:pt>
    <dgm:pt modelId="{9DFD7197-5246-4176-8A0A-C8A9522462EA}" type="pres">
      <dgm:prSet presAssocID="{0E75895E-F4BD-494D-A45D-7D77F062D14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12CB20A-EA10-45A5-9CCE-47446C62423D}" srcId="{D383C518-57FB-484D-B9D3-55BDF7254FC5}" destId="{A71CA6EA-AB5D-4C21-9106-B594E3F2F991}" srcOrd="3" destOrd="0" parTransId="{D000D0C8-C786-4F33-9034-1D13783F8298}" sibTransId="{AAD2D211-7E50-458B-A4DF-269A9D8EABDA}"/>
    <dgm:cxn modelId="{0FCC9A68-9B51-475A-B511-3243832E8769}" srcId="{D383C518-57FB-484D-B9D3-55BDF7254FC5}" destId="{94F5E036-0AAF-4859-924E-7F4CDF9748B1}" srcOrd="0" destOrd="0" parTransId="{7A968A1D-3F8C-461A-B127-ABF5ACB84B1E}" sibTransId="{EB15CA33-B3B5-4BB7-84E8-EA3719B60F77}"/>
    <dgm:cxn modelId="{5153DD49-A3F3-4D64-8E89-37171C5FCED2}" type="presOf" srcId="{94F5E036-0AAF-4859-924E-7F4CDF9748B1}" destId="{E7C7AC2B-D9C1-4CDA-9131-3F985B4E9C4E}" srcOrd="0" destOrd="0" presId="urn:microsoft.com/office/officeart/2011/layout/HexagonRadial"/>
    <dgm:cxn modelId="{E59FC36B-844A-4574-A8B3-7B7B0F61A2CA}" srcId="{D383C518-57FB-484D-B9D3-55BDF7254FC5}" destId="{89C618EF-6546-4AA0-8C06-8C99C30E7BF4}" srcOrd="4" destOrd="0" parTransId="{700EF732-EBE8-4420-948F-58F33C449F2F}" sibTransId="{710DE245-94CC-45C7-B08B-ABCE52AC1B12}"/>
    <dgm:cxn modelId="{8CE0057F-B1CF-4B90-B68B-D6842FF6AACE}" type="presOf" srcId="{D383C518-57FB-484D-B9D3-55BDF7254FC5}" destId="{71FA830C-7991-42B7-8F80-2537D1B55E64}" srcOrd="0" destOrd="0" presId="urn:microsoft.com/office/officeart/2011/layout/HexagonRadial"/>
    <dgm:cxn modelId="{ADF3E782-5FD5-42E2-B54F-1E168E494538}" type="presOf" srcId="{A71CA6EA-AB5D-4C21-9106-B594E3F2F991}" destId="{BE13F565-E23E-4B81-B25E-D48C69D43E03}" srcOrd="0" destOrd="0" presId="urn:microsoft.com/office/officeart/2011/layout/HexagonRadial"/>
    <dgm:cxn modelId="{E2609084-0DFD-40F9-91AC-FEB77708F60C}" type="presOf" srcId="{0E75895E-F4BD-494D-A45D-7D77F062D14D}" destId="{9DFD7197-5246-4176-8A0A-C8A9522462EA}" srcOrd="0" destOrd="0" presId="urn:microsoft.com/office/officeart/2011/layout/HexagonRadial"/>
    <dgm:cxn modelId="{CF3D4690-398D-40E4-9D3B-519C56548277}" srcId="{D383C518-57FB-484D-B9D3-55BDF7254FC5}" destId="{7C2FDD65-A6D3-46BD-9BF6-391B31F95B53}" srcOrd="2" destOrd="0" parTransId="{52C949A8-0DE2-4F91-A2DC-01CDB3762053}" sibTransId="{7488B4C2-C78B-496A-918A-FAEC604B1127}"/>
    <dgm:cxn modelId="{531CA693-9DFE-4940-B722-5B34B5FD97CF}" type="presOf" srcId="{A342F2AC-FBFA-4FC8-B4BC-08C405D81FD9}" destId="{B703E4C9-7321-4891-966B-D055832EEB73}" srcOrd="0" destOrd="0" presId="urn:microsoft.com/office/officeart/2011/layout/HexagonRadial"/>
    <dgm:cxn modelId="{CC8A2D94-689B-4597-AAA9-131EE48BDE59}" srcId="{D383C518-57FB-484D-B9D3-55BDF7254FC5}" destId="{A342F2AC-FBFA-4FC8-B4BC-08C405D81FD9}" srcOrd="1" destOrd="0" parTransId="{79D2611B-AA36-4018-84DF-AE6FAA89B710}" sibTransId="{CAED6C4E-8309-4928-B3B6-152AAA32DA04}"/>
    <dgm:cxn modelId="{EF6DB3AB-1370-43A3-9722-2E4CA1D46066}" srcId="{D383C518-57FB-484D-B9D3-55BDF7254FC5}" destId="{0E75895E-F4BD-494D-A45D-7D77F062D14D}" srcOrd="5" destOrd="0" parTransId="{46A0D2E2-0BB2-46C3-859E-DD0CB75498D5}" sibTransId="{0DC49F15-3E6B-4AE6-A2AE-B99B00E30F9B}"/>
    <dgm:cxn modelId="{8F8B10E1-B25C-48F6-A8CD-5D93C47703A6}" srcId="{11E1675C-CB06-460F-A16C-38C662274AC7}" destId="{D383C518-57FB-484D-B9D3-55BDF7254FC5}" srcOrd="0" destOrd="0" parTransId="{E3CAA27E-C8CA-46DE-A90A-2120C2ECC950}" sibTransId="{B757F574-5858-4019-91CC-20FF1048CB2F}"/>
    <dgm:cxn modelId="{F9917DE3-73C1-46D8-84A3-1ACCFC0841F2}" type="presOf" srcId="{89C618EF-6546-4AA0-8C06-8C99C30E7BF4}" destId="{B851DEA4-890B-40AF-806E-32209EDBE758}" srcOrd="0" destOrd="0" presId="urn:microsoft.com/office/officeart/2011/layout/HexagonRadial"/>
    <dgm:cxn modelId="{DAE559E6-0591-4BD8-977A-1FCD50E9429E}" type="presOf" srcId="{11E1675C-CB06-460F-A16C-38C662274AC7}" destId="{293D5DB7-F17B-4A5F-96EF-B496DF308BA5}" srcOrd="0" destOrd="0" presId="urn:microsoft.com/office/officeart/2011/layout/HexagonRadial"/>
    <dgm:cxn modelId="{C55CF1FE-D2AB-42D8-B49F-40162E2CBB6A}" type="presOf" srcId="{7C2FDD65-A6D3-46BD-9BF6-391B31F95B53}" destId="{841321C8-3A9D-4B62-92C0-C0F26FF85B97}" srcOrd="0" destOrd="0" presId="urn:microsoft.com/office/officeart/2011/layout/HexagonRadial"/>
    <dgm:cxn modelId="{ED8F9406-9BA6-40F0-8DC7-06F2C7B280AA}" type="presParOf" srcId="{293D5DB7-F17B-4A5F-96EF-B496DF308BA5}" destId="{71FA830C-7991-42B7-8F80-2537D1B55E64}" srcOrd="0" destOrd="0" presId="urn:microsoft.com/office/officeart/2011/layout/HexagonRadial"/>
    <dgm:cxn modelId="{62A3A111-C319-4EF1-A405-EB70C69E0627}" type="presParOf" srcId="{293D5DB7-F17B-4A5F-96EF-B496DF308BA5}" destId="{4D157E46-6326-47EB-B0C4-67E5116D5363}" srcOrd="1" destOrd="0" presId="urn:microsoft.com/office/officeart/2011/layout/HexagonRadial"/>
    <dgm:cxn modelId="{2FB46161-6000-489A-8E25-2136EAD65D8A}" type="presParOf" srcId="{4D157E46-6326-47EB-B0C4-67E5116D5363}" destId="{3189F97D-F656-4C70-841A-119DA111B744}" srcOrd="0" destOrd="0" presId="urn:microsoft.com/office/officeart/2011/layout/HexagonRadial"/>
    <dgm:cxn modelId="{DCF5F7C7-3283-4A6F-A1D5-16F1F08B4777}" type="presParOf" srcId="{293D5DB7-F17B-4A5F-96EF-B496DF308BA5}" destId="{E7C7AC2B-D9C1-4CDA-9131-3F985B4E9C4E}" srcOrd="2" destOrd="0" presId="urn:microsoft.com/office/officeart/2011/layout/HexagonRadial"/>
    <dgm:cxn modelId="{C1611A2B-57E7-46EB-83BD-F30C66E13484}" type="presParOf" srcId="{293D5DB7-F17B-4A5F-96EF-B496DF308BA5}" destId="{1696F61A-9988-408A-8B29-88A95C3AFA66}" srcOrd="3" destOrd="0" presId="urn:microsoft.com/office/officeart/2011/layout/HexagonRadial"/>
    <dgm:cxn modelId="{0601861A-0B11-4BA2-8CBF-D0633B67C64C}" type="presParOf" srcId="{1696F61A-9988-408A-8B29-88A95C3AFA66}" destId="{564B7B53-DEF1-4ACD-B212-9AEA23B9B66D}" srcOrd="0" destOrd="0" presId="urn:microsoft.com/office/officeart/2011/layout/HexagonRadial"/>
    <dgm:cxn modelId="{1489C6C4-1F4B-4366-BBEA-BC8093EF8828}" type="presParOf" srcId="{293D5DB7-F17B-4A5F-96EF-B496DF308BA5}" destId="{B703E4C9-7321-4891-966B-D055832EEB73}" srcOrd="4" destOrd="0" presId="urn:microsoft.com/office/officeart/2011/layout/HexagonRadial"/>
    <dgm:cxn modelId="{C2A3C8CA-9F5F-473D-A93E-4996520FA1BD}" type="presParOf" srcId="{293D5DB7-F17B-4A5F-96EF-B496DF308BA5}" destId="{CFE6E978-19DE-4F14-B3DF-4F4B2E8B75AD}" srcOrd="5" destOrd="0" presId="urn:microsoft.com/office/officeart/2011/layout/HexagonRadial"/>
    <dgm:cxn modelId="{4075BDCA-C502-4D9A-8F2B-BC1D688EFA54}" type="presParOf" srcId="{CFE6E978-19DE-4F14-B3DF-4F4B2E8B75AD}" destId="{4972C26C-F949-4B38-A692-E71C18F4A16D}" srcOrd="0" destOrd="0" presId="urn:microsoft.com/office/officeart/2011/layout/HexagonRadial"/>
    <dgm:cxn modelId="{2FCE773B-7D77-4906-9102-D59A3D9B24AC}" type="presParOf" srcId="{293D5DB7-F17B-4A5F-96EF-B496DF308BA5}" destId="{841321C8-3A9D-4B62-92C0-C0F26FF85B97}" srcOrd="6" destOrd="0" presId="urn:microsoft.com/office/officeart/2011/layout/HexagonRadial"/>
    <dgm:cxn modelId="{317293DB-C6DA-4103-8733-E2C80619D143}" type="presParOf" srcId="{293D5DB7-F17B-4A5F-96EF-B496DF308BA5}" destId="{70D1473B-1941-4560-9F9F-02D0562B04EC}" srcOrd="7" destOrd="0" presId="urn:microsoft.com/office/officeart/2011/layout/HexagonRadial"/>
    <dgm:cxn modelId="{379DF565-E0C0-462D-ABC9-DBD250535F93}" type="presParOf" srcId="{70D1473B-1941-4560-9F9F-02D0562B04EC}" destId="{ED202B38-1E9B-42AA-9891-CED6942DEC2C}" srcOrd="0" destOrd="0" presId="urn:microsoft.com/office/officeart/2011/layout/HexagonRadial"/>
    <dgm:cxn modelId="{2FE24A04-2346-4CAC-A354-21CD911426D8}" type="presParOf" srcId="{293D5DB7-F17B-4A5F-96EF-B496DF308BA5}" destId="{BE13F565-E23E-4B81-B25E-D48C69D43E03}" srcOrd="8" destOrd="0" presId="urn:microsoft.com/office/officeart/2011/layout/HexagonRadial"/>
    <dgm:cxn modelId="{F3053749-0EC2-46FC-8DCF-28209CF6274A}" type="presParOf" srcId="{293D5DB7-F17B-4A5F-96EF-B496DF308BA5}" destId="{E756561C-FBEE-4915-8AB1-878429CCD790}" srcOrd="9" destOrd="0" presId="urn:microsoft.com/office/officeart/2011/layout/HexagonRadial"/>
    <dgm:cxn modelId="{4D3AFBCE-F3DD-4C65-BD94-08B842DDB2E5}" type="presParOf" srcId="{E756561C-FBEE-4915-8AB1-878429CCD790}" destId="{624B0DA8-83A6-4449-B43D-01E45FB39801}" srcOrd="0" destOrd="0" presId="urn:microsoft.com/office/officeart/2011/layout/HexagonRadial"/>
    <dgm:cxn modelId="{FB6235CE-FA1D-442A-8C02-C3423945F821}" type="presParOf" srcId="{293D5DB7-F17B-4A5F-96EF-B496DF308BA5}" destId="{B851DEA4-890B-40AF-806E-32209EDBE758}" srcOrd="10" destOrd="0" presId="urn:microsoft.com/office/officeart/2011/layout/HexagonRadial"/>
    <dgm:cxn modelId="{DC0D7777-7BEB-4E03-83CD-A84580D2C605}" type="presParOf" srcId="{293D5DB7-F17B-4A5F-96EF-B496DF308BA5}" destId="{5E15E458-3303-4087-86CB-D02D42FD176A}" srcOrd="11" destOrd="0" presId="urn:microsoft.com/office/officeart/2011/layout/HexagonRadial"/>
    <dgm:cxn modelId="{DA24EAE1-1EE4-4974-BC9D-C68FDA788EF4}" type="presParOf" srcId="{5E15E458-3303-4087-86CB-D02D42FD176A}" destId="{E4253D56-CB80-49FB-96F0-1C9FE7D28A50}" srcOrd="0" destOrd="0" presId="urn:microsoft.com/office/officeart/2011/layout/HexagonRadial"/>
    <dgm:cxn modelId="{1EEE4297-171A-426B-ADC9-F93E778C632D}" type="presParOf" srcId="{293D5DB7-F17B-4A5F-96EF-B496DF308BA5}" destId="{9DFD7197-5246-4176-8A0A-C8A9522462E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E1675C-CB06-460F-A16C-38C662274AC7}" type="doc">
      <dgm:prSet loTypeId="urn:microsoft.com/office/officeart/2011/layout/HexagonRadial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383C518-57FB-484D-B9D3-55BDF7254FC5}">
      <dgm:prSet phldrT="[Text]"/>
      <dgm:spPr/>
      <dgm:t>
        <a:bodyPr/>
        <a:lstStyle/>
        <a:p>
          <a:r>
            <a:rPr lang="en-US" dirty="0"/>
            <a:t>Component  Service</a:t>
          </a:r>
        </a:p>
      </dgm:t>
    </dgm:pt>
    <dgm:pt modelId="{E3CAA27E-C8CA-46DE-A90A-2120C2ECC950}" type="parTrans" cxnId="{8F8B10E1-B25C-48F6-A8CD-5D93C47703A6}">
      <dgm:prSet/>
      <dgm:spPr/>
      <dgm:t>
        <a:bodyPr/>
        <a:lstStyle/>
        <a:p>
          <a:endParaRPr lang="en-US"/>
        </a:p>
      </dgm:t>
    </dgm:pt>
    <dgm:pt modelId="{B757F574-5858-4019-91CC-20FF1048CB2F}" type="sibTrans" cxnId="{8F8B10E1-B25C-48F6-A8CD-5D93C47703A6}">
      <dgm:prSet/>
      <dgm:spPr/>
      <dgm:t>
        <a:bodyPr/>
        <a:lstStyle/>
        <a:p>
          <a:endParaRPr lang="en-US"/>
        </a:p>
      </dgm:t>
    </dgm:pt>
    <dgm:pt modelId="{94F5E036-0AAF-4859-924E-7F4CDF9748B1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A968A1D-3F8C-461A-B127-ABF5ACB84B1E}" type="parTrans" cxnId="{0FCC9A68-9B51-475A-B511-3243832E8769}">
      <dgm:prSet/>
      <dgm:spPr/>
      <dgm:t>
        <a:bodyPr/>
        <a:lstStyle/>
        <a:p>
          <a:endParaRPr lang="en-US"/>
        </a:p>
      </dgm:t>
    </dgm:pt>
    <dgm:pt modelId="{EB15CA33-B3B5-4BB7-84E8-EA3719B60F77}" type="sibTrans" cxnId="{0FCC9A68-9B51-475A-B511-3243832E8769}">
      <dgm:prSet/>
      <dgm:spPr/>
      <dgm:t>
        <a:bodyPr/>
        <a:lstStyle/>
        <a:p>
          <a:endParaRPr lang="en-US"/>
        </a:p>
      </dgm:t>
    </dgm:pt>
    <dgm:pt modelId="{A342F2AC-FBFA-4FC8-B4BC-08C405D81FD9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9D2611B-AA36-4018-84DF-AE6FAA89B710}" type="parTrans" cxnId="{CC8A2D94-689B-4597-AAA9-131EE48BDE59}">
      <dgm:prSet/>
      <dgm:spPr/>
      <dgm:t>
        <a:bodyPr/>
        <a:lstStyle/>
        <a:p>
          <a:endParaRPr lang="en-US"/>
        </a:p>
      </dgm:t>
    </dgm:pt>
    <dgm:pt modelId="{CAED6C4E-8309-4928-B3B6-152AAA32DA04}" type="sibTrans" cxnId="{CC8A2D94-689B-4597-AAA9-131EE48BDE59}">
      <dgm:prSet/>
      <dgm:spPr/>
      <dgm:t>
        <a:bodyPr/>
        <a:lstStyle/>
        <a:p>
          <a:endParaRPr lang="en-US"/>
        </a:p>
      </dgm:t>
    </dgm:pt>
    <dgm:pt modelId="{7C2FDD65-A6D3-46BD-9BF6-391B31F95B53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52C949A8-0DE2-4F91-A2DC-01CDB3762053}" type="parTrans" cxnId="{CF3D4690-398D-40E4-9D3B-519C56548277}">
      <dgm:prSet/>
      <dgm:spPr/>
      <dgm:t>
        <a:bodyPr/>
        <a:lstStyle/>
        <a:p>
          <a:endParaRPr lang="en-US"/>
        </a:p>
      </dgm:t>
    </dgm:pt>
    <dgm:pt modelId="{7488B4C2-C78B-496A-918A-FAEC604B1127}" type="sibTrans" cxnId="{CF3D4690-398D-40E4-9D3B-519C56548277}">
      <dgm:prSet/>
      <dgm:spPr/>
      <dgm:t>
        <a:bodyPr/>
        <a:lstStyle/>
        <a:p>
          <a:endParaRPr lang="en-US"/>
        </a:p>
      </dgm:t>
    </dgm:pt>
    <dgm:pt modelId="{A71CA6EA-AB5D-4C21-9106-B594E3F2F991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D000D0C8-C786-4F33-9034-1D13783F8298}" type="parTrans" cxnId="{112CB20A-EA10-45A5-9CCE-47446C62423D}">
      <dgm:prSet/>
      <dgm:spPr/>
      <dgm:t>
        <a:bodyPr/>
        <a:lstStyle/>
        <a:p>
          <a:endParaRPr lang="en-US"/>
        </a:p>
      </dgm:t>
    </dgm:pt>
    <dgm:pt modelId="{AAD2D211-7E50-458B-A4DF-269A9D8EABDA}" type="sibTrans" cxnId="{112CB20A-EA10-45A5-9CCE-47446C62423D}">
      <dgm:prSet/>
      <dgm:spPr/>
      <dgm:t>
        <a:bodyPr/>
        <a:lstStyle/>
        <a:p>
          <a:endParaRPr lang="en-US"/>
        </a:p>
      </dgm:t>
    </dgm:pt>
    <dgm:pt modelId="{89C618EF-6546-4AA0-8C06-8C99C30E7BF4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700EF732-EBE8-4420-948F-58F33C449F2F}" type="parTrans" cxnId="{E59FC36B-844A-4574-A8B3-7B7B0F61A2CA}">
      <dgm:prSet/>
      <dgm:spPr/>
      <dgm:t>
        <a:bodyPr/>
        <a:lstStyle/>
        <a:p>
          <a:endParaRPr lang="en-US"/>
        </a:p>
      </dgm:t>
    </dgm:pt>
    <dgm:pt modelId="{710DE245-94CC-45C7-B08B-ABCE52AC1B12}" type="sibTrans" cxnId="{E59FC36B-844A-4574-A8B3-7B7B0F61A2CA}">
      <dgm:prSet/>
      <dgm:spPr/>
      <dgm:t>
        <a:bodyPr/>
        <a:lstStyle/>
        <a:p>
          <a:endParaRPr lang="en-US"/>
        </a:p>
      </dgm:t>
    </dgm:pt>
    <dgm:pt modelId="{0E75895E-F4BD-494D-A45D-7D77F062D14D}">
      <dgm:prSet phldrT="[Text]"/>
      <dgm:spPr/>
      <dgm:t>
        <a:bodyPr/>
        <a:lstStyle/>
        <a:p>
          <a:r>
            <a:rPr lang="en-US" dirty="0"/>
            <a:t>Atomic</a:t>
          </a:r>
        </a:p>
        <a:p>
          <a:r>
            <a:rPr lang="en-US" dirty="0"/>
            <a:t>Service</a:t>
          </a:r>
        </a:p>
      </dgm:t>
    </dgm:pt>
    <dgm:pt modelId="{46A0D2E2-0BB2-46C3-859E-DD0CB75498D5}" type="parTrans" cxnId="{EF6DB3AB-1370-43A3-9722-2E4CA1D46066}">
      <dgm:prSet/>
      <dgm:spPr/>
      <dgm:t>
        <a:bodyPr/>
        <a:lstStyle/>
        <a:p>
          <a:endParaRPr lang="en-US"/>
        </a:p>
      </dgm:t>
    </dgm:pt>
    <dgm:pt modelId="{0DC49F15-3E6B-4AE6-A2AE-B99B00E30F9B}" type="sibTrans" cxnId="{EF6DB3AB-1370-43A3-9722-2E4CA1D46066}">
      <dgm:prSet/>
      <dgm:spPr/>
      <dgm:t>
        <a:bodyPr/>
        <a:lstStyle/>
        <a:p>
          <a:endParaRPr lang="en-US"/>
        </a:p>
      </dgm:t>
    </dgm:pt>
    <dgm:pt modelId="{293D5DB7-F17B-4A5F-96EF-B496DF308BA5}" type="pres">
      <dgm:prSet presAssocID="{11E1675C-CB06-460F-A16C-38C662274AC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1FA830C-7991-42B7-8F80-2537D1B55E64}" type="pres">
      <dgm:prSet presAssocID="{D383C518-57FB-484D-B9D3-55BDF7254FC5}" presName="Parent" presStyleLbl="node0" presStyleIdx="0" presStyleCnt="1">
        <dgm:presLayoutVars>
          <dgm:chMax val="6"/>
          <dgm:chPref val="6"/>
        </dgm:presLayoutVars>
      </dgm:prSet>
      <dgm:spPr/>
    </dgm:pt>
    <dgm:pt modelId="{4D157E46-6326-47EB-B0C4-67E5116D5363}" type="pres">
      <dgm:prSet presAssocID="{94F5E036-0AAF-4859-924E-7F4CDF9748B1}" presName="Accent1" presStyleCnt="0"/>
      <dgm:spPr/>
    </dgm:pt>
    <dgm:pt modelId="{3189F97D-F656-4C70-841A-119DA111B744}" type="pres">
      <dgm:prSet presAssocID="{94F5E036-0AAF-4859-924E-7F4CDF9748B1}" presName="Accent" presStyleLbl="bgShp" presStyleIdx="0" presStyleCnt="6"/>
      <dgm:spPr/>
    </dgm:pt>
    <dgm:pt modelId="{E7C7AC2B-D9C1-4CDA-9131-3F985B4E9C4E}" type="pres">
      <dgm:prSet presAssocID="{94F5E036-0AAF-4859-924E-7F4CDF9748B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696F61A-9988-408A-8B29-88A95C3AFA66}" type="pres">
      <dgm:prSet presAssocID="{A342F2AC-FBFA-4FC8-B4BC-08C405D81FD9}" presName="Accent2" presStyleCnt="0"/>
      <dgm:spPr/>
    </dgm:pt>
    <dgm:pt modelId="{564B7B53-DEF1-4ACD-B212-9AEA23B9B66D}" type="pres">
      <dgm:prSet presAssocID="{A342F2AC-FBFA-4FC8-B4BC-08C405D81FD9}" presName="Accent" presStyleLbl="bgShp" presStyleIdx="1" presStyleCnt="6"/>
      <dgm:spPr/>
    </dgm:pt>
    <dgm:pt modelId="{B703E4C9-7321-4891-966B-D055832EEB73}" type="pres">
      <dgm:prSet presAssocID="{A342F2AC-FBFA-4FC8-B4BC-08C405D81FD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FE6E978-19DE-4F14-B3DF-4F4B2E8B75AD}" type="pres">
      <dgm:prSet presAssocID="{7C2FDD65-A6D3-46BD-9BF6-391B31F95B53}" presName="Accent3" presStyleCnt="0"/>
      <dgm:spPr/>
    </dgm:pt>
    <dgm:pt modelId="{4972C26C-F949-4B38-A692-E71C18F4A16D}" type="pres">
      <dgm:prSet presAssocID="{7C2FDD65-A6D3-46BD-9BF6-391B31F95B53}" presName="Accent" presStyleLbl="bgShp" presStyleIdx="2" presStyleCnt="6"/>
      <dgm:spPr/>
    </dgm:pt>
    <dgm:pt modelId="{841321C8-3A9D-4B62-92C0-C0F26FF85B97}" type="pres">
      <dgm:prSet presAssocID="{7C2FDD65-A6D3-46BD-9BF6-391B31F95B5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0D1473B-1941-4560-9F9F-02D0562B04EC}" type="pres">
      <dgm:prSet presAssocID="{A71CA6EA-AB5D-4C21-9106-B594E3F2F991}" presName="Accent4" presStyleCnt="0"/>
      <dgm:spPr/>
    </dgm:pt>
    <dgm:pt modelId="{ED202B38-1E9B-42AA-9891-CED6942DEC2C}" type="pres">
      <dgm:prSet presAssocID="{A71CA6EA-AB5D-4C21-9106-B594E3F2F991}" presName="Accent" presStyleLbl="bgShp" presStyleIdx="3" presStyleCnt="6"/>
      <dgm:spPr/>
    </dgm:pt>
    <dgm:pt modelId="{BE13F565-E23E-4B81-B25E-D48C69D43E03}" type="pres">
      <dgm:prSet presAssocID="{A71CA6EA-AB5D-4C21-9106-B594E3F2F99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756561C-FBEE-4915-8AB1-878429CCD790}" type="pres">
      <dgm:prSet presAssocID="{89C618EF-6546-4AA0-8C06-8C99C30E7BF4}" presName="Accent5" presStyleCnt="0"/>
      <dgm:spPr/>
    </dgm:pt>
    <dgm:pt modelId="{624B0DA8-83A6-4449-B43D-01E45FB39801}" type="pres">
      <dgm:prSet presAssocID="{89C618EF-6546-4AA0-8C06-8C99C30E7BF4}" presName="Accent" presStyleLbl="bgShp" presStyleIdx="4" presStyleCnt="6"/>
      <dgm:spPr/>
    </dgm:pt>
    <dgm:pt modelId="{B851DEA4-890B-40AF-806E-32209EDBE758}" type="pres">
      <dgm:prSet presAssocID="{89C618EF-6546-4AA0-8C06-8C99C30E7BF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E15E458-3303-4087-86CB-D02D42FD176A}" type="pres">
      <dgm:prSet presAssocID="{0E75895E-F4BD-494D-A45D-7D77F062D14D}" presName="Accent6" presStyleCnt="0"/>
      <dgm:spPr/>
    </dgm:pt>
    <dgm:pt modelId="{E4253D56-CB80-49FB-96F0-1C9FE7D28A50}" type="pres">
      <dgm:prSet presAssocID="{0E75895E-F4BD-494D-A45D-7D77F062D14D}" presName="Accent" presStyleLbl="bgShp" presStyleIdx="5" presStyleCnt="6"/>
      <dgm:spPr/>
    </dgm:pt>
    <dgm:pt modelId="{9DFD7197-5246-4176-8A0A-C8A9522462EA}" type="pres">
      <dgm:prSet presAssocID="{0E75895E-F4BD-494D-A45D-7D77F062D14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12CB20A-EA10-45A5-9CCE-47446C62423D}" srcId="{D383C518-57FB-484D-B9D3-55BDF7254FC5}" destId="{A71CA6EA-AB5D-4C21-9106-B594E3F2F991}" srcOrd="3" destOrd="0" parTransId="{D000D0C8-C786-4F33-9034-1D13783F8298}" sibTransId="{AAD2D211-7E50-458B-A4DF-269A9D8EABDA}"/>
    <dgm:cxn modelId="{0FCC9A68-9B51-475A-B511-3243832E8769}" srcId="{D383C518-57FB-484D-B9D3-55BDF7254FC5}" destId="{94F5E036-0AAF-4859-924E-7F4CDF9748B1}" srcOrd="0" destOrd="0" parTransId="{7A968A1D-3F8C-461A-B127-ABF5ACB84B1E}" sibTransId="{EB15CA33-B3B5-4BB7-84E8-EA3719B60F77}"/>
    <dgm:cxn modelId="{5153DD49-A3F3-4D64-8E89-37171C5FCED2}" type="presOf" srcId="{94F5E036-0AAF-4859-924E-7F4CDF9748B1}" destId="{E7C7AC2B-D9C1-4CDA-9131-3F985B4E9C4E}" srcOrd="0" destOrd="0" presId="urn:microsoft.com/office/officeart/2011/layout/HexagonRadial"/>
    <dgm:cxn modelId="{E59FC36B-844A-4574-A8B3-7B7B0F61A2CA}" srcId="{D383C518-57FB-484D-B9D3-55BDF7254FC5}" destId="{89C618EF-6546-4AA0-8C06-8C99C30E7BF4}" srcOrd="4" destOrd="0" parTransId="{700EF732-EBE8-4420-948F-58F33C449F2F}" sibTransId="{710DE245-94CC-45C7-B08B-ABCE52AC1B12}"/>
    <dgm:cxn modelId="{8CE0057F-B1CF-4B90-B68B-D6842FF6AACE}" type="presOf" srcId="{D383C518-57FB-484D-B9D3-55BDF7254FC5}" destId="{71FA830C-7991-42B7-8F80-2537D1B55E64}" srcOrd="0" destOrd="0" presId="urn:microsoft.com/office/officeart/2011/layout/HexagonRadial"/>
    <dgm:cxn modelId="{ADF3E782-5FD5-42E2-B54F-1E168E494538}" type="presOf" srcId="{A71CA6EA-AB5D-4C21-9106-B594E3F2F991}" destId="{BE13F565-E23E-4B81-B25E-D48C69D43E03}" srcOrd="0" destOrd="0" presId="urn:microsoft.com/office/officeart/2011/layout/HexagonRadial"/>
    <dgm:cxn modelId="{E2609084-0DFD-40F9-91AC-FEB77708F60C}" type="presOf" srcId="{0E75895E-F4BD-494D-A45D-7D77F062D14D}" destId="{9DFD7197-5246-4176-8A0A-C8A9522462EA}" srcOrd="0" destOrd="0" presId="urn:microsoft.com/office/officeart/2011/layout/HexagonRadial"/>
    <dgm:cxn modelId="{CF3D4690-398D-40E4-9D3B-519C56548277}" srcId="{D383C518-57FB-484D-B9D3-55BDF7254FC5}" destId="{7C2FDD65-A6D3-46BD-9BF6-391B31F95B53}" srcOrd="2" destOrd="0" parTransId="{52C949A8-0DE2-4F91-A2DC-01CDB3762053}" sibTransId="{7488B4C2-C78B-496A-918A-FAEC604B1127}"/>
    <dgm:cxn modelId="{531CA693-9DFE-4940-B722-5B34B5FD97CF}" type="presOf" srcId="{A342F2AC-FBFA-4FC8-B4BC-08C405D81FD9}" destId="{B703E4C9-7321-4891-966B-D055832EEB73}" srcOrd="0" destOrd="0" presId="urn:microsoft.com/office/officeart/2011/layout/HexagonRadial"/>
    <dgm:cxn modelId="{CC8A2D94-689B-4597-AAA9-131EE48BDE59}" srcId="{D383C518-57FB-484D-B9D3-55BDF7254FC5}" destId="{A342F2AC-FBFA-4FC8-B4BC-08C405D81FD9}" srcOrd="1" destOrd="0" parTransId="{79D2611B-AA36-4018-84DF-AE6FAA89B710}" sibTransId="{CAED6C4E-8309-4928-B3B6-152AAA32DA04}"/>
    <dgm:cxn modelId="{EF6DB3AB-1370-43A3-9722-2E4CA1D46066}" srcId="{D383C518-57FB-484D-B9D3-55BDF7254FC5}" destId="{0E75895E-F4BD-494D-A45D-7D77F062D14D}" srcOrd="5" destOrd="0" parTransId="{46A0D2E2-0BB2-46C3-859E-DD0CB75498D5}" sibTransId="{0DC49F15-3E6B-4AE6-A2AE-B99B00E30F9B}"/>
    <dgm:cxn modelId="{8F8B10E1-B25C-48F6-A8CD-5D93C47703A6}" srcId="{11E1675C-CB06-460F-A16C-38C662274AC7}" destId="{D383C518-57FB-484D-B9D3-55BDF7254FC5}" srcOrd="0" destOrd="0" parTransId="{E3CAA27E-C8CA-46DE-A90A-2120C2ECC950}" sibTransId="{B757F574-5858-4019-91CC-20FF1048CB2F}"/>
    <dgm:cxn modelId="{F9917DE3-73C1-46D8-84A3-1ACCFC0841F2}" type="presOf" srcId="{89C618EF-6546-4AA0-8C06-8C99C30E7BF4}" destId="{B851DEA4-890B-40AF-806E-32209EDBE758}" srcOrd="0" destOrd="0" presId="urn:microsoft.com/office/officeart/2011/layout/HexagonRadial"/>
    <dgm:cxn modelId="{DAE559E6-0591-4BD8-977A-1FCD50E9429E}" type="presOf" srcId="{11E1675C-CB06-460F-A16C-38C662274AC7}" destId="{293D5DB7-F17B-4A5F-96EF-B496DF308BA5}" srcOrd="0" destOrd="0" presId="urn:microsoft.com/office/officeart/2011/layout/HexagonRadial"/>
    <dgm:cxn modelId="{C55CF1FE-D2AB-42D8-B49F-40162E2CBB6A}" type="presOf" srcId="{7C2FDD65-A6D3-46BD-9BF6-391B31F95B53}" destId="{841321C8-3A9D-4B62-92C0-C0F26FF85B97}" srcOrd="0" destOrd="0" presId="urn:microsoft.com/office/officeart/2011/layout/HexagonRadial"/>
    <dgm:cxn modelId="{ED8F9406-9BA6-40F0-8DC7-06F2C7B280AA}" type="presParOf" srcId="{293D5DB7-F17B-4A5F-96EF-B496DF308BA5}" destId="{71FA830C-7991-42B7-8F80-2537D1B55E64}" srcOrd="0" destOrd="0" presId="urn:microsoft.com/office/officeart/2011/layout/HexagonRadial"/>
    <dgm:cxn modelId="{62A3A111-C319-4EF1-A405-EB70C69E0627}" type="presParOf" srcId="{293D5DB7-F17B-4A5F-96EF-B496DF308BA5}" destId="{4D157E46-6326-47EB-B0C4-67E5116D5363}" srcOrd="1" destOrd="0" presId="urn:microsoft.com/office/officeart/2011/layout/HexagonRadial"/>
    <dgm:cxn modelId="{2FB46161-6000-489A-8E25-2136EAD65D8A}" type="presParOf" srcId="{4D157E46-6326-47EB-B0C4-67E5116D5363}" destId="{3189F97D-F656-4C70-841A-119DA111B744}" srcOrd="0" destOrd="0" presId="urn:microsoft.com/office/officeart/2011/layout/HexagonRadial"/>
    <dgm:cxn modelId="{DCF5F7C7-3283-4A6F-A1D5-16F1F08B4777}" type="presParOf" srcId="{293D5DB7-F17B-4A5F-96EF-B496DF308BA5}" destId="{E7C7AC2B-D9C1-4CDA-9131-3F985B4E9C4E}" srcOrd="2" destOrd="0" presId="urn:microsoft.com/office/officeart/2011/layout/HexagonRadial"/>
    <dgm:cxn modelId="{C1611A2B-57E7-46EB-83BD-F30C66E13484}" type="presParOf" srcId="{293D5DB7-F17B-4A5F-96EF-B496DF308BA5}" destId="{1696F61A-9988-408A-8B29-88A95C3AFA66}" srcOrd="3" destOrd="0" presId="urn:microsoft.com/office/officeart/2011/layout/HexagonRadial"/>
    <dgm:cxn modelId="{0601861A-0B11-4BA2-8CBF-D0633B67C64C}" type="presParOf" srcId="{1696F61A-9988-408A-8B29-88A95C3AFA66}" destId="{564B7B53-DEF1-4ACD-B212-9AEA23B9B66D}" srcOrd="0" destOrd="0" presId="urn:microsoft.com/office/officeart/2011/layout/HexagonRadial"/>
    <dgm:cxn modelId="{1489C6C4-1F4B-4366-BBEA-BC8093EF8828}" type="presParOf" srcId="{293D5DB7-F17B-4A5F-96EF-B496DF308BA5}" destId="{B703E4C9-7321-4891-966B-D055832EEB73}" srcOrd="4" destOrd="0" presId="urn:microsoft.com/office/officeart/2011/layout/HexagonRadial"/>
    <dgm:cxn modelId="{C2A3C8CA-9F5F-473D-A93E-4996520FA1BD}" type="presParOf" srcId="{293D5DB7-F17B-4A5F-96EF-B496DF308BA5}" destId="{CFE6E978-19DE-4F14-B3DF-4F4B2E8B75AD}" srcOrd="5" destOrd="0" presId="urn:microsoft.com/office/officeart/2011/layout/HexagonRadial"/>
    <dgm:cxn modelId="{4075BDCA-C502-4D9A-8F2B-BC1D688EFA54}" type="presParOf" srcId="{CFE6E978-19DE-4F14-B3DF-4F4B2E8B75AD}" destId="{4972C26C-F949-4B38-A692-E71C18F4A16D}" srcOrd="0" destOrd="0" presId="urn:microsoft.com/office/officeart/2011/layout/HexagonRadial"/>
    <dgm:cxn modelId="{2FCE773B-7D77-4906-9102-D59A3D9B24AC}" type="presParOf" srcId="{293D5DB7-F17B-4A5F-96EF-B496DF308BA5}" destId="{841321C8-3A9D-4B62-92C0-C0F26FF85B97}" srcOrd="6" destOrd="0" presId="urn:microsoft.com/office/officeart/2011/layout/HexagonRadial"/>
    <dgm:cxn modelId="{317293DB-C6DA-4103-8733-E2C80619D143}" type="presParOf" srcId="{293D5DB7-F17B-4A5F-96EF-B496DF308BA5}" destId="{70D1473B-1941-4560-9F9F-02D0562B04EC}" srcOrd="7" destOrd="0" presId="urn:microsoft.com/office/officeart/2011/layout/HexagonRadial"/>
    <dgm:cxn modelId="{379DF565-E0C0-462D-ABC9-DBD250535F93}" type="presParOf" srcId="{70D1473B-1941-4560-9F9F-02D0562B04EC}" destId="{ED202B38-1E9B-42AA-9891-CED6942DEC2C}" srcOrd="0" destOrd="0" presId="urn:microsoft.com/office/officeart/2011/layout/HexagonRadial"/>
    <dgm:cxn modelId="{2FE24A04-2346-4CAC-A354-21CD911426D8}" type="presParOf" srcId="{293D5DB7-F17B-4A5F-96EF-B496DF308BA5}" destId="{BE13F565-E23E-4B81-B25E-D48C69D43E03}" srcOrd="8" destOrd="0" presId="urn:microsoft.com/office/officeart/2011/layout/HexagonRadial"/>
    <dgm:cxn modelId="{F3053749-0EC2-46FC-8DCF-28209CF6274A}" type="presParOf" srcId="{293D5DB7-F17B-4A5F-96EF-B496DF308BA5}" destId="{E756561C-FBEE-4915-8AB1-878429CCD790}" srcOrd="9" destOrd="0" presId="urn:microsoft.com/office/officeart/2011/layout/HexagonRadial"/>
    <dgm:cxn modelId="{4D3AFBCE-F3DD-4C65-BD94-08B842DDB2E5}" type="presParOf" srcId="{E756561C-FBEE-4915-8AB1-878429CCD790}" destId="{624B0DA8-83A6-4449-B43D-01E45FB39801}" srcOrd="0" destOrd="0" presId="urn:microsoft.com/office/officeart/2011/layout/HexagonRadial"/>
    <dgm:cxn modelId="{FB6235CE-FA1D-442A-8C02-C3423945F821}" type="presParOf" srcId="{293D5DB7-F17B-4A5F-96EF-B496DF308BA5}" destId="{B851DEA4-890B-40AF-806E-32209EDBE758}" srcOrd="10" destOrd="0" presId="urn:microsoft.com/office/officeart/2011/layout/HexagonRadial"/>
    <dgm:cxn modelId="{DC0D7777-7BEB-4E03-83CD-A84580D2C605}" type="presParOf" srcId="{293D5DB7-F17B-4A5F-96EF-B496DF308BA5}" destId="{5E15E458-3303-4087-86CB-D02D42FD176A}" srcOrd="11" destOrd="0" presId="urn:microsoft.com/office/officeart/2011/layout/HexagonRadial"/>
    <dgm:cxn modelId="{DA24EAE1-1EE4-4974-BC9D-C68FDA788EF4}" type="presParOf" srcId="{5E15E458-3303-4087-86CB-D02D42FD176A}" destId="{E4253D56-CB80-49FB-96F0-1C9FE7D28A50}" srcOrd="0" destOrd="0" presId="urn:microsoft.com/office/officeart/2011/layout/HexagonRadial"/>
    <dgm:cxn modelId="{1EEE4297-171A-426B-ADC9-F93E778C632D}" type="presParOf" srcId="{293D5DB7-F17B-4A5F-96EF-B496DF308BA5}" destId="{9DFD7197-5246-4176-8A0A-C8A9522462E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A830C-7991-42B7-8F80-2537D1B55E64}">
      <dsp:nvSpPr>
        <dsp:cNvPr id="0" name=""/>
        <dsp:cNvSpPr/>
      </dsp:nvSpPr>
      <dsp:spPr>
        <a:xfrm>
          <a:off x="858313" y="745718"/>
          <a:ext cx="947841" cy="8199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Component  Service</a:t>
          </a:r>
        </a:p>
      </dsp:txBody>
      <dsp:txXfrm>
        <a:off x="1015383" y="881590"/>
        <a:ext cx="633701" cy="548176"/>
      </dsp:txXfrm>
    </dsp:sp>
    <dsp:sp modelId="{564B7B53-DEF1-4ACD-B212-9AEA23B9B66D}">
      <dsp:nvSpPr>
        <dsp:cNvPr id="0" name=""/>
        <dsp:cNvSpPr/>
      </dsp:nvSpPr>
      <dsp:spPr>
        <a:xfrm>
          <a:off x="1451843" y="353442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7AC2B-D9C1-4CDA-9131-3F985B4E9C4E}">
      <dsp:nvSpPr>
        <dsp:cNvPr id="0" name=""/>
        <dsp:cNvSpPr/>
      </dsp:nvSpPr>
      <dsp:spPr>
        <a:xfrm>
          <a:off x="945623" y="0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074347" y="111361"/>
        <a:ext cx="519301" cy="449257"/>
      </dsp:txXfrm>
    </dsp:sp>
    <dsp:sp modelId="{4972C26C-F949-4B38-A692-E71C18F4A16D}">
      <dsp:nvSpPr>
        <dsp:cNvPr id="0" name=""/>
        <dsp:cNvSpPr/>
      </dsp:nvSpPr>
      <dsp:spPr>
        <a:xfrm>
          <a:off x="1869211" y="929490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3E4C9-7321-4891-966B-D055832EEB73}">
      <dsp:nvSpPr>
        <dsp:cNvPr id="0" name=""/>
        <dsp:cNvSpPr/>
      </dsp:nvSpPr>
      <dsp:spPr>
        <a:xfrm>
          <a:off x="1657992" y="413312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786716" y="524673"/>
        <a:ext cx="519301" cy="449257"/>
      </dsp:txXfrm>
    </dsp:sp>
    <dsp:sp modelId="{ED202B38-1E9B-42AA-9891-CED6942DEC2C}">
      <dsp:nvSpPr>
        <dsp:cNvPr id="0" name=""/>
        <dsp:cNvSpPr/>
      </dsp:nvSpPr>
      <dsp:spPr>
        <a:xfrm>
          <a:off x="1579280" y="1579740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321C8-3A9D-4B62-92C0-C0F26FF85B97}">
      <dsp:nvSpPr>
        <dsp:cNvPr id="0" name=""/>
        <dsp:cNvSpPr/>
      </dsp:nvSpPr>
      <dsp:spPr>
        <a:xfrm>
          <a:off x="1657992" y="1225836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786716" y="1337197"/>
        <a:ext cx="519301" cy="449257"/>
      </dsp:txXfrm>
    </dsp:sp>
    <dsp:sp modelId="{624B0DA8-83A6-4449-B43D-01E45FB39801}">
      <dsp:nvSpPr>
        <dsp:cNvPr id="0" name=""/>
        <dsp:cNvSpPr/>
      </dsp:nvSpPr>
      <dsp:spPr>
        <a:xfrm>
          <a:off x="860077" y="1647239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3F565-E23E-4B81-B25E-D48C69D43E03}">
      <dsp:nvSpPr>
        <dsp:cNvPr id="0" name=""/>
        <dsp:cNvSpPr/>
      </dsp:nvSpPr>
      <dsp:spPr>
        <a:xfrm>
          <a:off x="945623" y="1639610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074347" y="1750971"/>
        <a:ext cx="519301" cy="449257"/>
      </dsp:txXfrm>
    </dsp:sp>
    <dsp:sp modelId="{E4253D56-CB80-49FB-96F0-1C9FE7D28A50}">
      <dsp:nvSpPr>
        <dsp:cNvPr id="0" name=""/>
        <dsp:cNvSpPr/>
      </dsp:nvSpPr>
      <dsp:spPr>
        <a:xfrm>
          <a:off x="435874" y="1071421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1DEA4-890B-40AF-806E-32209EDBE758}">
      <dsp:nvSpPr>
        <dsp:cNvPr id="0" name=""/>
        <dsp:cNvSpPr/>
      </dsp:nvSpPr>
      <dsp:spPr>
        <a:xfrm>
          <a:off x="229946" y="1226298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358670" y="1337659"/>
        <a:ext cx="519301" cy="449257"/>
      </dsp:txXfrm>
    </dsp:sp>
    <dsp:sp modelId="{9DFD7197-5246-4176-8A0A-C8A9522462EA}">
      <dsp:nvSpPr>
        <dsp:cNvPr id="0" name=""/>
        <dsp:cNvSpPr/>
      </dsp:nvSpPr>
      <dsp:spPr>
        <a:xfrm>
          <a:off x="229946" y="412387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358670" y="523748"/>
        <a:ext cx="519301" cy="449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A830C-7991-42B7-8F80-2537D1B55E64}">
      <dsp:nvSpPr>
        <dsp:cNvPr id="0" name=""/>
        <dsp:cNvSpPr/>
      </dsp:nvSpPr>
      <dsp:spPr>
        <a:xfrm>
          <a:off x="858313" y="745718"/>
          <a:ext cx="947841" cy="81992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Component  Service</a:t>
          </a:r>
        </a:p>
      </dsp:txBody>
      <dsp:txXfrm>
        <a:off x="1015383" y="881590"/>
        <a:ext cx="633701" cy="548176"/>
      </dsp:txXfrm>
    </dsp:sp>
    <dsp:sp modelId="{564B7B53-DEF1-4ACD-B212-9AEA23B9B66D}">
      <dsp:nvSpPr>
        <dsp:cNvPr id="0" name=""/>
        <dsp:cNvSpPr/>
      </dsp:nvSpPr>
      <dsp:spPr>
        <a:xfrm>
          <a:off x="1451843" y="353442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7AC2B-D9C1-4CDA-9131-3F985B4E9C4E}">
      <dsp:nvSpPr>
        <dsp:cNvPr id="0" name=""/>
        <dsp:cNvSpPr/>
      </dsp:nvSpPr>
      <dsp:spPr>
        <a:xfrm>
          <a:off x="945623" y="0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074347" y="111361"/>
        <a:ext cx="519301" cy="449257"/>
      </dsp:txXfrm>
    </dsp:sp>
    <dsp:sp modelId="{4972C26C-F949-4B38-A692-E71C18F4A16D}">
      <dsp:nvSpPr>
        <dsp:cNvPr id="0" name=""/>
        <dsp:cNvSpPr/>
      </dsp:nvSpPr>
      <dsp:spPr>
        <a:xfrm>
          <a:off x="1869211" y="929490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3E4C9-7321-4891-966B-D055832EEB73}">
      <dsp:nvSpPr>
        <dsp:cNvPr id="0" name=""/>
        <dsp:cNvSpPr/>
      </dsp:nvSpPr>
      <dsp:spPr>
        <a:xfrm>
          <a:off x="1657992" y="413312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786716" y="524673"/>
        <a:ext cx="519301" cy="449257"/>
      </dsp:txXfrm>
    </dsp:sp>
    <dsp:sp modelId="{ED202B38-1E9B-42AA-9891-CED6942DEC2C}">
      <dsp:nvSpPr>
        <dsp:cNvPr id="0" name=""/>
        <dsp:cNvSpPr/>
      </dsp:nvSpPr>
      <dsp:spPr>
        <a:xfrm>
          <a:off x="1579280" y="1579740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321C8-3A9D-4B62-92C0-C0F26FF85B97}">
      <dsp:nvSpPr>
        <dsp:cNvPr id="0" name=""/>
        <dsp:cNvSpPr/>
      </dsp:nvSpPr>
      <dsp:spPr>
        <a:xfrm>
          <a:off x="1657992" y="1225836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786716" y="1337197"/>
        <a:ext cx="519301" cy="449257"/>
      </dsp:txXfrm>
    </dsp:sp>
    <dsp:sp modelId="{624B0DA8-83A6-4449-B43D-01E45FB39801}">
      <dsp:nvSpPr>
        <dsp:cNvPr id="0" name=""/>
        <dsp:cNvSpPr/>
      </dsp:nvSpPr>
      <dsp:spPr>
        <a:xfrm>
          <a:off x="860077" y="1647239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3F565-E23E-4B81-B25E-D48C69D43E03}">
      <dsp:nvSpPr>
        <dsp:cNvPr id="0" name=""/>
        <dsp:cNvSpPr/>
      </dsp:nvSpPr>
      <dsp:spPr>
        <a:xfrm>
          <a:off x="945623" y="1639610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074347" y="1750971"/>
        <a:ext cx="519301" cy="449257"/>
      </dsp:txXfrm>
    </dsp:sp>
    <dsp:sp modelId="{E4253D56-CB80-49FB-96F0-1C9FE7D28A50}">
      <dsp:nvSpPr>
        <dsp:cNvPr id="0" name=""/>
        <dsp:cNvSpPr/>
      </dsp:nvSpPr>
      <dsp:spPr>
        <a:xfrm>
          <a:off x="435874" y="1071421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1DEA4-890B-40AF-806E-32209EDBE758}">
      <dsp:nvSpPr>
        <dsp:cNvPr id="0" name=""/>
        <dsp:cNvSpPr/>
      </dsp:nvSpPr>
      <dsp:spPr>
        <a:xfrm>
          <a:off x="229946" y="1226298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358670" y="1337659"/>
        <a:ext cx="519301" cy="449257"/>
      </dsp:txXfrm>
    </dsp:sp>
    <dsp:sp modelId="{9DFD7197-5246-4176-8A0A-C8A9522462EA}">
      <dsp:nvSpPr>
        <dsp:cNvPr id="0" name=""/>
        <dsp:cNvSpPr/>
      </dsp:nvSpPr>
      <dsp:spPr>
        <a:xfrm>
          <a:off x="229946" y="412387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358670" y="523748"/>
        <a:ext cx="519301" cy="449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A830C-7991-42B7-8F80-2537D1B55E64}">
      <dsp:nvSpPr>
        <dsp:cNvPr id="0" name=""/>
        <dsp:cNvSpPr/>
      </dsp:nvSpPr>
      <dsp:spPr>
        <a:xfrm>
          <a:off x="858313" y="745718"/>
          <a:ext cx="947841" cy="81992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Component  Service</a:t>
          </a:r>
        </a:p>
      </dsp:txBody>
      <dsp:txXfrm>
        <a:off x="1015383" y="881590"/>
        <a:ext cx="633701" cy="548176"/>
      </dsp:txXfrm>
    </dsp:sp>
    <dsp:sp modelId="{564B7B53-DEF1-4ACD-B212-9AEA23B9B66D}">
      <dsp:nvSpPr>
        <dsp:cNvPr id="0" name=""/>
        <dsp:cNvSpPr/>
      </dsp:nvSpPr>
      <dsp:spPr>
        <a:xfrm>
          <a:off x="1451843" y="353442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7AC2B-D9C1-4CDA-9131-3F985B4E9C4E}">
      <dsp:nvSpPr>
        <dsp:cNvPr id="0" name=""/>
        <dsp:cNvSpPr/>
      </dsp:nvSpPr>
      <dsp:spPr>
        <a:xfrm>
          <a:off x="945623" y="0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074347" y="111361"/>
        <a:ext cx="519301" cy="449257"/>
      </dsp:txXfrm>
    </dsp:sp>
    <dsp:sp modelId="{4972C26C-F949-4B38-A692-E71C18F4A16D}">
      <dsp:nvSpPr>
        <dsp:cNvPr id="0" name=""/>
        <dsp:cNvSpPr/>
      </dsp:nvSpPr>
      <dsp:spPr>
        <a:xfrm>
          <a:off x="1869211" y="929490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3E4C9-7321-4891-966B-D055832EEB73}">
      <dsp:nvSpPr>
        <dsp:cNvPr id="0" name=""/>
        <dsp:cNvSpPr/>
      </dsp:nvSpPr>
      <dsp:spPr>
        <a:xfrm>
          <a:off x="1657992" y="413312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786716" y="524673"/>
        <a:ext cx="519301" cy="449257"/>
      </dsp:txXfrm>
    </dsp:sp>
    <dsp:sp modelId="{ED202B38-1E9B-42AA-9891-CED6942DEC2C}">
      <dsp:nvSpPr>
        <dsp:cNvPr id="0" name=""/>
        <dsp:cNvSpPr/>
      </dsp:nvSpPr>
      <dsp:spPr>
        <a:xfrm>
          <a:off x="1579280" y="1579740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321C8-3A9D-4B62-92C0-C0F26FF85B97}">
      <dsp:nvSpPr>
        <dsp:cNvPr id="0" name=""/>
        <dsp:cNvSpPr/>
      </dsp:nvSpPr>
      <dsp:spPr>
        <a:xfrm>
          <a:off x="1657992" y="1225836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786716" y="1337197"/>
        <a:ext cx="519301" cy="449257"/>
      </dsp:txXfrm>
    </dsp:sp>
    <dsp:sp modelId="{624B0DA8-83A6-4449-B43D-01E45FB39801}">
      <dsp:nvSpPr>
        <dsp:cNvPr id="0" name=""/>
        <dsp:cNvSpPr/>
      </dsp:nvSpPr>
      <dsp:spPr>
        <a:xfrm>
          <a:off x="860077" y="1647239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3F565-E23E-4B81-B25E-D48C69D43E03}">
      <dsp:nvSpPr>
        <dsp:cNvPr id="0" name=""/>
        <dsp:cNvSpPr/>
      </dsp:nvSpPr>
      <dsp:spPr>
        <a:xfrm>
          <a:off x="945623" y="1639610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1074347" y="1750971"/>
        <a:ext cx="519301" cy="449257"/>
      </dsp:txXfrm>
    </dsp:sp>
    <dsp:sp modelId="{E4253D56-CB80-49FB-96F0-1C9FE7D28A50}">
      <dsp:nvSpPr>
        <dsp:cNvPr id="0" name=""/>
        <dsp:cNvSpPr/>
      </dsp:nvSpPr>
      <dsp:spPr>
        <a:xfrm>
          <a:off x="435874" y="1071421"/>
          <a:ext cx="357617" cy="308134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1DEA4-890B-40AF-806E-32209EDBE758}">
      <dsp:nvSpPr>
        <dsp:cNvPr id="0" name=""/>
        <dsp:cNvSpPr/>
      </dsp:nvSpPr>
      <dsp:spPr>
        <a:xfrm>
          <a:off x="229946" y="1226298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358670" y="1337659"/>
        <a:ext cx="519301" cy="449257"/>
      </dsp:txXfrm>
    </dsp:sp>
    <dsp:sp modelId="{9DFD7197-5246-4176-8A0A-C8A9522462EA}">
      <dsp:nvSpPr>
        <dsp:cNvPr id="0" name=""/>
        <dsp:cNvSpPr/>
      </dsp:nvSpPr>
      <dsp:spPr>
        <a:xfrm>
          <a:off x="229946" y="412387"/>
          <a:ext cx="776749" cy="67197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Atomic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</a:t>
          </a:r>
        </a:p>
      </dsp:txBody>
      <dsp:txXfrm>
        <a:off x="358670" y="523748"/>
        <a:ext cx="519301" cy="449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8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556D-4438-45D3-A8B8-F4A87AD99CF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D299-45D4-4A87-941C-13E918F9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windows-server-on-azure/" TargetMode="External"/><Relationship Id="rId7" Type="http://schemas.openxmlformats.org/officeDocument/2006/relationships/hyperlink" Target="https://www.openshift.com/" TargetMode="External"/><Relationship Id="rId2" Type="http://schemas.openxmlformats.org/officeDocument/2006/relationships/hyperlink" Target="https://aws.amazon.com/elasticbeanstal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appengine/" TargetMode="External"/><Relationship Id="rId5" Type="http://schemas.openxmlformats.org/officeDocument/2006/relationships/hyperlink" Target="https://developer.salesforce.com/platform/force.com" TargetMode="External"/><Relationship Id="rId4" Type="http://schemas.openxmlformats.org/officeDocument/2006/relationships/hyperlink" Target="https://www.heroku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tomeeting.com/" TargetMode="External"/><Relationship Id="rId3" Type="http://schemas.openxmlformats.org/officeDocument/2006/relationships/hyperlink" Target="https://workspace.google.com/" TargetMode="External"/><Relationship Id="rId7" Type="http://schemas.openxmlformats.org/officeDocument/2006/relationships/hyperlink" Target="https://www.concur.com/" TargetMode="External"/><Relationship Id="rId2" Type="http://schemas.openxmlformats.org/officeDocument/2006/relationships/hyperlink" Target="https://aws.amazon.com/elasticbeanstal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ex.com/" TargetMode="External"/><Relationship Id="rId5" Type="http://schemas.openxmlformats.org/officeDocument/2006/relationships/hyperlink" Target="https://www.salesforce.com/" TargetMode="External"/><Relationship Id="rId4" Type="http://schemas.openxmlformats.org/officeDocument/2006/relationships/hyperlink" Target="https://www.dropbox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compute/" TargetMode="External"/><Relationship Id="rId3" Type="http://schemas.openxmlformats.org/officeDocument/2006/relationships/hyperlink" Target="https://www.linode.com/" TargetMode="External"/><Relationship Id="rId7" Type="http://schemas.openxmlformats.org/officeDocument/2006/relationships/hyperlink" Target="https://azure.microsoft.com/en-us/" TargetMode="External"/><Relationship Id="rId2" Type="http://schemas.openxmlformats.org/officeDocument/2006/relationships/hyperlink" Target="https://www.digitalocea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sco.com/c/en/us/products/cloud-systems-management/metacloud/index.html" TargetMode="External"/><Relationship Id="rId5" Type="http://schemas.openxmlformats.org/officeDocument/2006/relationships/hyperlink" Target="https://aws.amazon.com/" TargetMode="External"/><Relationship Id="rId4" Type="http://schemas.openxmlformats.org/officeDocument/2006/relationships/hyperlink" Target="https://www.rackspac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Hermawan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4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IaaS Parallel CPU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1330" y="2403566"/>
            <a:ext cx="326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Message Passing Interface</a:t>
            </a:r>
            <a:r>
              <a:rPr lang="en-US" dirty="0"/>
              <a:t> (MPI)</a:t>
            </a:r>
          </a:p>
          <a:p>
            <a:r>
              <a:rPr lang="en-US" dirty="0"/>
              <a:t>Grid Computing for IaaS</a:t>
            </a:r>
          </a:p>
        </p:txBody>
      </p:sp>
      <p:pic>
        <p:nvPicPr>
          <p:cNvPr id="1026" name="Picture 2" descr="Tree-based launch in Open MPI - Cisco B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2635"/>
            <a:ext cx="6822181" cy="378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9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IaaS Parallel CPU-GPU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3684" y="2468880"/>
            <a:ext cx="4503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Message Passing Interface</a:t>
            </a:r>
            <a:r>
              <a:rPr lang="en-US" dirty="0"/>
              <a:t> (MPI)</a:t>
            </a:r>
          </a:p>
          <a:p>
            <a:r>
              <a:rPr lang="en-US" dirty="0"/>
              <a:t>Grid Computing for IaaS accelerated with GPU</a:t>
            </a:r>
          </a:p>
        </p:txBody>
      </p:sp>
      <p:pic>
        <p:nvPicPr>
          <p:cNvPr id="2050" name="Picture 2" descr="Benchmarking CUDA-Aware MPI | NVIDIA Developer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9" y="1833200"/>
            <a:ext cx="7807416" cy="456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1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2. PaaS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PaaS, provide cloud components to certain software while being used mainly for applications. </a:t>
            </a:r>
          </a:p>
          <a:p>
            <a:pPr marL="0" indent="0">
              <a:buNone/>
            </a:pPr>
            <a:r>
              <a:rPr lang="en-US" dirty="0"/>
              <a:t>Characteristics include:</a:t>
            </a:r>
          </a:p>
          <a:p>
            <a:pPr lvl="1" fontAlgn="base"/>
            <a:r>
              <a:rPr lang="en-US" dirty="0"/>
              <a:t>Builds on virtualization technology, so resources can easily be scaled up or down as your business changes</a:t>
            </a:r>
          </a:p>
          <a:p>
            <a:pPr lvl="1" fontAlgn="base"/>
            <a:r>
              <a:rPr lang="en-US" dirty="0"/>
              <a:t>Provides a variety of services to assist with the development, testing, and deployment of apps</a:t>
            </a:r>
          </a:p>
          <a:p>
            <a:pPr lvl="1" fontAlgn="base"/>
            <a:r>
              <a:rPr lang="en-US" dirty="0"/>
              <a:t>Accessible to numerous users via the same development application</a:t>
            </a:r>
          </a:p>
          <a:p>
            <a:pPr lvl="1" fontAlgn="base"/>
            <a:r>
              <a:rPr lang="en-US" dirty="0"/>
              <a:t>Integrates web services and databases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5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IaaS-</a:t>
            </a:r>
            <a:r>
              <a:rPr lang="en-US" dirty="0" err="1"/>
              <a:t>Paas</a:t>
            </a:r>
            <a:r>
              <a:rPr lang="en-US" dirty="0"/>
              <a:t> Core: Virtualization &amp; Container</a:t>
            </a:r>
          </a:p>
        </p:txBody>
      </p:sp>
      <p:pic>
        <p:nvPicPr>
          <p:cNvPr id="4098" name="Picture 2" descr="Lebih Produktif dengan Docker. Docker adalah sebuah teknologi… | by Katon  Fergiawan B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4115"/>
            <a:ext cx="8723811" cy="44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4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2. PaaS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PaaS Tenant Providers:</a:t>
            </a:r>
            <a:endParaRPr lang="en-US" dirty="0">
              <a:hlinkClick r:id="rId2"/>
            </a:endParaRPr>
          </a:p>
          <a:p>
            <a:pPr lvl="1" fontAlgn="base"/>
            <a:r>
              <a:rPr lang="en-US" dirty="0">
                <a:hlinkClick r:id="rId2"/>
              </a:rPr>
              <a:t>AWS Elastic Beanstalk</a:t>
            </a:r>
            <a:endParaRPr lang="en-US" dirty="0"/>
          </a:p>
          <a:p>
            <a:pPr lvl="1" fontAlgn="base"/>
            <a:r>
              <a:rPr lang="en-US" dirty="0">
                <a:hlinkClick r:id="rId3"/>
              </a:rPr>
              <a:t>Windows Azure</a:t>
            </a:r>
            <a:endParaRPr lang="en-US" dirty="0"/>
          </a:p>
          <a:p>
            <a:pPr lvl="1" fontAlgn="base"/>
            <a:r>
              <a:rPr lang="en-US" dirty="0" err="1">
                <a:hlinkClick r:id="rId4"/>
              </a:rPr>
              <a:t>Heroku</a:t>
            </a:r>
            <a:endParaRPr lang="en-US" dirty="0"/>
          </a:p>
          <a:p>
            <a:pPr lvl="1" fontAlgn="base"/>
            <a:r>
              <a:rPr lang="en-US" dirty="0">
                <a:hlinkClick r:id="rId5"/>
              </a:rPr>
              <a:t>Force.com</a:t>
            </a:r>
            <a:endParaRPr lang="en-US" dirty="0"/>
          </a:p>
          <a:p>
            <a:pPr lvl="1" fontAlgn="base"/>
            <a:r>
              <a:rPr lang="en-US" dirty="0">
                <a:hlinkClick r:id="rId6"/>
              </a:rPr>
              <a:t>Google App Engine</a:t>
            </a:r>
            <a:endParaRPr lang="en-US" dirty="0"/>
          </a:p>
          <a:p>
            <a:pPr lvl="1" fontAlgn="base"/>
            <a:r>
              <a:rPr lang="en-US" dirty="0" err="1">
                <a:hlinkClick r:id="rId7"/>
              </a:rPr>
              <a:t>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1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3. SaaS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Software as a Service (SaaS), also known as cloud application services, represents the most commonly utilized option for businesses in the cloud market. </a:t>
            </a:r>
          </a:p>
          <a:p>
            <a:pPr marL="0" indent="0">
              <a:buNone/>
            </a:pPr>
            <a:r>
              <a:rPr lang="en-US" dirty="0"/>
              <a:t>In generally, SaaS are managed by a third-party vendor, to its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SaaS Tenant Providers:</a:t>
            </a:r>
            <a:endParaRPr lang="en-US" dirty="0">
              <a:hlinkClick r:id="rId2"/>
            </a:endParaRPr>
          </a:p>
          <a:p>
            <a:pPr lvl="1" fontAlgn="base"/>
            <a:r>
              <a:rPr lang="en-US" dirty="0">
                <a:hlinkClick r:id="rId3"/>
              </a:rPr>
              <a:t>Google Workspace</a:t>
            </a:r>
            <a:r>
              <a:rPr lang="en-US" dirty="0"/>
              <a:t> </a:t>
            </a:r>
          </a:p>
          <a:p>
            <a:pPr lvl="1" fontAlgn="base"/>
            <a:r>
              <a:rPr lang="en-US" dirty="0"/>
              <a:t>Google Class</a:t>
            </a:r>
          </a:p>
          <a:p>
            <a:pPr lvl="1" fontAlgn="base"/>
            <a:r>
              <a:rPr lang="en-US" dirty="0" err="1"/>
              <a:t>PlayStore</a:t>
            </a:r>
            <a:endParaRPr lang="en-US" dirty="0"/>
          </a:p>
          <a:p>
            <a:pPr lvl="1" fontAlgn="base"/>
            <a:r>
              <a:rPr lang="en-US" u="sng" dirty="0">
                <a:hlinkClick r:id="rId4"/>
              </a:rPr>
              <a:t>Dropbox</a:t>
            </a:r>
            <a:endParaRPr lang="en-US" dirty="0"/>
          </a:p>
          <a:p>
            <a:pPr lvl="1" fontAlgn="base"/>
            <a:r>
              <a:rPr lang="en-US" dirty="0">
                <a:hlinkClick r:id="rId5"/>
              </a:rPr>
              <a:t>Salesforce</a:t>
            </a:r>
            <a:endParaRPr lang="en-US" dirty="0"/>
          </a:p>
          <a:p>
            <a:pPr lvl="1" fontAlgn="base"/>
            <a:r>
              <a:rPr lang="en-US" dirty="0">
                <a:hlinkClick r:id="rId6"/>
              </a:rPr>
              <a:t>Cisco WebEx</a:t>
            </a:r>
            <a:endParaRPr lang="en-US" dirty="0"/>
          </a:p>
          <a:p>
            <a:pPr lvl="1" fontAlgn="base"/>
            <a:r>
              <a:rPr lang="en-US" dirty="0">
                <a:hlinkClick r:id="rId7"/>
              </a:rPr>
              <a:t>SAP Concur</a:t>
            </a:r>
            <a:endParaRPr lang="en-US" dirty="0"/>
          </a:p>
          <a:p>
            <a:pPr lvl="1" fontAlgn="base"/>
            <a:r>
              <a:rPr lang="en-US" dirty="0">
                <a:hlinkClick r:id="rId8"/>
              </a:rPr>
              <a:t>GoToMeeting</a:t>
            </a:r>
            <a:endParaRPr lang="en-US" dirty="0"/>
          </a:p>
          <a:p>
            <a:pPr lvl="1" fontAlgn="base"/>
            <a:r>
              <a:rPr lang="en-US" dirty="0"/>
              <a:t>On-Line Games: PUBG, ROBLOX,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431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829635" y="4521238"/>
            <a:ext cx="9260870" cy="5106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BOX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29635" y="2476998"/>
            <a:ext cx="9311640" cy="1289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Basic Cloud Distributed System</a:t>
            </a:r>
            <a:br>
              <a:rPr lang="en-US" dirty="0"/>
            </a:br>
            <a:r>
              <a:rPr lang="en-US" dirty="0"/>
              <a:t>IaaS-PaaS-SaaS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897253"/>
              </p:ext>
            </p:extLst>
          </p:nvPr>
        </p:nvGraphicFramePr>
        <p:xfrm>
          <a:off x="838200" y="2247254"/>
          <a:ext cx="9311640" cy="289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05784" y="460842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IaaS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9840" y="3753796"/>
            <a:ext cx="106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207" y="2742282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SaaS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06440" y="4993820"/>
            <a:ext cx="1212669" cy="5878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Open-MPI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30441" y="4993820"/>
            <a:ext cx="1212669" cy="5878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Open-MPI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15251" y="4993820"/>
            <a:ext cx="1212669" cy="5878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Open-MPI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21834" y="4993820"/>
            <a:ext cx="1212669" cy="5878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Open-MPI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93583" y="4993820"/>
            <a:ext cx="1212669" cy="5878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Open-MPI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91456" y="4993820"/>
            <a:ext cx="1212669" cy="5878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Open-MPI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06440" y="2722042"/>
            <a:ext cx="1679107" cy="699403"/>
            <a:chOff x="1625973" y="10416"/>
            <a:chExt cx="968825" cy="1558988"/>
          </a:xfrm>
          <a:solidFill>
            <a:schemeClr val="bg1"/>
          </a:solidFill>
        </p:grpSpPr>
        <p:sp>
          <p:nvSpPr>
            <p:cNvPr id="33" name="Rounded Rectangle 32"/>
            <p:cNvSpPr/>
            <p:nvPr/>
          </p:nvSpPr>
          <p:spPr>
            <a:xfrm>
              <a:off x="1625973" y="10416"/>
              <a:ext cx="968825" cy="1558988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1654349" y="38792"/>
              <a:ext cx="912073" cy="1502236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tx1"/>
                  </a:solidFill>
                </a:rPr>
                <a:t>RPC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59873" y="2722042"/>
            <a:ext cx="1679107" cy="699403"/>
            <a:chOff x="2635489" y="10416"/>
            <a:chExt cx="968825" cy="1558988"/>
          </a:xfrm>
          <a:solidFill>
            <a:schemeClr val="bg1"/>
          </a:solidFill>
        </p:grpSpPr>
        <p:sp>
          <p:nvSpPr>
            <p:cNvPr id="31" name="Rounded Rectangle 30"/>
            <p:cNvSpPr/>
            <p:nvPr/>
          </p:nvSpPr>
          <p:spPr>
            <a:xfrm>
              <a:off x="2635489" y="10416"/>
              <a:ext cx="968825" cy="1558988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6"/>
            <p:cNvSpPr txBox="1"/>
            <p:nvPr/>
          </p:nvSpPr>
          <p:spPr>
            <a:xfrm>
              <a:off x="2663865" y="38792"/>
              <a:ext cx="912073" cy="1502236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tx1"/>
                  </a:solidFill>
                </a:rPr>
                <a:t>Web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97813" y="2713926"/>
            <a:ext cx="1679107" cy="703044"/>
            <a:chOff x="3645005" y="2300"/>
            <a:chExt cx="968825" cy="1567104"/>
          </a:xfrm>
          <a:solidFill>
            <a:schemeClr val="bg1"/>
          </a:solidFill>
        </p:grpSpPr>
        <p:sp>
          <p:nvSpPr>
            <p:cNvPr id="29" name="Rounded Rectangle 28"/>
            <p:cNvSpPr/>
            <p:nvPr/>
          </p:nvSpPr>
          <p:spPr>
            <a:xfrm>
              <a:off x="3645005" y="2300"/>
              <a:ext cx="968825" cy="1567104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8"/>
            <p:cNvSpPr txBox="1"/>
            <p:nvPr/>
          </p:nvSpPr>
          <p:spPr>
            <a:xfrm>
              <a:off x="3673381" y="30676"/>
              <a:ext cx="912073" cy="151035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tx1"/>
                  </a:solidFill>
                </a:rPr>
                <a:t>Web-Service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51247" y="2713926"/>
            <a:ext cx="1679107" cy="703044"/>
            <a:chOff x="4654521" y="2300"/>
            <a:chExt cx="968825" cy="1567104"/>
          </a:xfrm>
          <a:solidFill>
            <a:schemeClr val="bg1"/>
          </a:solidFill>
        </p:grpSpPr>
        <p:sp>
          <p:nvSpPr>
            <p:cNvPr id="27" name="Rounded Rectangle 26"/>
            <p:cNvSpPr/>
            <p:nvPr/>
          </p:nvSpPr>
          <p:spPr>
            <a:xfrm>
              <a:off x="4654521" y="2300"/>
              <a:ext cx="968825" cy="1567104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0"/>
            <p:cNvSpPr txBox="1"/>
            <p:nvPr/>
          </p:nvSpPr>
          <p:spPr>
            <a:xfrm>
              <a:off x="4682897" y="30676"/>
              <a:ext cx="912073" cy="151035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tx1"/>
                  </a:solidFill>
                </a:rPr>
                <a:t>File Document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20177" y="2713926"/>
            <a:ext cx="1679107" cy="703044"/>
            <a:chOff x="5664037" y="2300"/>
            <a:chExt cx="968825" cy="1567104"/>
          </a:xfrm>
          <a:solidFill>
            <a:schemeClr val="bg1"/>
          </a:solidFill>
        </p:grpSpPr>
        <p:sp>
          <p:nvSpPr>
            <p:cNvPr id="25" name="Rounded Rectangle 24"/>
            <p:cNvSpPr/>
            <p:nvPr/>
          </p:nvSpPr>
          <p:spPr>
            <a:xfrm>
              <a:off x="5664037" y="2300"/>
              <a:ext cx="968825" cy="1567104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12"/>
            <p:cNvSpPr txBox="1"/>
            <p:nvPr/>
          </p:nvSpPr>
          <p:spPr>
            <a:xfrm>
              <a:off x="5692413" y="30676"/>
              <a:ext cx="912073" cy="151035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>
                  <a:solidFill>
                    <a:schemeClr val="tx1"/>
                  </a:solidFill>
                </a:rPr>
                <a:t>BPMN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35479" y="3408573"/>
            <a:ext cx="378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Process Management System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50337" y="3904963"/>
            <a:ext cx="9260870" cy="5106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Docker Stack Container</a:t>
            </a:r>
          </a:p>
        </p:txBody>
      </p:sp>
    </p:spTree>
    <p:extLst>
      <p:ext uri="{BB962C8B-B14F-4D97-AF65-F5344CB8AC3E}">
        <p14:creationId xmlns:p14="http://schemas.microsoft.com/office/powerpoint/2010/main" val="54155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SaaS Cloud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Trend Micro-Services</a:t>
            </a:r>
          </a:p>
        </p:txBody>
      </p:sp>
      <p:pic>
        <p:nvPicPr>
          <p:cNvPr id="3078" name="Picture 6" descr="Microservice adalah vs Monolithic architecture, modernizing application leveraging container &amp; Kubernetes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52675"/>
            <a:ext cx="9753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SaaS Cloud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N-Tire Micro-Services</a:t>
            </a:r>
          </a:p>
        </p:txBody>
      </p:sp>
      <p:pic>
        <p:nvPicPr>
          <p:cNvPr id="4100" name="Picture 4" descr="http://www.codeproject.com/KB/Nodejs/1070392/globa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17" y="2188004"/>
            <a:ext cx="6942417" cy="41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1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SaaS Cloud</a:t>
            </a:r>
            <a:br>
              <a:rPr lang="en-US" dirty="0"/>
            </a:br>
            <a:r>
              <a:rPr lang="en-US" dirty="0"/>
              <a:t>Composition Services in SOA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7131541"/>
              </p:ext>
            </p:extLst>
          </p:nvPr>
        </p:nvGraphicFramePr>
        <p:xfrm>
          <a:off x="1370887" y="4014980"/>
          <a:ext cx="2664688" cy="231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3187424"/>
              </p:ext>
            </p:extLst>
          </p:nvPr>
        </p:nvGraphicFramePr>
        <p:xfrm>
          <a:off x="4180762" y="4014980"/>
          <a:ext cx="2664688" cy="231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24707565"/>
              </p:ext>
            </p:extLst>
          </p:nvPr>
        </p:nvGraphicFramePr>
        <p:xfrm>
          <a:off x="6855233" y="4014979"/>
          <a:ext cx="2664688" cy="231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5895" y="4014979"/>
            <a:ext cx="234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DOMAIN Web-service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1347" y="1479090"/>
            <a:ext cx="4683445" cy="2070173"/>
          </a:xfrm>
          <a:prstGeom prst="rect">
            <a:avLst/>
          </a:prstGeom>
        </p:spPr>
      </p:pic>
      <p:sp>
        <p:nvSpPr>
          <p:cNvPr id="9" name="Up-Down Arrow 8"/>
          <p:cNvSpPr/>
          <p:nvPr/>
        </p:nvSpPr>
        <p:spPr>
          <a:xfrm rot="2638092">
            <a:off x="3464090" y="3528457"/>
            <a:ext cx="242316" cy="7487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18962323">
            <a:off x="7382773" y="3528477"/>
            <a:ext cx="242316" cy="7487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390386" y="3528734"/>
            <a:ext cx="242316" cy="48624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51007" y="2415338"/>
            <a:ext cx="234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Orchestration </a:t>
            </a:r>
          </a:p>
          <a:p>
            <a:r>
              <a:rPr lang="en-US" dirty="0"/>
              <a:t>Business Service</a:t>
            </a:r>
          </a:p>
        </p:txBody>
      </p:sp>
    </p:spTree>
    <p:extLst>
      <p:ext uri="{BB962C8B-B14F-4D97-AF65-F5344CB8AC3E}">
        <p14:creationId xmlns:p14="http://schemas.microsoft.com/office/powerpoint/2010/main" val="36159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&amp; Web-Service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Cloud computing a set of Internet-based application, storage and computing services sufficient to support most users’ needs, thus enabling them to largely or totally dispense with local data storage and application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 services also provide the underlying middleware for both the Grid and cloud computing.</a:t>
            </a:r>
          </a:p>
        </p:txBody>
      </p:sp>
    </p:spTree>
    <p:extLst>
      <p:ext uri="{BB962C8B-B14F-4D97-AF65-F5344CB8AC3E}">
        <p14:creationId xmlns:p14="http://schemas.microsoft.com/office/powerpoint/2010/main" val="21683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Design and Implementation Basic Cloud with your team</a:t>
            </a:r>
          </a:p>
          <a:p>
            <a:pPr marL="514350" indent="-514350">
              <a:buAutoNum type="arabicPeriod"/>
            </a:pPr>
            <a:r>
              <a:rPr lang="en-US" dirty="0"/>
              <a:t>Create minimum 3 domain service/ 3 package application software</a:t>
            </a:r>
          </a:p>
          <a:p>
            <a:pPr marL="514350" indent="-514350">
              <a:buAutoNum type="arabicPeriod"/>
            </a:pPr>
            <a:r>
              <a:rPr lang="en-US" dirty="0"/>
              <a:t>Expose your domain as a web-service using Rest or SOAP</a:t>
            </a:r>
          </a:p>
          <a:p>
            <a:pPr marL="514350" indent="-514350">
              <a:buAutoNum type="arabicPeriod"/>
            </a:pPr>
            <a:r>
              <a:rPr lang="en-US" dirty="0"/>
              <a:t>Implement Orchestration service use Event-Driven Service by consuming the web-services.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7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pic>
        <p:nvPicPr>
          <p:cNvPr id="1026" name="Picture 2" descr="General Architecture of Cloud Web Service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86" y="1484040"/>
            <a:ext cx="80962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pic>
        <p:nvPicPr>
          <p:cNvPr id="2052" name="Picture 4" descr="5+ Jenis-Jenis Cloud Computing dan Contohnya [LENGKAP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2" y="1690687"/>
            <a:ext cx="9351087" cy="482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92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1. IaaS</a:t>
            </a:r>
          </a:p>
        </p:txBody>
      </p:sp>
      <p:pic>
        <p:nvPicPr>
          <p:cNvPr id="3074" name="Picture 2" descr="IaaS: Web app with relational database - Azure Reference Architectures |  Microsoft Do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5" y="2690777"/>
            <a:ext cx="7951822" cy="39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IaaS, Infrastructure as a service (IaaS) is a type of cloud computing service that offers essential compute, storage, and networking resources on demand. </a:t>
            </a:r>
          </a:p>
        </p:txBody>
      </p:sp>
    </p:spTree>
    <p:extLst>
      <p:ext uri="{BB962C8B-B14F-4D97-AF65-F5344CB8AC3E}">
        <p14:creationId xmlns:p14="http://schemas.microsoft.com/office/powerpoint/2010/main" val="428699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1. IaaS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IaaS Characteristics include:</a:t>
            </a:r>
          </a:p>
          <a:p>
            <a:pPr lvl="1" fontAlgn="base"/>
            <a:r>
              <a:rPr lang="en-US" dirty="0"/>
              <a:t>Resources are available as a service</a:t>
            </a:r>
          </a:p>
          <a:p>
            <a:pPr lvl="1" fontAlgn="base"/>
            <a:r>
              <a:rPr lang="en-US" dirty="0"/>
              <a:t>Cost varies depending on consumption</a:t>
            </a:r>
          </a:p>
          <a:p>
            <a:pPr lvl="1" fontAlgn="base"/>
            <a:r>
              <a:rPr lang="en-US" dirty="0"/>
              <a:t>Services are highly scalable</a:t>
            </a:r>
          </a:p>
          <a:p>
            <a:pPr lvl="1" fontAlgn="base"/>
            <a:r>
              <a:rPr lang="en-US" dirty="0"/>
              <a:t>Multiple users on a single piece of hardware</a:t>
            </a:r>
          </a:p>
          <a:p>
            <a:pPr lvl="1" fontAlgn="base"/>
            <a:r>
              <a:rPr lang="en-US" dirty="0"/>
              <a:t>Organization retain complete control of the infrastructure</a:t>
            </a:r>
          </a:p>
          <a:p>
            <a:pPr lvl="1" fontAlgn="base"/>
            <a:r>
              <a:rPr lang="en-US" dirty="0"/>
              <a:t>Dynamic and flexible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2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1. IaaS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IaaS tenant providers:</a:t>
            </a:r>
          </a:p>
          <a:p>
            <a:pPr lvl="1" fontAlgn="base"/>
            <a:r>
              <a:rPr lang="en-US" dirty="0" err="1">
                <a:hlinkClick r:id="rId2"/>
              </a:rPr>
              <a:t>gitalOcean</a:t>
            </a:r>
            <a:endParaRPr lang="en-US" dirty="0"/>
          </a:p>
          <a:p>
            <a:pPr lvl="1" fontAlgn="base"/>
            <a:r>
              <a:rPr lang="en-US" dirty="0" err="1">
                <a:hlinkClick r:id="rId3"/>
              </a:rPr>
              <a:t>Linode</a:t>
            </a:r>
            <a:endParaRPr lang="en-US" dirty="0"/>
          </a:p>
          <a:p>
            <a:pPr lvl="1" fontAlgn="base"/>
            <a:r>
              <a:rPr lang="en-US" dirty="0">
                <a:hlinkClick r:id="rId4"/>
              </a:rPr>
              <a:t>Rackspace</a:t>
            </a:r>
            <a:endParaRPr lang="en-US" dirty="0"/>
          </a:p>
          <a:p>
            <a:pPr lvl="1" fontAlgn="base"/>
            <a:r>
              <a:rPr lang="en-US" dirty="0">
                <a:hlinkClick r:id="rId5"/>
              </a:rPr>
              <a:t>Amazon Web Services (AWS)</a:t>
            </a:r>
            <a:endParaRPr lang="en-US" dirty="0"/>
          </a:p>
          <a:p>
            <a:pPr lvl="1" fontAlgn="base"/>
            <a:r>
              <a:rPr lang="en-US" dirty="0">
                <a:hlinkClick r:id="rId6"/>
              </a:rPr>
              <a:t>Cisco </a:t>
            </a:r>
            <a:r>
              <a:rPr lang="en-US" dirty="0" err="1">
                <a:hlinkClick r:id="rId6"/>
              </a:rPr>
              <a:t>Metacloud</a:t>
            </a:r>
            <a:endParaRPr lang="en-US" dirty="0"/>
          </a:p>
          <a:p>
            <a:pPr lvl="1" fontAlgn="base"/>
            <a:r>
              <a:rPr lang="en-US" dirty="0">
                <a:hlinkClick r:id="rId7"/>
              </a:rPr>
              <a:t>Microsoft Azure</a:t>
            </a:r>
            <a:endParaRPr lang="en-US" dirty="0"/>
          </a:p>
          <a:p>
            <a:pPr lvl="1" fontAlgn="base"/>
            <a:r>
              <a:rPr lang="en-US" dirty="0">
                <a:hlinkClick r:id="rId8"/>
              </a:rPr>
              <a:t>Google Compute Engine (GCE)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1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IaaS Core: Virtualization OS and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62" y="1477237"/>
            <a:ext cx="10052638" cy="47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IaaS Core: Virtualization OS and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1" y="1690688"/>
            <a:ext cx="5878068" cy="5142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82690" y="2390503"/>
            <a:ext cx="290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Skype Virtualization Network</a:t>
            </a:r>
          </a:p>
        </p:txBody>
      </p:sp>
    </p:spTree>
    <p:extLst>
      <p:ext uri="{BB962C8B-B14F-4D97-AF65-F5344CB8AC3E}">
        <p14:creationId xmlns:p14="http://schemas.microsoft.com/office/powerpoint/2010/main" val="105201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12607</TotalTime>
  <Words>372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Cloud Services</vt:lpstr>
      <vt:lpstr>Cloud Computing &amp; Web-Service</vt:lpstr>
      <vt:lpstr>Cloud Computing</vt:lpstr>
      <vt:lpstr>Cloud Computing</vt:lpstr>
      <vt:lpstr>Cloud Computing 1. IaaS</vt:lpstr>
      <vt:lpstr>Cloud Computing 1. IaaS</vt:lpstr>
      <vt:lpstr>Cloud Computing 1. IaaS</vt:lpstr>
      <vt:lpstr>Cloud Computing IaaS Core: Virtualization OS and Network</vt:lpstr>
      <vt:lpstr>Cloud Computing IaaS Core: Virtualization OS and Network</vt:lpstr>
      <vt:lpstr>Cloud Computing IaaS Parallel CPU</vt:lpstr>
      <vt:lpstr>Cloud Computing IaaS Parallel CPU-GPU</vt:lpstr>
      <vt:lpstr>Cloud Computing 2. PaaS</vt:lpstr>
      <vt:lpstr>Cloud Computing IaaS-Paas Core: Virtualization &amp; Container</vt:lpstr>
      <vt:lpstr>Cloud Computing 2. PaaS</vt:lpstr>
      <vt:lpstr>Cloud Computing 3. SaaS</vt:lpstr>
      <vt:lpstr>Design Basic Cloud Distributed System IaaS-PaaS-SaaS</vt:lpstr>
      <vt:lpstr>Design SaaS Cloud</vt:lpstr>
      <vt:lpstr>Design SaaS Cloud</vt:lpstr>
      <vt:lpstr>Design SaaS Cloud Composition Services in SOA </vt:lpstr>
      <vt:lpstr>Team Works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and Webservice</dc:title>
  <dc:creator>Windows User</dc:creator>
  <cp:lastModifiedBy>hermawan fauzan</cp:lastModifiedBy>
  <cp:revision>39</cp:revision>
  <dcterms:created xsi:type="dcterms:W3CDTF">2021-10-04T09:34:42Z</dcterms:created>
  <dcterms:modified xsi:type="dcterms:W3CDTF">2023-08-12T02:36:59Z</dcterms:modified>
</cp:coreProperties>
</file>