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8" r:id="rId3"/>
    <p:sldId id="260" r:id="rId4"/>
    <p:sldId id="257" r:id="rId5"/>
  </p:sldIdLst>
  <p:sldSz cx="12192000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CE2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6370" autoAdjust="0"/>
  </p:normalViewPr>
  <p:slideViewPr>
    <p:cSldViewPr snapToGrid="0">
      <p:cViewPr>
        <p:scale>
          <a:sx n="75" d="100"/>
          <a:sy n="75" d="100"/>
        </p:scale>
        <p:origin x="900" y="-1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4124166"/>
            <a:ext cx="10363201" cy="8773325"/>
          </a:xfrm>
        </p:spPr>
        <p:txBody>
          <a:bodyPr anchor="b"/>
          <a:lstStyle>
            <a:lvl1pPr algn="ctr">
              <a:defRPr sz="800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13235824"/>
            <a:ext cx="9143999" cy="6084159"/>
          </a:xfrm>
        </p:spPr>
        <p:txBody>
          <a:bodyPr/>
          <a:lstStyle>
            <a:lvl1pPr marL="0" indent="0" algn="ctr">
              <a:buNone/>
              <a:defRPr sz="3201"/>
            </a:lvl1pPr>
            <a:lvl2pPr marL="609629" indent="0" algn="ctr">
              <a:buNone/>
              <a:defRPr sz="2666"/>
            </a:lvl2pPr>
            <a:lvl3pPr marL="1219258" indent="0" algn="ctr">
              <a:buNone/>
              <a:defRPr sz="2400"/>
            </a:lvl3pPr>
            <a:lvl4pPr marL="1828887" indent="0" algn="ctr">
              <a:buNone/>
              <a:defRPr sz="2133"/>
            </a:lvl4pPr>
            <a:lvl5pPr marL="2438515" indent="0" algn="ctr">
              <a:buNone/>
              <a:defRPr sz="2133"/>
            </a:lvl5pPr>
            <a:lvl6pPr marL="3048144" indent="0" algn="ctr">
              <a:buNone/>
              <a:defRPr sz="2133"/>
            </a:lvl6pPr>
            <a:lvl7pPr marL="3657773" indent="0" algn="ctr">
              <a:buNone/>
              <a:defRPr sz="2133"/>
            </a:lvl7pPr>
            <a:lvl8pPr marL="4267402" indent="0" algn="ctr">
              <a:buNone/>
              <a:defRPr sz="2133"/>
            </a:lvl8pPr>
            <a:lvl9pPr marL="4877031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D77F-C9FD-4150-A527-1FE10EAA2C72}" type="datetimeFigureOut">
              <a:rPr lang="ko-KR" altLang="en-US" smtClean="0"/>
              <a:t>2018-11-06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2EF5-497A-4A25-8DD2-736723C29B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21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D77F-C9FD-4150-A527-1FE10EAA2C72}" type="datetimeFigureOut">
              <a:rPr lang="ko-KR" altLang="en-US" smtClean="0"/>
              <a:t>2018-11-06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2EF5-497A-4A25-8DD2-736723C29B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76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341665"/>
            <a:ext cx="2628901" cy="2135581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1341665"/>
            <a:ext cx="7734300" cy="2135581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D77F-C9FD-4150-A527-1FE10EAA2C72}" type="datetimeFigureOut">
              <a:rPr lang="ko-KR" altLang="en-US" smtClean="0"/>
              <a:t>2018-11-06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2EF5-497A-4A25-8DD2-736723C29B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949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D77F-C9FD-4150-A527-1FE10EAA2C72}" type="datetimeFigureOut">
              <a:rPr lang="ko-KR" altLang="en-US" smtClean="0"/>
              <a:t>2018-11-06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2EF5-497A-4A25-8DD2-736723C29B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43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282501"/>
            <a:ext cx="10515600" cy="10482488"/>
          </a:xfrm>
        </p:spPr>
        <p:txBody>
          <a:bodyPr anchor="b"/>
          <a:lstStyle>
            <a:lvl1pPr>
              <a:defRPr sz="800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6864159"/>
            <a:ext cx="10515600" cy="5512493"/>
          </a:xfrm>
        </p:spPr>
        <p:txBody>
          <a:bodyPr/>
          <a:lstStyle>
            <a:lvl1pPr marL="0" indent="0">
              <a:buNone/>
              <a:defRPr sz="3201">
                <a:solidFill>
                  <a:schemeClr val="tx1"/>
                </a:solidFill>
              </a:defRPr>
            </a:lvl1pPr>
            <a:lvl2pPr marL="609629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2pPr>
            <a:lvl3pPr marL="121925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88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51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814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77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40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7031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D77F-C9FD-4150-A527-1FE10EAA2C72}" type="datetimeFigureOut">
              <a:rPr lang="ko-KR" altLang="en-US" smtClean="0"/>
              <a:t>2018-11-06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2EF5-497A-4A25-8DD2-736723C29B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36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708327"/>
            <a:ext cx="5181600" cy="1598915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2" y="6708327"/>
            <a:ext cx="5181600" cy="1598915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D77F-C9FD-4150-A527-1FE10EAA2C72}" type="datetimeFigureOut">
              <a:rPr lang="ko-KR" altLang="en-US" smtClean="0"/>
              <a:t>2018-11-06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2EF5-497A-4A25-8DD2-736723C29B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008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41671"/>
            <a:ext cx="10515600" cy="487083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6177498"/>
            <a:ext cx="5157786" cy="3027495"/>
          </a:xfrm>
        </p:spPr>
        <p:txBody>
          <a:bodyPr anchor="b"/>
          <a:lstStyle>
            <a:lvl1pPr marL="0" indent="0">
              <a:buNone/>
              <a:defRPr sz="3201" b="1"/>
            </a:lvl1pPr>
            <a:lvl2pPr marL="609629" indent="0">
              <a:buNone/>
              <a:defRPr sz="2666" b="1"/>
            </a:lvl2pPr>
            <a:lvl3pPr marL="1219258" indent="0">
              <a:buNone/>
              <a:defRPr sz="2400" b="1"/>
            </a:lvl3pPr>
            <a:lvl4pPr marL="1828887" indent="0">
              <a:buNone/>
              <a:defRPr sz="2133" b="1"/>
            </a:lvl4pPr>
            <a:lvl5pPr marL="2438515" indent="0">
              <a:buNone/>
              <a:defRPr sz="2133" b="1"/>
            </a:lvl5pPr>
            <a:lvl6pPr marL="3048144" indent="0">
              <a:buNone/>
              <a:defRPr sz="2133" b="1"/>
            </a:lvl6pPr>
            <a:lvl7pPr marL="3657773" indent="0">
              <a:buNone/>
              <a:defRPr sz="2133" b="1"/>
            </a:lvl7pPr>
            <a:lvl8pPr marL="4267402" indent="0">
              <a:buNone/>
              <a:defRPr sz="2133" b="1"/>
            </a:lvl8pPr>
            <a:lvl9pPr marL="4877031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9204991"/>
            <a:ext cx="5157786" cy="135391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6177498"/>
            <a:ext cx="5183187" cy="3027495"/>
          </a:xfrm>
        </p:spPr>
        <p:txBody>
          <a:bodyPr anchor="b"/>
          <a:lstStyle>
            <a:lvl1pPr marL="0" indent="0">
              <a:buNone/>
              <a:defRPr sz="3201" b="1"/>
            </a:lvl1pPr>
            <a:lvl2pPr marL="609629" indent="0">
              <a:buNone/>
              <a:defRPr sz="2666" b="1"/>
            </a:lvl2pPr>
            <a:lvl3pPr marL="1219258" indent="0">
              <a:buNone/>
              <a:defRPr sz="2400" b="1"/>
            </a:lvl3pPr>
            <a:lvl4pPr marL="1828887" indent="0">
              <a:buNone/>
              <a:defRPr sz="2133" b="1"/>
            </a:lvl4pPr>
            <a:lvl5pPr marL="2438515" indent="0">
              <a:buNone/>
              <a:defRPr sz="2133" b="1"/>
            </a:lvl5pPr>
            <a:lvl6pPr marL="3048144" indent="0">
              <a:buNone/>
              <a:defRPr sz="2133" b="1"/>
            </a:lvl6pPr>
            <a:lvl7pPr marL="3657773" indent="0">
              <a:buNone/>
              <a:defRPr sz="2133" b="1"/>
            </a:lvl7pPr>
            <a:lvl8pPr marL="4267402" indent="0">
              <a:buNone/>
              <a:defRPr sz="2133" b="1"/>
            </a:lvl8pPr>
            <a:lvl9pPr marL="4877031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9204991"/>
            <a:ext cx="5183187" cy="135391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D77F-C9FD-4150-A527-1FE10EAA2C72}" type="datetimeFigureOut">
              <a:rPr lang="ko-KR" altLang="en-US" smtClean="0"/>
              <a:t>2018-11-06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2EF5-497A-4A25-8DD2-736723C29B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627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D77F-C9FD-4150-A527-1FE10EAA2C72}" type="datetimeFigureOut">
              <a:rPr lang="ko-KR" altLang="en-US" smtClean="0"/>
              <a:t>2018-11-06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2EF5-497A-4A25-8DD2-736723C29B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63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D77F-C9FD-4150-A527-1FE10EAA2C72}" type="datetimeFigureOut">
              <a:rPr lang="ko-KR" altLang="en-US" smtClean="0"/>
              <a:t>2018-11-06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2EF5-497A-4A25-8DD2-736723C29B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38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79998"/>
            <a:ext cx="3932237" cy="587999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7" y="3628335"/>
            <a:ext cx="6172201" cy="17908316"/>
          </a:xfrm>
        </p:spPr>
        <p:txBody>
          <a:bodyPr/>
          <a:lstStyle>
            <a:lvl1pPr>
              <a:defRPr sz="4267"/>
            </a:lvl1pPr>
            <a:lvl2pPr>
              <a:defRPr sz="3734"/>
            </a:lvl2pPr>
            <a:lvl3pPr>
              <a:defRPr sz="3201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7559994"/>
            <a:ext cx="3932237" cy="14005821"/>
          </a:xfrm>
        </p:spPr>
        <p:txBody>
          <a:bodyPr/>
          <a:lstStyle>
            <a:lvl1pPr marL="0" indent="0">
              <a:buNone/>
              <a:defRPr sz="2133"/>
            </a:lvl1pPr>
            <a:lvl2pPr marL="609629" indent="0">
              <a:buNone/>
              <a:defRPr sz="1867"/>
            </a:lvl2pPr>
            <a:lvl3pPr marL="1219258" indent="0">
              <a:buNone/>
              <a:defRPr sz="1601"/>
            </a:lvl3pPr>
            <a:lvl4pPr marL="1828887" indent="0">
              <a:buNone/>
              <a:defRPr sz="1334"/>
            </a:lvl4pPr>
            <a:lvl5pPr marL="2438515" indent="0">
              <a:buNone/>
              <a:defRPr sz="1334"/>
            </a:lvl5pPr>
            <a:lvl6pPr marL="3048144" indent="0">
              <a:buNone/>
              <a:defRPr sz="1334"/>
            </a:lvl6pPr>
            <a:lvl7pPr marL="3657773" indent="0">
              <a:buNone/>
              <a:defRPr sz="1334"/>
            </a:lvl7pPr>
            <a:lvl8pPr marL="4267402" indent="0">
              <a:buNone/>
              <a:defRPr sz="1334"/>
            </a:lvl8pPr>
            <a:lvl9pPr marL="4877031" indent="0">
              <a:buNone/>
              <a:defRPr sz="133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D77F-C9FD-4150-A527-1FE10EAA2C72}" type="datetimeFigureOut">
              <a:rPr lang="ko-KR" altLang="en-US" smtClean="0"/>
              <a:t>2018-11-06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2EF5-497A-4A25-8DD2-736723C29B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30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79998"/>
            <a:ext cx="3932237" cy="587999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7" y="3628335"/>
            <a:ext cx="6172201" cy="1790831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629" indent="0">
              <a:buNone/>
              <a:defRPr sz="3734"/>
            </a:lvl2pPr>
            <a:lvl3pPr marL="1219258" indent="0">
              <a:buNone/>
              <a:defRPr sz="3201"/>
            </a:lvl3pPr>
            <a:lvl4pPr marL="1828887" indent="0">
              <a:buNone/>
              <a:defRPr sz="2666"/>
            </a:lvl4pPr>
            <a:lvl5pPr marL="2438515" indent="0">
              <a:buNone/>
              <a:defRPr sz="2666"/>
            </a:lvl5pPr>
            <a:lvl6pPr marL="3048144" indent="0">
              <a:buNone/>
              <a:defRPr sz="2666"/>
            </a:lvl6pPr>
            <a:lvl7pPr marL="3657773" indent="0">
              <a:buNone/>
              <a:defRPr sz="2666"/>
            </a:lvl7pPr>
            <a:lvl8pPr marL="4267402" indent="0">
              <a:buNone/>
              <a:defRPr sz="2666"/>
            </a:lvl8pPr>
            <a:lvl9pPr marL="4877031" indent="0">
              <a:buNone/>
              <a:defRPr sz="266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7559994"/>
            <a:ext cx="3932237" cy="14005821"/>
          </a:xfrm>
        </p:spPr>
        <p:txBody>
          <a:bodyPr/>
          <a:lstStyle>
            <a:lvl1pPr marL="0" indent="0">
              <a:buNone/>
              <a:defRPr sz="2133"/>
            </a:lvl1pPr>
            <a:lvl2pPr marL="609629" indent="0">
              <a:buNone/>
              <a:defRPr sz="1867"/>
            </a:lvl2pPr>
            <a:lvl3pPr marL="1219258" indent="0">
              <a:buNone/>
              <a:defRPr sz="1601"/>
            </a:lvl3pPr>
            <a:lvl4pPr marL="1828887" indent="0">
              <a:buNone/>
              <a:defRPr sz="1334"/>
            </a:lvl4pPr>
            <a:lvl5pPr marL="2438515" indent="0">
              <a:buNone/>
              <a:defRPr sz="1334"/>
            </a:lvl5pPr>
            <a:lvl6pPr marL="3048144" indent="0">
              <a:buNone/>
              <a:defRPr sz="1334"/>
            </a:lvl6pPr>
            <a:lvl7pPr marL="3657773" indent="0">
              <a:buNone/>
              <a:defRPr sz="1334"/>
            </a:lvl7pPr>
            <a:lvl8pPr marL="4267402" indent="0">
              <a:buNone/>
              <a:defRPr sz="1334"/>
            </a:lvl8pPr>
            <a:lvl9pPr marL="4877031" indent="0">
              <a:buNone/>
              <a:defRPr sz="133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D77F-C9FD-4150-A527-1FE10EAA2C72}" type="datetimeFigureOut">
              <a:rPr lang="ko-KR" altLang="en-US" smtClean="0"/>
              <a:t>2018-11-06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2EF5-497A-4A25-8DD2-736723C29B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422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1341671"/>
            <a:ext cx="10515600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6708327"/>
            <a:ext cx="10515600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199" y="23356651"/>
            <a:ext cx="2743200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6D77F-C9FD-4150-A527-1FE10EAA2C72}" type="datetimeFigureOut">
              <a:rPr lang="ko-KR" altLang="en-US" smtClean="0"/>
              <a:t>2018-11-06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23356651"/>
            <a:ext cx="4114800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23356651"/>
            <a:ext cx="2743200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62EF5-497A-4A25-8DD2-736723C29B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218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258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14" indent="-304814" algn="l" defTabSz="1219258" rtl="0" eaLnBrk="1" latinLnBrk="1" hangingPunct="1">
        <a:lnSpc>
          <a:spcPct val="90000"/>
        </a:lnSpc>
        <a:spcBef>
          <a:spcPts val="1334"/>
        </a:spcBef>
        <a:buFont typeface="Arial" panose="020B0604020202020204" pitchFamily="34" charset="0"/>
        <a:buChar char="•"/>
        <a:defRPr sz="3734" kern="1200">
          <a:solidFill>
            <a:schemeClr val="tx1"/>
          </a:solidFill>
          <a:latin typeface="+mn-lt"/>
          <a:ea typeface="+mn-ea"/>
          <a:cs typeface="+mn-cs"/>
        </a:defRPr>
      </a:lvl1pPr>
      <a:lvl2pPr marL="914443" indent="-304814" algn="l" defTabSz="1219258" rtl="0" eaLnBrk="1" latinLnBrk="1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2pPr>
      <a:lvl3pPr marL="1524072" indent="-304814" algn="l" defTabSz="1219258" rtl="0" eaLnBrk="1" latinLnBrk="1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3pPr>
      <a:lvl4pPr marL="2133701" indent="-304814" algn="l" defTabSz="1219258" rtl="0" eaLnBrk="1" latinLnBrk="1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330" indent="-304814" algn="l" defTabSz="1219258" rtl="0" eaLnBrk="1" latinLnBrk="1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959" indent="-304814" algn="l" defTabSz="1219258" rtl="0" eaLnBrk="1" latinLnBrk="1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587" indent="-304814" algn="l" defTabSz="1219258" rtl="0" eaLnBrk="1" latinLnBrk="1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216" indent="-304814" algn="l" defTabSz="1219258" rtl="0" eaLnBrk="1" latinLnBrk="1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845" indent="-304814" algn="l" defTabSz="1219258" rtl="0" eaLnBrk="1" latinLnBrk="1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58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29" algn="l" defTabSz="1219258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58" algn="l" defTabSz="1219258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87" algn="l" defTabSz="1219258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15" algn="l" defTabSz="1219258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44" algn="l" defTabSz="1219258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73" algn="l" defTabSz="1219258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02" algn="l" defTabSz="1219258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31" algn="l" defTabSz="1219258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hyperlink" Target="mailto:KNU0x01@gmail.com" TargetMode="External"/><Relationship Id="rId10" Type="http://schemas.microsoft.com/office/2007/relationships/hdphoto" Target="../media/hdphoto1.wdp"/><Relationship Id="rId4" Type="http://schemas.openxmlformats.org/officeDocument/2006/relationships/image" Target="../media/image3.svg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2.wdp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KNU0x01@gmail.com" TargetMode="External"/><Relationship Id="rId11" Type="http://schemas.microsoft.com/office/2007/relationships/hdphoto" Target="../media/hdphoto1.wdp"/><Relationship Id="rId5" Type="http://schemas.openxmlformats.org/officeDocument/2006/relationships/image" Target="../media/image3.sv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KNU0x01@gmail.com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3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KNU0x01@gmail.com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3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E31196-F6F4-48E1-A6BD-F8FB7117B36F}"/>
              </a:ext>
            </a:extLst>
          </p:cNvPr>
          <p:cNvSpPr/>
          <p:nvPr/>
        </p:nvSpPr>
        <p:spPr>
          <a:xfrm>
            <a:off x="0" y="2"/>
            <a:ext cx="12192000" cy="720970"/>
          </a:xfrm>
          <a:prstGeom prst="rect">
            <a:avLst/>
          </a:prstGeom>
          <a:gradFill flip="none" rotWithShape="1">
            <a:gsLst>
              <a:gs pos="0">
                <a:srgbClr val="CB1F24"/>
              </a:gs>
              <a:gs pos="100000">
                <a:srgbClr val="A3191C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FBCDC1-6090-47E0-991E-871B3029D933}"/>
              </a:ext>
            </a:extLst>
          </p:cNvPr>
          <p:cNvSpPr/>
          <p:nvPr/>
        </p:nvSpPr>
        <p:spPr>
          <a:xfrm>
            <a:off x="20606" y="583723"/>
            <a:ext cx="12192000" cy="57853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99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0B52F0-26F9-4631-BE38-3BA7172A3847}"/>
              </a:ext>
            </a:extLst>
          </p:cNvPr>
          <p:cNvSpPr/>
          <p:nvPr/>
        </p:nvSpPr>
        <p:spPr>
          <a:xfrm>
            <a:off x="-8350" y="13249275"/>
            <a:ext cx="12192000" cy="57853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99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ED6FA17-D948-4B10-A7BF-3A77141FE3CC}"/>
              </a:ext>
            </a:extLst>
          </p:cNvPr>
          <p:cNvGrpSpPr/>
          <p:nvPr/>
        </p:nvGrpSpPr>
        <p:grpSpPr>
          <a:xfrm>
            <a:off x="852249" y="1335172"/>
            <a:ext cx="2927249" cy="5407280"/>
            <a:chOff x="3616374" y="708484"/>
            <a:chExt cx="2927249" cy="5407279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453317D-E6E0-4F45-B064-A4B77147B3C3}"/>
                </a:ext>
              </a:extLst>
            </p:cNvPr>
            <p:cNvGrpSpPr/>
            <p:nvPr/>
          </p:nvGrpSpPr>
          <p:grpSpPr>
            <a:xfrm>
              <a:off x="3814573" y="1576149"/>
              <a:ext cx="231647" cy="91439"/>
              <a:chOff x="3814573" y="1576149"/>
              <a:chExt cx="231647" cy="91439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3F6C12E8-ABCA-4562-A358-D16A40533B4A}"/>
                  </a:ext>
                </a:extLst>
              </p:cNvPr>
              <p:cNvCxnSpPr/>
              <p:nvPr/>
            </p:nvCxnSpPr>
            <p:spPr>
              <a:xfrm>
                <a:off x="3814573" y="1576149"/>
                <a:ext cx="23164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9726B1C4-1F19-4B07-9D78-56D1FE278D62}"/>
                  </a:ext>
                </a:extLst>
              </p:cNvPr>
              <p:cNvCxnSpPr/>
              <p:nvPr/>
            </p:nvCxnSpPr>
            <p:spPr>
              <a:xfrm>
                <a:off x="3814573" y="1667588"/>
                <a:ext cx="23164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61636B6C-79B3-4CF3-854C-C75A6A736BE3}"/>
                  </a:ext>
                </a:extLst>
              </p:cNvPr>
              <p:cNvCxnSpPr/>
              <p:nvPr/>
            </p:nvCxnSpPr>
            <p:spPr>
              <a:xfrm>
                <a:off x="3814573" y="1621868"/>
                <a:ext cx="23164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8CB200E-E4EF-4138-9215-04BE05424E34}"/>
                </a:ext>
              </a:extLst>
            </p:cNvPr>
            <p:cNvGrpSpPr/>
            <p:nvPr/>
          </p:nvGrpSpPr>
          <p:grpSpPr>
            <a:xfrm>
              <a:off x="5508878" y="1619566"/>
              <a:ext cx="900456" cy="638382"/>
              <a:chOff x="2218983" y="3556961"/>
              <a:chExt cx="900456" cy="638382"/>
            </a:xfrm>
            <a:solidFill>
              <a:srgbClr val="1E242E"/>
            </a:solidFill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4B3CB048-FBB2-4B8D-B1CA-3977A8B3BD5A}"/>
                  </a:ext>
                </a:extLst>
              </p:cNvPr>
              <p:cNvGrpSpPr/>
              <p:nvPr/>
            </p:nvGrpSpPr>
            <p:grpSpPr>
              <a:xfrm>
                <a:off x="2356047" y="3556961"/>
                <a:ext cx="532733" cy="276999"/>
                <a:chOff x="2963247" y="946278"/>
                <a:chExt cx="1275451" cy="561084"/>
              </a:xfrm>
              <a:grpFill/>
            </p:grpSpPr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1A1E9A15-941A-4BDD-A88F-1657C3E73B79}"/>
                    </a:ext>
                  </a:extLst>
                </p:cNvPr>
                <p:cNvGrpSpPr/>
                <p:nvPr/>
              </p:nvGrpSpPr>
              <p:grpSpPr>
                <a:xfrm>
                  <a:off x="2963247" y="946278"/>
                  <a:ext cx="478376" cy="561084"/>
                  <a:chOff x="2963247" y="946278"/>
                  <a:chExt cx="478376" cy="561084"/>
                </a:xfrm>
                <a:grpFill/>
              </p:grpSpPr>
              <p:sp>
                <p:nvSpPr>
                  <p:cNvPr id="46" name="평행 사변형 45">
                    <a:extLst>
                      <a:ext uri="{FF2B5EF4-FFF2-40B4-BE49-F238E27FC236}">
                        <a16:creationId xmlns:a16="http://schemas.microsoft.com/office/drawing/2014/main" id="{D402BC22-2216-45F7-8F11-A6AF8D8460F9}"/>
                      </a:ext>
                    </a:extLst>
                  </p:cNvPr>
                  <p:cNvSpPr/>
                  <p:nvPr/>
                </p:nvSpPr>
                <p:spPr>
                  <a:xfrm>
                    <a:off x="2963247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7" name="평행 사변형 46">
                    <a:extLst>
                      <a:ext uri="{FF2B5EF4-FFF2-40B4-BE49-F238E27FC236}">
                        <a16:creationId xmlns:a16="http://schemas.microsoft.com/office/drawing/2014/main" id="{FA1ACEE4-0186-4F11-9BE3-C7B495E6561E}"/>
                      </a:ext>
                    </a:extLst>
                  </p:cNvPr>
                  <p:cNvSpPr/>
                  <p:nvPr/>
                </p:nvSpPr>
                <p:spPr>
                  <a:xfrm flipV="1">
                    <a:off x="3182940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8" name="평행 사변형 47">
                    <a:extLst>
                      <a:ext uri="{FF2B5EF4-FFF2-40B4-BE49-F238E27FC236}">
                        <a16:creationId xmlns:a16="http://schemas.microsoft.com/office/drawing/2014/main" id="{7798CFC8-2831-4E57-B141-C8C0DBA56D30}"/>
                      </a:ext>
                    </a:extLst>
                  </p:cNvPr>
                  <p:cNvSpPr/>
                  <p:nvPr/>
                </p:nvSpPr>
                <p:spPr>
                  <a:xfrm flipH="1">
                    <a:off x="2963247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9" name="평행 사변형 48">
                    <a:extLst>
                      <a:ext uri="{FF2B5EF4-FFF2-40B4-BE49-F238E27FC236}">
                        <a16:creationId xmlns:a16="http://schemas.microsoft.com/office/drawing/2014/main" id="{5D8C45C0-935F-4DCB-9EF9-64691BEA524B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182940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</p:grpSp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46BBDF63-484E-44CB-ACBA-A31E78977CD8}"/>
                    </a:ext>
                  </a:extLst>
                </p:cNvPr>
                <p:cNvGrpSpPr/>
                <p:nvPr/>
              </p:nvGrpSpPr>
              <p:grpSpPr>
                <a:xfrm>
                  <a:off x="3619704" y="946278"/>
                  <a:ext cx="478376" cy="561084"/>
                  <a:chOff x="3813379" y="946278"/>
                  <a:chExt cx="478376" cy="561084"/>
                </a:xfrm>
                <a:grpFill/>
              </p:grpSpPr>
              <p:sp>
                <p:nvSpPr>
                  <p:cNvPr id="42" name="평행 사변형 41">
                    <a:extLst>
                      <a:ext uri="{FF2B5EF4-FFF2-40B4-BE49-F238E27FC236}">
                        <a16:creationId xmlns:a16="http://schemas.microsoft.com/office/drawing/2014/main" id="{F6084B74-2E5E-4AD3-86E2-09C8AC6573E8}"/>
                      </a:ext>
                    </a:extLst>
                  </p:cNvPr>
                  <p:cNvSpPr/>
                  <p:nvPr/>
                </p:nvSpPr>
                <p:spPr>
                  <a:xfrm>
                    <a:off x="3813379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3" name="평행 사변형 42">
                    <a:extLst>
                      <a:ext uri="{FF2B5EF4-FFF2-40B4-BE49-F238E27FC236}">
                        <a16:creationId xmlns:a16="http://schemas.microsoft.com/office/drawing/2014/main" id="{00D10C87-85E9-4DB2-96C7-972B1B0FDA30}"/>
                      </a:ext>
                    </a:extLst>
                  </p:cNvPr>
                  <p:cNvSpPr/>
                  <p:nvPr/>
                </p:nvSpPr>
                <p:spPr>
                  <a:xfrm flipV="1">
                    <a:off x="4033072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4" name="평행 사변형 43">
                    <a:extLst>
                      <a:ext uri="{FF2B5EF4-FFF2-40B4-BE49-F238E27FC236}">
                        <a16:creationId xmlns:a16="http://schemas.microsoft.com/office/drawing/2014/main" id="{43376816-02B0-4FF7-B0BB-48C421447CE2}"/>
                      </a:ext>
                    </a:extLst>
                  </p:cNvPr>
                  <p:cNvSpPr/>
                  <p:nvPr/>
                </p:nvSpPr>
                <p:spPr>
                  <a:xfrm flipH="1">
                    <a:off x="3813379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5" name="평행 사변형 44">
                    <a:extLst>
                      <a:ext uri="{FF2B5EF4-FFF2-40B4-BE49-F238E27FC236}">
                        <a16:creationId xmlns:a16="http://schemas.microsoft.com/office/drawing/2014/main" id="{35899C02-C1E8-4C40-A529-22124564A992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033072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</p:grpSp>
            <p:grpSp>
              <p:nvGrpSpPr>
                <p:cNvPr id="34" name="그룹 33">
                  <a:extLst>
                    <a:ext uri="{FF2B5EF4-FFF2-40B4-BE49-F238E27FC236}">
                      <a16:creationId xmlns:a16="http://schemas.microsoft.com/office/drawing/2014/main" id="{CA327ACF-4173-41CC-B8FC-9C82934EA1A0}"/>
                    </a:ext>
                  </a:extLst>
                </p:cNvPr>
                <p:cNvGrpSpPr/>
                <p:nvPr/>
              </p:nvGrpSpPr>
              <p:grpSpPr>
                <a:xfrm>
                  <a:off x="3327443" y="946278"/>
                  <a:ext cx="404913" cy="561084"/>
                  <a:chOff x="3384593" y="946278"/>
                  <a:chExt cx="404913" cy="561084"/>
                </a:xfrm>
                <a:grpFill/>
              </p:grpSpPr>
              <p:sp>
                <p:nvSpPr>
                  <p:cNvPr id="38" name="평행 사변형 37">
                    <a:extLst>
                      <a:ext uri="{FF2B5EF4-FFF2-40B4-BE49-F238E27FC236}">
                        <a16:creationId xmlns:a16="http://schemas.microsoft.com/office/drawing/2014/main" id="{C555C20D-5EC9-453B-AB32-234BF84B5904}"/>
                      </a:ext>
                    </a:extLst>
                  </p:cNvPr>
                  <p:cNvSpPr/>
                  <p:nvPr/>
                </p:nvSpPr>
                <p:spPr>
                  <a:xfrm>
                    <a:off x="3530823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39" name="평행 사변형 38">
                    <a:extLst>
                      <a:ext uri="{FF2B5EF4-FFF2-40B4-BE49-F238E27FC236}">
                        <a16:creationId xmlns:a16="http://schemas.microsoft.com/office/drawing/2014/main" id="{E1CBEE42-307E-4C3F-8B66-B1278AD91E5D}"/>
                      </a:ext>
                    </a:extLst>
                  </p:cNvPr>
                  <p:cNvSpPr/>
                  <p:nvPr/>
                </p:nvSpPr>
                <p:spPr>
                  <a:xfrm flipH="1">
                    <a:off x="3530823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0" name="평행 사변형 39">
                    <a:extLst>
                      <a:ext uri="{FF2B5EF4-FFF2-40B4-BE49-F238E27FC236}">
                        <a16:creationId xmlns:a16="http://schemas.microsoft.com/office/drawing/2014/main" id="{7EF5E89E-FEE8-4D82-BA69-CFD7CB84275E}"/>
                      </a:ext>
                    </a:extLst>
                  </p:cNvPr>
                  <p:cNvSpPr/>
                  <p:nvPr/>
                </p:nvSpPr>
                <p:spPr>
                  <a:xfrm flipV="1">
                    <a:off x="3384593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1" name="평행 사변형 40">
                    <a:extLst>
                      <a:ext uri="{FF2B5EF4-FFF2-40B4-BE49-F238E27FC236}">
                        <a16:creationId xmlns:a16="http://schemas.microsoft.com/office/drawing/2014/main" id="{5FD5987A-2503-4C25-BF81-3A2D8D59609F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384593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1959E306-8E6C-4821-98A6-D393CEE756E2}"/>
                    </a:ext>
                  </a:extLst>
                </p:cNvPr>
                <p:cNvGrpSpPr/>
                <p:nvPr/>
              </p:nvGrpSpPr>
              <p:grpSpPr>
                <a:xfrm>
                  <a:off x="3980015" y="946278"/>
                  <a:ext cx="258683" cy="561084"/>
                  <a:chOff x="3980015" y="946278"/>
                  <a:chExt cx="258683" cy="561084"/>
                </a:xfrm>
                <a:grpFill/>
              </p:grpSpPr>
              <p:sp>
                <p:nvSpPr>
                  <p:cNvPr id="36" name="평행 사변형 35">
                    <a:extLst>
                      <a:ext uri="{FF2B5EF4-FFF2-40B4-BE49-F238E27FC236}">
                        <a16:creationId xmlns:a16="http://schemas.microsoft.com/office/drawing/2014/main" id="{FAD46FE4-1E07-414F-A0D6-3BC6921BBD05}"/>
                      </a:ext>
                    </a:extLst>
                  </p:cNvPr>
                  <p:cNvSpPr/>
                  <p:nvPr/>
                </p:nvSpPr>
                <p:spPr>
                  <a:xfrm flipV="1">
                    <a:off x="3980015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37" name="평행 사변형 36">
                    <a:extLst>
                      <a:ext uri="{FF2B5EF4-FFF2-40B4-BE49-F238E27FC236}">
                        <a16:creationId xmlns:a16="http://schemas.microsoft.com/office/drawing/2014/main" id="{63C8244C-C9FF-4CE5-BFF9-FD802BCBD02A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980015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</p:grp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D18DCE-72AA-43FA-AFE4-A1F655565320}"/>
                  </a:ext>
                </a:extLst>
              </p:cNvPr>
              <p:cNvSpPr txBox="1"/>
              <p:nvPr/>
            </p:nvSpPr>
            <p:spPr>
              <a:xfrm>
                <a:off x="2218983" y="3764712"/>
                <a:ext cx="900456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99" dirty="0">
                    <a:solidFill>
                      <a:srgbClr val="1E242E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TEAM 0x01</a:t>
                </a:r>
                <a:endParaRPr lang="ko-KR" altLang="en-US" sz="1099" dirty="0">
                  <a:solidFill>
                    <a:srgbClr val="1E242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1413B8B-7F01-49EC-9422-94380D906C25}"/>
                </a:ext>
              </a:extLst>
            </p:cNvPr>
            <p:cNvSpPr/>
            <p:nvPr/>
          </p:nvSpPr>
          <p:spPr>
            <a:xfrm>
              <a:off x="3814573" y="2926080"/>
              <a:ext cx="2530851" cy="674197"/>
            </a:xfrm>
            <a:prstGeom prst="rect">
              <a:avLst/>
            </a:prstGeom>
            <a:solidFill>
              <a:srgbClr val="3743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99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Community</a:t>
              </a:r>
              <a:endParaRPr lang="ko-KR" altLang="en-US" sz="17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2B5F61A-772D-4B20-80DA-813A0D71A1EA}"/>
                </a:ext>
              </a:extLst>
            </p:cNvPr>
            <p:cNvSpPr/>
            <p:nvPr/>
          </p:nvSpPr>
          <p:spPr>
            <a:xfrm>
              <a:off x="3814573" y="3600277"/>
              <a:ext cx="2530851" cy="6741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99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Trading System</a:t>
              </a:r>
              <a:endParaRPr lang="ko-KR" altLang="en-US" sz="17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E2E73F3-C76B-4054-83BC-F8C9C30DF687}"/>
                </a:ext>
              </a:extLst>
            </p:cNvPr>
            <p:cNvSpPr/>
            <p:nvPr/>
          </p:nvSpPr>
          <p:spPr>
            <a:xfrm>
              <a:off x="3814573" y="4274474"/>
              <a:ext cx="2530851" cy="674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822A330-A6EA-44B6-9254-2E64FAC0240F}"/>
                </a:ext>
              </a:extLst>
            </p:cNvPr>
            <p:cNvGrpSpPr/>
            <p:nvPr/>
          </p:nvGrpSpPr>
          <p:grpSpPr>
            <a:xfrm>
              <a:off x="3616374" y="708484"/>
              <a:ext cx="2927249" cy="5407279"/>
              <a:chOff x="1525589" y="0"/>
              <a:chExt cx="2743200" cy="50673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8A0F1FB0-3CBA-4372-A495-4C7E44E15D5A}"/>
                  </a:ext>
                </a:extLst>
              </p:cNvPr>
              <p:cNvGrpSpPr/>
              <p:nvPr/>
            </p:nvGrpSpPr>
            <p:grpSpPr>
              <a:xfrm>
                <a:off x="1525589" y="0"/>
                <a:ext cx="2743200" cy="5067300"/>
                <a:chOff x="1630364" y="647700"/>
                <a:chExt cx="2743200" cy="5067300"/>
              </a:xfrm>
            </p:grpSpPr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AC9BF840-2DDB-4CDE-9A9B-E79B06D2CC77}"/>
                    </a:ext>
                  </a:extLst>
                </p:cNvPr>
                <p:cNvSpPr/>
                <p:nvPr/>
              </p:nvSpPr>
              <p:spPr>
                <a:xfrm>
                  <a:off x="1630364" y="647700"/>
                  <a:ext cx="2743200" cy="5067300"/>
                </a:xfrm>
                <a:prstGeom prst="roundRect">
                  <a:avLst/>
                </a:prstGeom>
                <a:solidFill>
                  <a:srgbClr val="27272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799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437D78FA-83E6-41B2-B6A4-460AA6AFB054}"/>
                    </a:ext>
                  </a:extLst>
                </p:cNvPr>
                <p:cNvSpPr/>
                <p:nvPr/>
              </p:nvSpPr>
              <p:spPr>
                <a:xfrm>
                  <a:off x="1816101" y="1090802"/>
                  <a:ext cx="2371725" cy="41767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799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532BFA3E-9C31-488A-B7AD-2E7936C5B982}"/>
                  </a:ext>
                </a:extLst>
              </p:cNvPr>
              <p:cNvSpPr/>
              <p:nvPr/>
            </p:nvSpPr>
            <p:spPr>
              <a:xfrm>
                <a:off x="2582864" y="233363"/>
                <a:ext cx="628650" cy="5238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99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pic>
          <p:nvPicPr>
            <p:cNvPr id="58" name="그림 57" descr="스크린샷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9A399828-2031-4B88-9BEE-7D90583AE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9037" y="1093354"/>
              <a:ext cx="2773158" cy="4674986"/>
            </a:xfrm>
            <a:prstGeom prst="rect">
              <a:avLst/>
            </a:prstGeom>
          </p:spPr>
        </p:pic>
      </p:grpSp>
      <p:sp>
        <p:nvSpPr>
          <p:cNvPr id="62" name="Rectangle 2">
            <a:extLst>
              <a:ext uri="{FF2B5EF4-FFF2-40B4-BE49-F238E27FC236}">
                <a16:creationId xmlns:a16="http://schemas.microsoft.com/office/drawing/2014/main" id="{F7D3C87D-ABB4-48A5-9C98-E498E78EF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97"/>
            <a:ext cx="184731" cy="369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799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57A1B384-FC8C-4DFA-BA12-E1B83E54487D}"/>
              </a:ext>
            </a:extLst>
          </p:cNvPr>
          <p:cNvSpPr/>
          <p:nvPr/>
        </p:nvSpPr>
        <p:spPr>
          <a:xfrm>
            <a:off x="3029219" y="55875"/>
            <a:ext cx="6096001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ko-KR" altLang="en-US" sz="2400" b="1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26" name="직사각형 1025">
            <a:extLst>
              <a:ext uri="{FF2B5EF4-FFF2-40B4-BE49-F238E27FC236}">
                <a16:creationId xmlns:a16="http://schemas.microsoft.com/office/drawing/2014/main" id="{A5F33726-6E82-45AD-9915-386DBE1E4921}"/>
              </a:ext>
            </a:extLst>
          </p:cNvPr>
          <p:cNvSpPr/>
          <p:nvPr/>
        </p:nvSpPr>
        <p:spPr>
          <a:xfrm>
            <a:off x="5157088" y="2943792"/>
            <a:ext cx="3630434" cy="92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99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Community platform for international student based on Online to Offline</a:t>
            </a:r>
            <a:endParaRPr lang="ko-KR" altLang="en-US" sz="1799" dirty="0">
              <a:solidFill>
                <a:schemeClr val="bg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8632ACF-6D3E-4E17-A01F-DC38402A0F1B}"/>
              </a:ext>
            </a:extLst>
          </p:cNvPr>
          <p:cNvSpPr/>
          <p:nvPr/>
        </p:nvSpPr>
        <p:spPr>
          <a:xfrm>
            <a:off x="1625733" y="19938865"/>
            <a:ext cx="36668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경북대학교 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국제교류처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버디시스템 </a:t>
            </a:r>
            <a:r>
              <a:rPr lang="ko-KR" altLang="en-US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서드파티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어플리케이션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30" name="그래픽 1029">
            <a:extLst>
              <a:ext uri="{FF2B5EF4-FFF2-40B4-BE49-F238E27FC236}">
                <a16:creationId xmlns:a16="http://schemas.microsoft.com/office/drawing/2014/main" id="{3C089D71-C4B8-4D39-8EC2-01D1A926A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5894" y="4001145"/>
            <a:ext cx="1719899" cy="529200"/>
          </a:xfrm>
          <a:prstGeom prst="rect">
            <a:avLst/>
          </a:prstGeom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EC4BD9AA-681B-4F01-B6AA-FF60519731FB}"/>
              </a:ext>
            </a:extLst>
          </p:cNvPr>
          <p:cNvSpPr/>
          <p:nvPr/>
        </p:nvSpPr>
        <p:spPr>
          <a:xfrm>
            <a:off x="-18781" y="24360577"/>
            <a:ext cx="12192000" cy="8393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99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09055148-96DE-41D6-B118-D3BDFBCC86FB}"/>
              </a:ext>
            </a:extLst>
          </p:cNvPr>
          <p:cNvSpPr/>
          <p:nvPr/>
        </p:nvSpPr>
        <p:spPr>
          <a:xfrm>
            <a:off x="9694816" y="152573"/>
            <a:ext cx="7200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한국어 </a:t>
            </a:r>
            <a:endParaRPr lang="en-US" altLang="ko-KR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F8A6DBE-FBDF-451C-B69D-352CCA83A655}"/>
              </a:ext>
            </a:extLst>
          </p:cNvPr>
          <p:cNvSpPr/>
          <p:nvPr/>
        </p:nvSpPr>
        <p:spPr>
          <a:xfrm>
            <a:off x="10423776" y="151843"/>
            <a:ext cx="9380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ENGLISH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4F1B286-B3F5-4A66-90F1-91C8BC3F9330}"/>
              </a:ext>
            </a:extLst>
          </p:cNvPr>
          <p:cNvSpPr/>
          <p:nvPr/>
        </p:nvSpPr>
        <p:spPr>
          <a:xfrm>
            <a:off x="1218681" y="24613392"/>
            <a:ext cx="92617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2018 Capstone Design Project Team 0x01 | Contact us : </a:t>
            </a:r>
            <a:r>
              <a:rPr lang="en-US" altLang="ko-KR" sz="1400" dirty="0">
                <a:latin typeface="+mn-ea"/>
                <a:hlinkClick r:id="rId5"/>
              </a:rPr>
              <a:t>KNU0x01@gmail.com</a:t>
            </a:r>
            <a:r>
              <a:rPr lang="en-US" altLang="ko-KR" sz="1400" dirty="0">
                <a:latin typeface="+mn-ea"/>
              </a:rPr>
              <a:t> | Cooperation site : </a:t>
            </a:r>
            <a:r>
              <a:rPr lang="ko-KR" altLang="en-US" sz="1400" dirty="0">
                <a:latin typeface="+mn-ea"/>
              </a:rPr>
              <a:t>국제교류처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19" name="Freeform 41">
            <a:extLst>
              <a:ext uri="{FF2B5EF4-FFF2-40B4-BE49-F238E27FC236}">
                <a16:creationId xmlns:a16="http://schemas.microsoft.com/office/drawing/2014/main" id="{A316FEC2-0B34-42AF-9D15-416F008DE54C}"/>
              </a:ext>
            </a:extLst>
          </p:cNvPr>
          <p:cNvSpPr>
            <a:spLocks noEditPoints="1"/>
          </p:cNvSpPr>
          <p:nvPr/>
        </p:nvSpPr>
        <p:spPr bwMode="auto">
          <a:xfrm>
            <a:off x="970342" y="32488"/>
            <a:ext cx="451504" cy="443968"/>
          </a:xfrm>
          <a:custGeom>
            <a:avLst/>
            <a:gdLst>
              <a:gd name="T0" fmla="*/ 686 w 1614"/>
              <a:gd name="T1" fmla="*/ 784 h 1587"/>
              <a:gd name="T2" fmla="*/ 686 w 1614"/>
              <a:gd name="T3" fmla="*/ 714 h 1587"/>
              <a:gd name="T4" fmla="*/ 926 w 1614"/>
              <a:gd name="T5" fmla="*/ 714 h 1587"/>
              <a:gd name="T6" fmla="*/ 679 w 1614"/>
              <a:gd name="T7" fmla="*/ 1012 h 1587"/>
              <a:gd name="T8" fmla="*/ 919 w 1614"/>
              <a:gd name="T9" fmla="*/ 986 h 1587"/>
              <a:gd name="T10" fmla="*/ 904 w 1614"/>
              <a:gd name="T11" fmla="*/ 869 h 1587"/>
              <a:gd name="T12" fmla="*/ 708 w 1614"/>
              <a:gd name="T13" fmla="*/ 869 h 1587"/>
              <a:gd name="T14" fmla="*/ 938 w 1614"/>
              <a:gd name="T15" fmla="*/ 544 h 1587"/>
              <a:gd name="T16" fmla="*/ 847 w 1614"/>
              <a:gd name="T17" fmla="*/ 528 h 1587"/>
              <a:gd name="T18" fmla="*/ 711 w 1614"/>
              <a:gd name="T19" fmla="*/ 955 h 1587"/>
              <a:gd name="T20" fmla="*/ 711 w 1614"/>
              <a:gd name="T21" fmla="*/ 914 h 1587"/>
              <a:gd name="T22" fmla="*/ 983 w 1614"/>
              <a:gd name="T23" fmla="*/ 1141 h 1587"/>
              <a:gd name="T24" fmla="*/ 641 w 1614"/>
              <a:gd name="T25" fmla="*/ 1170 h 1587"/>
              <a:gd name="T26" fmla="*/ 1147 w 1614"/>
              <a:gd name="T27" fmla="*/ 806 h 1587"/>
              <a:gd name="T28" fmla="*/ 1106 w 1614"/>
              <a:gd name="T29" fmla="*/ 891 h 1587"/>
              <a:gd name="T30" fmla="*/ 1128 w 1614"/>
              <a:gd name="T31" fmla="*/ 626 h 1587"/>
              <a:gd name="T32" fmla="*/ 1043 w 1614"/>
              <a:gd name="T33" fmla="*/ 667 h 1587"/>
              <a:gd name="T34" fmla="*/ 1611 w 1614"/>
              <a:gd name="T35" fmla="*/ 585 h 1587"/>
              <a:gd name="T36" fmla="*/ 1283 w 1614"/>
              <a:gd name="T37" fmla="*/ 389 h 1587"/>
              <a:gd name="T38" fmla="*/ 831 w 1614"/>
              <a:gd name="T39" fmla="*/ 13 h 1587"/>
              <a:gd name="T40" fmla="*/ 803 w 1614"/>
              <a:gd name="T41" fmla="*/ 0 h 1587"/>
              <a:gd name="T42" fmla="*/ 784 w 1614"/>
              <a:gd name="T43" fmla="*/ 10 h 1587"/>
              <a:gd name="T44" fmla="*/ 464 w 1614"/>
              <a:gd name="T45" fmla="*/ 376 h 1587"/>
              <a:gd name="T46" fmla="*/ 3 w 1614"/>
              <a:gd name="T47" fmla="*/ 582 h 1587"/>
              <a:gd name="T48" fmla="*/ 6 w 1614"/>
              <a:gd name="T49" fmla="*/ 613 h 1587"/>
              <a:gd name="T50" fmla="*/ 227 w 1614"/>
              <a:gd name="T51" fmla="*/ 1157 h 1587"/>
              <a:gd name="T52" fmla="*/ 303 w 1614"/>
              <a:gd name="T53" fmla="*/ 1527 h 1587"/>
              <a:gd name="T54" fmla="*/ 809 w 1614"/>
              <a:gd name="T55" fmla="*/ 1429 h 1587"/>
              <a:gd name="T56" fmla="*/ 1286 w 1614"/>
              <a:gd name="T57" fmla="*/ 1536 h 1587"/>
              <a:gd name="T58" fmla="*/ 1308 w 1614"/>
              <a:gd name="T59" fmla="*/ 1527 h 1587"/>
              <a:gd name="T60" fmla="*/ 1317 w 1614"/>
              <a:gd name="T61" fmla="*/ 1508 h 1587"/>
              <a:gd name="T62" fmla="*/ 1460 w 1614"/>
              <a:gd name="T63" fmla="*/ 936 h 1587"/>
              <a:gd name="T64" fmla="*/ 1614 w 1614"/>
              <a:gd name="T65" fmla="*/ 594 h 1587"/>
              <a:gd name="T66" fmla="*/ 720 w 1614"/>
              <a:gd name="T67" fmla="*/ 120 h 1587"/>
              <a:gd name="T68" fmla="*/ 1039 w 1614"/>
              <a:gd name="T69" fmla="*/ 294 h 1587"/>
              <a:gd name="T70" fmla="*/ 209 w 1614"/>
              <a:gd name="T71" fmla="*/ 901 h 1587"/>
              <a:gd name="T72" fmla="*/ 142 w 1614"/>
              <a:gd name="T73" fmla="*/ 541 h 1587"/>
              <a:gd name="T74" fmla="*/ 294 w 1614"/>
              <a:gd name="T75" fmla="*/ 847 h 1587"/>
              <a:gd name="T76" fmla="*/ 515 w 1614"/>
              <a:gd name="T77" fmla="*/ 1508 h 1587"/>
              <a:gd name="T78" fmla="*/ 284 w 1614"/>
              <a:gd name="T79" fmla="*/ 1186 h 1587"/>
              <a:gd name="T80" fmla="*/ 806 w 1614"/>
              <a:gd name="T81" fmla="*/ 1299 h 1587"/>
              <a:gd name="T82" fmla="*/ 1346 w 1614"/>
              <a:gd name="T83" fmla="*/ 1328 h 1587"/>
              <a:gd name="T84" fmla="*/ 967 w 1614"/>
              <a:gd name="T85" fmla="*/ 1448 h 1587"/>
              <a:gd name="T86" fmla="*/ 1330 w 1614"/>
              <a:gd name="T87" fmla="*/ 1186 h 1587"/>
              <a:gd name="T88" fmla="*/ 1406 w 1614"/>
              <a:gd name="T89" fmla="*/ 898 h 1587"/>
              <a:gd name="T90" fmla="*/ 1289 w 1614"/>
              <a:gd name="T91" fmla="*/ 455 h 1587"/>
              <a:gd name="T92" fmla="*/ 986 w 1614"/>
              <a:gd name="T93" fmla="*/ 1201 h 1587"/>
              <a:gd name="T94" fmla="*/ 986 w 1614"/>
              <a:gd name="T95" fmla="*/ 1239 h 1587"/>
              <a:gd name="T96" fmla="*/ 951 w 1614"/>
              <a:gd name="T97" fmla="*/ 1097 h 1587"/>
              <a:gd name="T98" fmla="*/ 651 w 1614"/>
              <a:gd name="T99" fmla="*/ 1072 h 1587"/>
              <a:gd name="T100" fmla="*/ 739 w 1614"/>
              <a:gd name="T101" fmla="*/ 594 h 1587"/>
              <a:gd name="T102" fmla="*/ 695 w 1614"/>
              <a:gd name="T103" fmla="*/ 512 h 1587"/>
              <a:gd name="T104" fmla="*/ 553 w 1614"/>
              <a:gd name="T105" fmla="*/ 591 h 1587"/>
              <a:gd name="T106" fmla="*/ 540 w 1614"/>
              <a:gd name="T107" fmla="*/ 686 h 1587"/>
              <a:gd name="T108" fmla="*/ 506 w 1614"/>
              <a:gd name="T109" fmla="*/ 812 h 1587"/>
              <a:gd name="T110" fmla="*/ 439 w 1614"/>
              <a:gd name="T111" fmla="*/ 879 h 1587"/>
              <a:gd name="T112" fmla="*/ 506 w 1614"/>
              <a:gd name="T113" fmla="*/ 812 h 1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14" h="1587">
                <a:moveTo>
                  <a:pt x="926" y="800"/>
                </a:moveTo>
                <a:lnTo>
                  <a:pt x="926" y="784"/>
                </a:lnTo>
                <a:cubicBezTo>
                  <a:pt x="926" y="778"/>
                  <a:pt x="923" y="771"/>
                  <a:pt x="913" y="771"/>
                </a:cubicBezTo>
                <a:lnTo>
                  <a:pt x="698" y="771"/>
                </a:lnTo>
                <a:cubicBezTo>
                  <a:pt x="692" y="771"/>
                  <a:pt x="686" y="778"/>
                  <a:pt x="686" y="784"/>
                </a:cubicBezTo>
                <a:lnTo>
                  <a:pt x="686" y="800"/>
                </a:lnTo>
                <a:cubicBezTo>
                  <a:pt x="686" y="806"/>
                  <a:pt x="692" y="812"/>
                  <a:pt x="698" y="812"/>
                </a:cubicBezTo>
                <a:lnTo>
                  <a:pt x="913" y="812"/>
                </a:lnTo>
                <a:cubicBezTo>
                  <a:pt x="923" y="812"/>
                  <a:pt x="926" y="806"/>
                  <a:pt x="926" y="800"/>
                </a:cubicBezTo>
                <a:close/>
                <a:moveTo>
                  <a:pt x="686" y="714"/>
                </a:moveTo>
                <a:lnTo>
                  <a:pt x="686" y="727"/>
                </a:lnTo>
                <a:cubicBezTo>
                  <a:pt x="686" y="733"/>
                  <a:pt x="692" y="740"/>
                  <a:pt x="698" y="740"/>
                </a:cubicBezTo>
                <a:lnTo>
                  <a:pt x="913" y="740"/>
                </a:lnTo>
                <a:cubicBezTo>
                  <a:pt x="923" y="740"/>
                  <a:pt x="926" y="733"/>
                  <a:pt x="926" y="727"/>
                </a:cubicBezTo>
                <a:lnTo>
                  <a:pt x="926" y="714"/>
                </a:lnTo>
                <a:cubicBezTo>
                  <a:pt x="926" y="705"/>
                  <a:pt x="923" y="699"/>
                  <a:pt x="913" y="699"/>
                </a:cubicBezTo>
                <a:lnTo>
                  <a:pt x="698" y="699"/>
                </a:lnTo>
                <a:cubicBezTo>
                  <a:pt x="692" y="699"/>
                  <a:pt x="686" y="705"/>
                  <a:pt x="686" y="714"/>
                </a:cubicBezTo>
                <a:close/>
                <a:moveTo>
                  <a:pt x="679" y="999"/>
                </a:moveTo>
                <a:lnTo>
                  <a:pt x="679" y="1012"/>
                </a:lnTo>
                <a:cubicBezTo>
                  <a:pt x="679" y="1021"/>
                  <a:pt x="686" y="1024"/>
                  <a:pt x="692" y="1024"/>
                </a:cubicBezTo>
                <a:lnTo>
                  <a:pt x="919" y="1024"/>
                </a:lnTo>
                <a:cubicBezTo>
                  <a:pt x="926" y="1024"/>
                  <a:pt x="932" y="1021"/>
                  <a:pt x="932" y="1012"/>
                </a:cubicBezTo>
                <a:lnTo>
                  <a:pt x="932" y="999"/>
                </a:lnTo>
                <a:cubicBezTo>
                  <a:pt x="932" y="993"/>
                  <a:pt x="926" y="986"/>
                  <a:pt x="919" y="986"/>
                </a:cubicBezTo>
                <a:lnTo>
                  <a:pt x="692" y="986"/>
                </a:lnTo>
                <a:cubicBezTo>
                  <a:pt x="686" y="986"/>
                  <a:pt x="679" y="993"/>
                  <a:pt x="679" y="999"/>
                </a:cubicBezTo>
                <a:close/>
                <a:moveTo>
                  <a:pt x="720" y="882"/>
                </a:moveTo>
                <a:lnTo>
                  <a:pt x="891" y="882"/>
                </a:lnTo>
                <a:cubicBezTo>
                  <a:pt x="897" y="882"/>
                  <a:pt x="904" y="876"/>
                  <a:pt x="904" y="869"/>
                </a:cubicBezTo>
                <a:lnTo>
                  <a:pt x="904" y="857"/>
                </a:lnTo>
                <a:cubicBezTo>
                  <a:pt x="904" y="850"/>
                  <a:pt x="897" y="844"/>
                  <a:pt x="891" y="844"/>
                </a:cubicBezTo>
                <a:lnTo>
                  <a:pt x="720" y="844"/>
                </a:lnTo>
                <a:cubicBezTo>
                  <a:pt x="714" y="844"/>
                  <a:pt x="708" y="850"/>
                  <a:pt x="708" y="857"/>
                </a:cubicBezTo>
                <a:lnTo>
                  <a:pt x="708" y="869"/>
                </a:lnTo>
                <a:cubicBezTo>
                  <a:pt x="708" y="876"/>
                  <a:pt x="714" y="882"/>
                  <a:pt x="720" y="882"/>
                </a:cubicBezTo>
                <a:close/>
                <a:moveTo>
                  <a:pt x="878" y="594"/>
                </a:moveTo>
                <a:lnTo>
                  <a:pt x="910" y="569"/>
                </a:lnTo>
                <a:lnTo>
                  <a:pt x="951" y="582"/>
                </a:lnTo>
                <a:lnTo>
                  <a:pt x="938" y="544"/>
                </a:lnTo>
                <a:lnTo>
                  <a:pt x="964" y="512"/>
                </a:lnTo>
                <a:lnTo>
                  <a:pt x="923" y="512"/>
                </a:lnTo>
                <a:lnTo>
                  <a:pt x="897" y="477"/>
                </a:lnTo>
                <a:lnTo>
                  <a:pt x="885" y="515"/>
                </a:lnTo>
                <a:lnTo>
                  <a:pt x="847" y="528"/>
                </a:lnTo>
                <a:lnTo>
                  <a:pt x="878" y="553"/>
                </a:lnTo>
                <a:lnTo>
                  <a:pt x="878" y="594"/>
                </a:lnTo>
                <a:close/>
                <a:moveTo>
                  <a:pt x="698" y="926"/>
                </a:moveTo>
                <a:lnTo>
                  <a:pt x="698" y="942"/>
                </a:lnTo>
                <a:cubicBezTo>
                  <a:pt x="698" y="948"/>
                  <a:pt x="701" y="955"/>
                  <a:pt x="711" y="955"/>
                </a:cubicBezTo>
                <a:lnTo>
                  <a:pt x="904" y="955"/>
                </a:lnTo>
                <a:cubicBezTo>
                  <a:pt x="910" y="955"/>
                  <a:pt x="916" y="948"/>
                  <a:pt x="916" y="942"/>
                </a:cubicBezTo>
                <a:lnTo>
                  <a:pt x="916" y="926"/>
                </a:lnTo>
                <a:cubicBezTo>
                  <a:pt x="916" y="920"/>
                  <a:pt x="910" y="914"/>
                  <a:pt x="904" y="914"/>
                </a:cubicBezTo>
                <a:lnTo>
                  <a:pt x="711" y="914"/>
                </a:lnTo>
                <a:cubicBezTo>
                  <a:pt x="701" y="914"/>
                  <a:pt x="698" y="920"/>
                  <a:pt x="698" y="926"/>
                </a:cubicBezTo>
                <a:close/>
                <a:moveTo>
                  <a:pt x="641" y="1170"/>
                </a:moveTo>
                <a:lnTo>
                  <a:pt x="970" y="1170"/>
                </a:lnTo>
                <a:cubicBezTo>
                  <a:pt x="979" y="1170"/>
                  <a:pt x="983" y="1163"/>
                  <a:pt x="983" y="1157"/>
                </a:cubicBezTo>
                <a:lnTo>
                  <a:pt x="983" y="1141"/>
                </a:lnTo>
                <a:cubicBezTo>
                  <a:pt x="983" y="1135"/>
                  <a:pt x="979" y="1129"/>
                  <a:pt x="970" y="1129"/>
                </a:cubicBezTo>
                <a:lnTo>
                  <a:pt x="641" y="1129"/>
                </a:lnTo>
                <a:cubicBezTo>
                  <a:pt x="635" y="1129"/>
                  <a:pt x="629" y="1135"/>
                  <a:pt x="629" y="1141"/>
                </a:cubicBezTo>
                <a:lnTo>
                  <a:pt x="629" y="1157"/>
                </a:lnTo>
                <a:cubicBezTo>
                  <a:pt x="629" y="1163"/>
                  <a:pt x="635" y="1170"/>
                  <a:pt x="641" y="1170"/>
                </a:cubicBezTo>
                <a:close/>
                <a:moveTo>
                  <a:pt x="1137" y="866"/>
                </a:moveTo>
                <a:lnTo>
                  <a:pt x="1178" y="879"/>
                </a:lnTo>
                <a:lnTo>
                  <a:pt x="1163" y="841"/>
                </a:lnTo>
                <a:lnTo>
                  <a:pt x="1188" y="806"/>
                </a:lnTo>
                <a:lnTo>
                  <a:pt x="1147" y="806"/>
                </a:lnTo>
                <a:lnTo>
                  <a:pt x="1125" y="774"/>
                </a:lnTo>
                <a:lnTo>
                  <a:pt x="1112" y="812"/>
                </a:lnTo>
                <a:lnTo>
                  <a:pt x="1071" y="825"/>
                </a:lnTo>
                <a:lnTo>
                  <a:pt x="1106" y="850"/>
                </a:lnTo>
                <a:lnTo>
                  <a:pt x="1106" y="891"/>
                </a:lnTo>
                <a:lnTo>
                  <a:pt x="1137" y="866"/>
                </a:lnTo>
                <a:close/>
                <a:moveTo>
                  <a:pt x="1077" y="686"/>
                </a:moveTo>
                <a:lnTo>
                  <a:pt x="1115" y="699"/>
                </a:lnTo>
                <a:lnTo>
                  <a:pt x="1103" y="661"/>
                </a:lnTo>
                <a:lnTo>
                  <a:pt x="1128" y="626"/>
                </a:lnTo>
                <a:lnTo>
                  <a:pt x="1087" y="626"/>
                </a:lnTo>
                <a:lnTo>
                  <a:pt x="1062" y="591"/>
                </a:lnTo>
                <a:lnTo>
                  <a:pt x="1049" y="632"/>
                </a:lnTo>
                <a:lnTo>
                  <a:pt x="1011" y="645"/>
                </a:lnTo>
                <a:lnTo>
                  <a:pt x="1043" y="667"/>
                </a:lnTo>
                <a:lnTo>
                  <a:pt x="1043" y="708"/>
                </a:lnTo>
                <a:lnTo>
                  <a:pt x="1077" y="686"/>
                </a:lnTo>
                <a:close/>
                <a:moveTo>
                  <a:pt x="1614" y="591"/>
                </a:moveTo>
                <a:lnTo>
                  <a:pt x="1611" y="588"/>
                </a:lnTo>
                <a:lnTo>
                  <a:pt x="1611" y="585"/>
                </a:lnTo>
                <a:cubicBezTo>
                  <a:pt x="1611" y="579"/>
                  <a:pt x="1605" y="572"/>
                  <a:pt x="1599" y="569"/>
                </a:cubicBezTo>
                <a:lnTo>
                  <a:pt x="1592" y="566"/>
                </a:lnTo>
                <a:cubicBezTo>
                  <a:pt x="1545" y="547"/>
                  <a:pt x="1539" y="534"/>
                  <a:pt x="1529" y="512"/>
                </a:cubicBezTo>
                <a:cubicBezTo>
                  <a:pt x="1520" y="493"/>
                  <a:pt x="1507" y="468"/>
                  <a:pt x="1475" y="436"/>
                </a:cubicBezTo>
                <a:cubicBezTo>
                  <a:pt x="1403" y="364"/>
                  <a:pt x="1317" y="379"/>
                  <a:pt x="1283" y="389"/>
                </a:cubicBezTo>
                <a:cubicBezTo>
                  <a:pt x="1232" y="364"/>
                  <a:pt x="1185" y="364"/>
                  <a:pt x="1150" y="373"/>
                </a:cubicBezTo>
                <a:cubicBezTo>
                  <a:pt x="1150" y="335"/>
                  <a:pt x="1134" y="294"/>
                  <a:pt x="1093" y="256"/>
                </a:cubicBezTo>
                <a:cubicBezTo>
                  <a:pt x="1093" y="218"/>
                  <a:pt x="1081" y="130"/>
                  <a:pt x="989" y="85"/>
                </a:cubicBezTo>
                <a:cubicBezTo>
                  <a:pt x="948" y="63"/>
                  <a:pt x="923" y="60"/>
                  <a:pt x="900" y="57"/>
                </a:cubicBezTo>
                <a:cubicBezTo>
                  <a:pt x="875" y="54"/>
                  <a:pt x="863" y="51"/>
                  <a:pt x="831" y="13"/>
                </a:cubicBezTo>
                <a:lnTo>
                  <a:pt x="825" y="6"/>
                </a:lnTo>
                <a:cubicBezTo>
                  <a:pt x="821" y="3"/>
                  <a:pt x="815" y="0"/>
                  <a:pt x="812" y="0"/>
                </a:cubicBezTo>
                <a:lnTo>
                  <a:pt x="809" y="0"/>
                </a:lnTo>
                <a:lnTo>
                  <a:pt x="806" y="0"/>
                </a:lnTo>
                <a:lnTo>
                  <a:pt x="803" y="0"/>
                </a:lnTo>
                <a:lnTo>
                  <a:pt x="799" y="0"/>
                </a:lnTo>
                <a:lnTo>
                  <a:pt x="796" y="0"/>
                </a:lnTo>
                <a:lnTo>
                  <a:pt x="793" y="3"/>
                </a:lnTo>
                <a:lnTo>
                  <a:pt x="787" y="6"/>
                </a:lnTo>
                <a:lnTo>
                  <a:pt x="784" y="10"/>
                </a:lnTo>
                <a:lnTo>
                  <a:pt x="780" y="13"/>
                </a:lnTo>
                <a:cubicBezTo>
                  <a:pt x="749" y="51"/>
                  <a:pt x="736" y="54"/>
                  <a:pt x="711" y="57"/>
                </a:cubicBezTo>
                <a:cubicBezTo>
                  <a:pt x="689" y="60"/>
                  <a:pt x="663" y="63"/>
                  <a:pt x="622" y="85"/>
                </a:cubicBezTo>
                <a:cubicBezTo>
                  <a:pt x="534" y="130"/>
                  <a:pt x="521" y="218"/>
                  <a:pt x="518" y="256"/>
                </a:cubicBezTo>
                <a:cubicBezTo>
                  <a:pt x="477" y="294"/>
                  <a:pt x="464" y="335"/>
                  <a:pt x="464" y="376"/>
                </a:cubicBezTo>
                <a:cubicBezTo>
                  <a:pt x="427" y="364"/>
                  <a:pt x="382" y="364"/>
                  <a:pt x="332" y="392"/>
                </a:cubicBezTo>
                <a:cubicBezTo>
                  <a:pt x="297" y="379"/>
                  <a:pt x="212" y="367"/>
                  <a:pt x="139" y="439"/>
                </a:cubicBezTo>
                <a:cubicBezTo>
                  <a:pt x="107" y="468"/>
                  <a:pt x="95" y="493"/>
                  <a:pt x="85" y="512"/>
                </a:cubicBezTo>
                <a:cubicBezTo>
                  <a:pt x="73" y="534"/>
                  <a:pt x="70" y="547"/>
                  <a:pt x="22" y="566"/>
                </a:cubicBezTo>
                <a:cubicBezTo>
                  <a:pt x="13" y="569"/>
                  <a:pt x="6" y="575"/>
                  <a:pt x="3" y="582"/>
                </a:cubicBezTo>
                <a:lnTo>
                  <a:pt x="3" y="585"/>
                </a:lnTo>
                <a:lnTo>
                  <a:pt x="0" y="588"/>
                </a:lnTo>
                <a:lnTo>
                  <a:pt x="0" y="591"/>
                </a:lnTo>
                <a:lnTo>
                  <a:pt x="0" y="594"/>
                </a:lnTo>
                <a:cubicBezTo>
                  <a:pt x="0" y="601"/>
                  <a:pt x="3" y="607"/>
                  <a:pt x="6" y="613"/>
                </a:cubicBezTo>
                <a:cubicBezTo>
                  <a:pt x="35" y="654"/>
                  <a:pt x="32" y="667"/>
                  <a:pt x="25" y="692"/>
                </a:cubicBezTo>
                <a:cubicBezTo>
                  <a:pt x="22" y="714"/>
                  <a:pt x="19" y="743"/>
                  <a:pt x="25" y="784"/>
                </a:cubicBezTo>
                <a:cubicBezTo>
                  <a:pt x="41" y="885"/>
                  <a:pt x="120" y="923"/>
                  <a:pt x="155" y="936"/>
                </a:cubicBezTo>
                <a:cubicBezTo>
                  <a:pt x="180" y="989"/>
                  <a:pt x="215" y="1015"/>
                  <a:pt x="253" y="1027"/>
                </a:cubicBezTo>
                <a:cubicBezTo>
                  <a:pt x="231" y="1059"/>
                  <a:pt x="215" y="1100"/>
                  <a:pt x="227" y="1157"/>
                </a:cubicBezTo>
                <a:cubicBezTo>
                  <a:pt x="205" y="1189"/>
                  <a:pt x="164" y="1265"/>
                  <a:pt x="212" y="1356"/>
                </a:cubicBezTo>
                <a:cubicBezTo>
                  <a:pt x="231" y="1397"/>
                  <a:pt x="250" y="1416"/>
                  <a:pt x="265" y="1429"/>
                </a:cubicBezTo>
                <a:cubicBezTo>
                  <a:pt x="284" y="1448"/>
                  <a:pt x="294" y="1457"/>
                  <a:pt x="297" y="1508"/>
                </a:cubicBezTo>
                <a:cubicBezTo>
                  <a:pt x="297" y="1511"/>
                  <a:pt x="297" y="1517"/>
                  <a:pt x="300" y="1521"/>
                </a:cubicBezTo>
                <a:lnTo>
                  <a:pt x="303" y="1527"/>
                </a:lnTo>
                <a:cubicBezTo>
                  <a:pt x="310" y="1536"/>
                  <a:pt x="322" y="1540"/>
                  <a:pt x="335" y="1536"/>
                </a:cubicBezTo>
                <a:cubicBezTo>
                  <a:pt x="385" y="1524"/>
                  <a:pt x="398" y="1530"/>
                  <a:pt x="420" y="1543"/>
                </a:cubicBezTo>
                <a:cubicBezTo>
                  <a:pt x="439" y="1552"/>
                  <a:pt x="461" y="1565"/>
                  <a:pt x="506" y="1571"/>
                </a:cubicBezTo>
                <a:cubicBezTo>
                  <a:pt x="607" y="1587"/>
                  <a:pt x="667" y="1524"/>
                  <a:pt x="692" y="1495"/>
                </a:cubicBezTo>
                <a:cubicBezTo>
                  <a:pt x="749" y="1489"/>
                  <a:pt x="784" y="1461"/>
                  <a:pt x="809" y="1429"/>
                </a:cubicBezTo>
                <a:cubicBezTo>
                  <a:pt x="831" y="1461"/>
                  <a:pt x="866" y="1486"/>
                  <a:pt x="923" y="1492"/>
                </a:cubicBezTo>
                <a:cubicBezTo>
                  <a:pt x="945" y="1521"/>
                  <a:pt x="1008" y="1587"/>
                  <a:pt x="1109" y="1571"/>
                </a:cubicBezTo>
                <a:cubicBezTo>
                  <a:pt x="1150" y="1562"/>
                  <a:pt x="1175" y="1549"/>
                  <a:pt x="1194" y="1540"/>
                </a:cubicBezTo>
                <a:cubicBezTo>
                  <a:pt x="1216" y="1527"/>
                  <a:pt x="1229" y="1521"/>
                  <a:pt x="1276" y="1536"/>
                </a:cubicBezTo>
                <a:lnTo>
                  <a:pt x="1286" y="1536"/>
                </a:lnTo>
                <a:lnTo>
                  <a:pt x="1295" y="1536"/>
                </a:lnTo>
                <a:lnTo>
                  <a:pt x="1302" y="1533"/>
                </a:lnTo>
                <a:lnTo>
                  <a:pt x="1305" y="1530"/>
                </a:lnTo>
                <a:lnTo>
                  <a:pt x="1308" y="1530"/>
                </a:lnTo>
                <a:lnTo>
                  <a:pt x="1308" y="1527"/>
                </a:lnTo>
                <a:lnTo>
                  <a:pt x="1311" y="1524"/>
                </a:lnTo>
                <a:lnTo>
                  <a:pt x="1311" y="1521"/>
                </a:lnTo>
                <a:lnTo>
                  <a:pt x="1314" y="1521"/>
                </a:lnTo>
                <a:lnTo>
                  <a:pt x="1317" y="1514"/>
                </a:lnTo>
                <a:lnTo>
                  <a:pt x="1317" y="1508"/>
                </a:lnTo>
                <a:cubicBezTo>
                  <a:pt x="1321" y="1454"/>
                  <a:pt x="1330" y="1448"/>
                  <a:pt x="1349" y="1429"/>
                </a:cubicBezTo>
                <a:cubicBezTo>
                  <a:pt x="1362" y="1413"/>
                  <a:pt x="1384" y="1394"/>
                  <a:pt x="1403" y="1356"/>
                </a:cubicBezTo>
                <a:cubicBezTo>
                  <a:pt x="1450" y="1265"/>
                  <a:pt x="1409" y="1186"/>
                  <a:pt x="1387" y="1157"/>
                </a:cubicBezTo>
                <a:cubicBezTo>
                  <a:pt x="1400" y="1100"/>
                  <a:pt x="1384" y="1056"/>
                  <a:pt x="1362" y="1027"/>
                </a:cubicBezTo>
                <a:cubicBezTo>
                  <a:pt x="1400" y="1015"/>
                  <a:pt x="1434" y="986"/>
                  <a:pt x="1460" y="936"/>
                </a:cubicBezTo>
                <a:cubicBezTo>
                  <a:pt x="1494" y="923"/>
                  <a:pt x="1573" y="885"/>
                  <a:pt x="1589" y="784"/>
                </a:cubicBezTo>
                <a:cubicBezTo>
                  <a:pt x="1596" y="740"/>
                  <a:pt x="1589" y="714"/>
                  <a:pt x="1586" y="692"/>
                </a:cubicBezTo>
                <a:cubicBezTo>
                  <a:pt x="1583" y="667"/>
                  <a:pt x="1580" y="654"/>
                  <a:pt x="1608" y="613"/>
                </a:cubicBezTo>
                <a:lnTo>
                  <a:pt x="1611" y="607"/>
                </a:lnTo>
                <a:cubicBezTo>
                  <a:pt x="1611" y="601"/>
                  <a:pt x="1614" y="598"/>
                  <a:pt x="1614" y="594"/>
                </a:cubicBezTo>
                <a:lnTo>
                  <a:pt x="1614" y="591"/>
                </a:lnTo>
                <a:close/>
                <a:moveTo>
                  <a:pt x="572" y="294"/>
                </a:moveTo>
                <a:cubicBezTo>
                  <a:pt x="581" y="288"/>
                  <a:pt x="585" y="278"/>
                  <a:pt x="585" y="266"/>
                </a:cubicBezTo>
                <a:cubicBezTo>
                  <a:pt x="585" y="262"/>
                  <a:pt x="575" y="180"/>
                  <a:pt x="654" y="142"/>
                </a:cubicBezTo>
                <a:cubicBezTo>
                  <a:pt x="682" y="126"/>
                  <a:pt x="701" y="123"/>
                  <a:pt x="720" y="120"/>
                </a:cubicBezTo>
                <a:cubicBezTo>
                  <a:pt x="752" y="117"/>
                  <a:pt x="774" y="111"/>
                  <a:pt x="806" y="79"/>
                </a:cubicBezTo>
                <a:cubicBezTo>
                  <a:pt x="837" y="111"/>
                  <a:pt x="863" y="117"/>
                  <a:pt x="894" y="120"/>
                </a:cubicBezTo>
                <a:cubicBezTo>
                  <a:pt x="910" y="123"/>
                  <a:pt x="929" y="126"/>
                  <a:pt x="960" y="142"/>
                </a:cubicBezTo>
                <a:cubicBezTo>
                  <a:pt x="1036" y="180"/>
                  <a:pt x="1030" y="262"/>
                  <a:pt x="1030" y="266"/>
                </a:cubicBezTo>
                <a:cubicBezTo>
                  <a:pt x="1027" y="278"/>
                  <a:pt x="1033" y="288"/>
                  <a:pt x="1039" y="294"/>
                </a:cubicBezTo>
                <a:cubicBezTo>
                  <a:pt x="1099" y="341"/>
                  <a:pt x="1087" y="392"/>
                  <a:pt x="1077" y="417"/>
                </a:cubicBezTo>
                <a:cubicBezTo>
                  <a:pt x="998" y="367"/>
                  <a:pt x="904" y="338"/>
                  <a:pt x="806" y="338"/>
                </a:cubicBezTo>
                <a:cubicBezTo>
                  <a:pt x="705" y="338"/>
                  <a:pt x="613" y="367"/>
                  <a:pt x="534" y="417"/>
                </a:cubicBezTo>
                <a:cubicBezTo>
                  <a:pt x="524" y="389"/>
                  <a:pt x="515" y="338"/>
                  <a:pt x="572" y="294"/>
                </a:cubicBezTo>
                <a:close/>
                <a:moveTo>
                  <a:pt x="209" y="901"/>
                </a:moveTo>
                <a:cubicBezTo>
                  <a:pt x="205" y="888"/>
                  <a:pt x="196" y="882"/>
                  <a:pt x="186" y="879"/>
                </a:cubicBezTo>
                <a:cubicBezTo>
                  <a:pt x="183" y="879"/>
                  <a:pt x="101" y="860"/>
                  <a:pt x="88" y="774"/>
                </a:cubicBezTo>
                <a:cubicBezTo>
                  <a:pt x="82" y="743"/>
                  <a:pt x="85" y="724"/>
                  <a:pt x="88" y="705"/>
                </a:cubicBezTo>
                <a:cubicBezTo>
                  <a:pt x="95" y="673"/>
                  <a:pt x="95" y="648"/>
                  <a:pt x="76" y="610"/>
                </a:cubicBezTo>
                <a:cubicBezTo>
                  <a:pt x="117" y="588"/>
                  <a:pt x="130" y="569"/>
                  <a:pt x="142" y="541"/>
                </a:cubicBezTo>
                <a:cubicBezTo>
                  <a:pt x="152" y="525"/>
                  <a:pt x="158" y="506"/>
                  <a:pt x="183" y="484"/>
                </a:cubicBezTo>
                <a:cubicBezTo>
                  <a:pt x="243" y="424"/>
                  <a:pt x="319" y="455"/>
                  <a:pt x="322" y="455"/>
                </a:cubicBezTo>
                <a:cubicBezTo>
                  <a:pt x="335" y="458"/>
                  <a:pt x="344" y="458"/>
                  <a:pt x="354" y="452"/>
                </a:cubicBezTo>
                <a:cubicBezTo>
                  <a:pt x="414" y="414"/>
                  <a:pt x="458" y="436"/>
                  <a:pt x="480" y="455"/>
                </a:cubicBezTo>
                <a:cubicBezTo>
                  <a:pt x="367" y="550"/>
                  <a:pt x="294" y="689"/>
                  <a:pt x="294" y="847"/>
                </a:cubicBezTo>
                <a:cubicBezTo>
                  <a:pt x="294" y="891"/>
                  <a:pt x="300" y="933"/>
                  <a:pt x="310" y="971"/>
                </a:cubicBezTo>
                <a:cubicBezTo>
                  <a:pt x="281" y="974"/>
                  <a:pt x="234" y="964"/>
                  <a:pt x="209" y="901"/>
                </a:cubicBezTo>
                <a:close/>
                <a:moveTo>
                  <a:pt x="673" y="1432"/>
                </a:moveTo>
                <a:cubicBezTo>
                  <a:pt x="660" y="1432"/>
                  <a:pt x="651" y="1438"/>
                  <a:pt x="645" y="1448"/>
                </a:cubicBezTo>
                <a:cubicBezTo>
                  <a:pt x="645" y="1451"/>
                  <a:pt x="600" y="1521"/>
                  <a:pt x="515" y="1508"/>
                </a:cubicBezTo>
                <a:cubicBezTo>
                  <a:pt x="483" y="1505"/>
                  <a:pt x="464" y="1495"/>
                  <a:pt x="449" y="1486"/>
                </a:cubicBezTo>
                <a:cubicBezTo>
                  <a:pt x="420" y="1470"/>
                  <a:pt x="398" y="1461"/>
                  <a:pt x="354" y="1467"/>
                </a:cubicBezTo>
                <a:cubicBezTo>
                  <a:pt x="348" y="1426"/>
                  <a:pt x="332" y="1407"/>
                  <a:pt x="310" y="1385"/>
                </a:cubicBezTo>
                <a:cubicBezTo>
                  <a:pt x="297" y="1372"/>
                  <a:pt x="281" y="1356"/>
                  <a:pt x="269" y="1328"/>
                </a:cubicBezTo>
                <a:cubicBezTo>
                  <a:pt x="227" y="1252"/>
                  <a:pt x="281" y="1189"/>
                  <a:pt x="284" y="1186"/>
                </a:cubicBezTo>
                <a:cubicBezTo>
                  <a:pt x="291" y="1176"/>
                  <a:pt x="294" y="1167"/>
                  <a:pt x="291" y="1157"/>
                </a:cubicBezTo>
                <a:cubicBezTo>
                  <a:pt x="272" y="1087"/>
                  <a:pt x="306" y="1053"/>
                  <a:pt x="332" y="1037"/>
                </a:cubicBezTo>
                <a:cubicBezTo>
                  <a:pt x="404" y="1217"/>
                  <a:pt x="572" y="1344"/>
                  <a:pt x="771" y="1356"/>
                </a:cubicBezTo>
                <a:cubicBezTo>
                  <a:pt x="765" y="1385"/>
                  <a:pt x="742" y="1429"/>
                  <a:pt x="673" y="1432"/>
                </a:cubicBezTo>
                <a:close/>
                <a:moveTo>
                  <a:pt x="806" y="1299"/>
                </a:moveTo>
                <a:cubicBezTo>
                  <a:pt x="556" y="1299"/>
                  <a:pt x="354" y="1097"/>
                  <a:pt x="354" y="847"/>
                </a:cubicBezTo>
                <a:cubicBezTo>
                  <a:pt x="354" y="598"/>
                  <a:pt x="556" y="395"/>
                  <a:pt x="806" y="395"/>
                </a:cubicBezTo>
                <a:cubicBezTo>
                  <a:pt x="1055" y="395"/>
                  <a:pt x="1257" y="598"/>
                  <a:pt x="1257" y="847"/>
                </a:cubicBezTo>
                <a:cubicBezTo>
                  <a:pt x="1257" y="1097"/>
                  <a:pt x="1055" y="1299"/>
                  <a:pt x="806" y="1299"/>
                </a:cubicBezTo>
                <a:close/>
                <a:moveTo>
                  <a:pt x="1346" y="1328"/>
                </a:moveTo>
                <a:cubicBezTo>
                  <a:pt x="1330" y="1356"/>
                  <a:pt x="1317" y="1369"/>
                  <a:pt x="1305" y="1381"/>
                </a:cubicBezTo>
                <a:cubicBezTo>
                  <a:pt x="1283" y="1404"/>
                  <a:pt x="1267" y="1423"/>
                  <a:pt x="1257" y="1467"/>
                </a:cubicBezTo>
                <a:cubicBezTo>
                  <a:pt x="1216" y="1461"/>
                  <a:pt x="1191" y="1470"/>
                  <a:pt x="1166" y="1486"/>
                </a:cubicBezTo>
                <a:cubicBezTo>
                  <a:pt x="1147" y="1492"/>
                  <a:pt x="1131" y="1502"/>
                  <a:pt x="1096" y="1508"/>
                </a:cubicBezTo>
                <a:cubicBezTo>
                  <a:pt x="1014" y="1521"/>
                  <a:pt x="970" y="1448"/>
                  <a:pt x="967" y="1448"/>
                </a:cubicBezTo>
                <a:cubicBezTo>
                  <a:pt x="964" y="1438"/>
                  <a:pt x="954" y="1432"/>
                  <a:pt x="942" y="1432"/>
                </a:cubicBezTo>
                <a:cubicBezTo>
                  <a:pt x="872" y="1429"/>
                  <a:pt x="850" y="1385"/>
                  <a:pt x="844" y="1356"/>
                </a:cubicBezTo>
                <a:cubicBezTo>
                  <a:pt x="1043" y="1344"/>
                  <a:pt x="1210" y="1214"/>
                  <a:pt x="1280" y="1034"/>
                </a:cubicBezTo>
                <a:cubicBezTo>
                  <a:pt x="1302" y="1050"/>
                  <a:pt x="1343" y="1084"/>
                  <a:pt x="1321" y="1154"/>
                </a:cubicBezTo>
                <a:cubicBezTo>
                  <a:pt x="1317" y="1167"/>
                  <a:pt x="1321" y="1176"/>
                  <a:pt x="1330" y="1186"/>
                </a:cubicBezTo>
                <a:cubicBezTo>
                  <a:pt x="1330" y="1186"/>
                  <a:pt x="1384" y="1252"/>
                  <a:pt x="1346" y="1328"/>
                </a:cubicBezTo>
                <a:close/>
                <a:moveTo>
                  <a:pt x="1523" y="705"/>
                </a:moveTo>
                <a:cubicBezTo>
                  <a:pt x="1529" y="721"/>
                  <a:pt x="1532" y="740"/>
                  <a:pt x="1526" y="774"/>
                </a:cubicBezTo>
                <a:cubicBezTo>
                  <a:pt x="1513" y="857"/>
                  <a:pt x="1431" y="879"/>
                  <a:pt x="1428" y="879"/>
                </a:cubicBezTo>
                <a:cubicBezTo>
                  <a:pt x="1419" y="882"/>
                  <a:pt x="1409" y="888"/>
                  <a:pt x="1406" y="898"/>
                </a:cubicBezTo>
                <a:cubicBezTo>
                  <a:pt x="1381" y="967"/>
                  <a:pt x="1327" y="974"/>
                  <a:pt x="1299" y="971"/>
                </a:cubicBezTo>
                <a:cubicBezTo>
                  <a:pt x="1308" y="933"/>
                  <a:pt x="1314" y="891"/>
                  <a:pt x="1314" y="847"/>
                </a:cubicBezTo>
                <a:cubicBezTo>
                  <a:pt x="1314" y="692"/>
                  <a:pt x="1242" y="550"/>
                  <a:pt x="1131" y="455"/>
                </a:cubicBezTo>
                <a:cubicBezTo>
                  <a:pt x="1150" y="439"/>
                  <a:pt x="1197" y="411"/>
                  <a:pt x="1261" y="452"/>
                </a:cubicBezTo>
                <a:cubicBezTo>
                  <a:pt x="1270" y="458"/>
                  <a:pt x="1280" y="458"/>
                  <a:pt x="1289" y="455"/>
                </a:cubicBezTo>
                <a:cubicBezTo>
                  <a:pt x="1292" y="452"/>
                  <a:pt x="1371" y="420"/>
                  <a:pt x="1431" y="481"/>
                </a:cubicBezTo>
                <a:cubicBezTo>
                  <a:pt x="1453" y="506"/>
                  <a:pt x="1463" y="522"/>
                  <a:pt x="1472" y="541"/>
                </a:cubicBezTo>
                <a:cubicBezTo>
                  <a:pt x="1485" y="566"/>
                  <a:pt x="1498" y="588"/>
                  <a:pt x="1535" y="610"/>
                </a:cubicBezTo>
                <a:cubicBezTo>
                  <a:pt x="1517" y="648"/>
                  <a:pt x="1520" y="673"/>
                  <a:pt x="1523" y="705"/>
                </a:cubicBezTo>
                <a:close/>
                <a:moveTo>
                  <a:pt x="986" y="1201"/>
                </a:moveTo>
                <a:lnTo>
                  <a:pt x="629" y="1201"/>
                </a:lnTo>
                <a:cubicBezTo>
                  <a:pt x="619" y="1201"/>
                  <a:pt x="616" y="1208"/>
                  <a:pt x="616" y="1214"/>
                </a:cubicBezTo>
                <a:lnTo>
                  <a:pt x="616" y="1227"/>
                </a:lnTo>
                <a:cubicBezTo>
                  <a:pt x="616" y="1233"/>
                  <a:pt x="619" y="1239"/>
                  <a:pt x="629" y="1239"/>
                </a:cubicBezTo>
                <a:lnTo>
                  <a:pt x="986" y="1239"/>
                </a:lnTo>
                <a:cubicBezTo>
                  <a:pt x="992" y="1239"/>
                  <a:pt x="998" y="1233"/>
                  <a:pt x="998" y="1227"/>
                </a:cubicBezTo>
                <a:lnTo>
                  <a:pt x="998" y="1214"/>
                </a:lnTo>
                <a:cubicBezTo>
                  <a:pt x="998" y="1208"/>
                  <a:pt x="992" y="1201"/>
                  <a:pt x="986" y="1201"/>
                </a:cubicBezTo>
                <a:close/>
                <a:moveTo>
                  <a:pt x="660" y="1097"/>
                </a:moveTo>
                <a:lnTo>
                  <a:pt x="951" y="1097"/>
                </a:lnTo>
                <a:cubicBezTo>
                  <a:pt x="957" y="1097"/>
                  <a:pt x="964" y="1091"/>
                  <a:pt x="964" y="1084"/>
                </a:cubicBezTo>
                <a:lnTo>
                  <a:pt x="964" y="1072"/>
                </a:lnTo>
                <a:cubicBezTo>
                  <a:pt x="964" y="1062"/>
                  <a:pt x="957" y="1059"/>
                  <a:pt x="951" y="1059"/>
                </a:cubicBezTo>
                <a:lnTo>
                  <a:pt x="660" y="1059"/>
                </a:lnTo>
                <a:cubicBezTo>
                  <a:pt x="654" y="1059"/>
                  <a:pt x="651" y="1062"/>
                  <a:pt x="651" y="1072"/>
                </a:cubicBezTo>
                <a:lnTo>
                  <a:pt x="651" y="1084"/>
                </a:lnTo>
                <a:cubicBezTo>
                  <a:pt x="651" y="1091"/>
                  <a:pt x="654" y="1097"/>
                  <a:pt x="660" y="1097"/>
                </a:cubicBezTo>
                <a:close/>
                <a:moveTo>
                  <a:pt x="667" y="582"/>
                </a:moveTo>
                <a:lnTo>
                  <a:pt x="705" y="569"/>
                </a:lnTo>
                <a:lnTo>
                  <a:pt x="739" y="594"/>
                </a:lnTo>
                <a:lnTo>
                  <a:pt x="736" y="553"/>
                </a:lnTo>
                <a:lnTo>
                  <a:pt x="771" y="528"/>
                </a:lnTo>
                <a:lnTo>
                  <a:pt x="730" y="515"/>
                </a:lnTo>
                <a:lnTo>
                  <a:pt x="717" y="477"/>
                </a:lnTo>
                <a:lnTo>
                  <a:pt x="695" y="512"/>
                </a:lnTo>
                <a:lnTo>
                  <a:pt x="654" y="512"/>
                </a:lnTo>
                <a:lnTo>
                  <a:pt x="679" y="544"/>
                </a:lnTo>
                <a:lnTo>
                  <a:pt x="667" y="582"/>
                </a:lnTo>
                <a:close/>
                <a:moveTo>
                  <a:pt x="566" y="632"/>
                </a:moveTo>
                <a:lnTo>
                  <a:pt x="553" y="591"/>
                </a:lnTo>
                <a:lnTo>
                  <a:pt x="531" y="626"/>
                </a:lnTo>
                <a:lnTo>
                  <a:pt x="490" y="626"/>
                </a:lnTo>
                <a:lnTo>
                  <a:pt x="515" y="661"/>
                </a:lnTo>
                <a:lnTo>
                  <a:pt x="502" y="699"/>
                </a:lnTo>
                <a:lnTo>
                  <a:pt x="540" y="686"/>
                </a:lnTo>
                <a:lnTo>
                  <a:pt x="572" y="708"/>
                </a:lnTo>
                <a:lnTo>
                  <a:pt x="572" y="667"/>
                </a:lnTo>
                <a:lnTo>
                  <a:pt x="607" y="645"/>
                </a:lnTo>
                <a:lnTo>
                  <a:pt x="566" y="632"/>
                </a:lnTo>
                <a:close/>
                <a:moveTo>
                  <a:pt x="506" y="812"/>
                </a:moveTo>
                <a:lnTo>
                  <a:pt x="493" y="774"/>
                </a:lnTo>
                <a:lnTo>
                  <a:pt x="468" y="806"/>
                </a:lnTo>
                <a:lnTo>
                  <a:pt x="427" y="806"/>
                </a:lnTo>
                <a:lnTo>
                  <a:pt x="452" y="841"/>
                </a:lnTo>
                <a:lnTo>
                  <a:pt x="439" y="879"/>
                </a:lnTo>
                <a:lnTo>
                  <a:pt x="477" y="866"/>
                </a:lnTo>
                <a:lnTo>
                  <a:pt x="512" y="891"/>
                </a:lnTo>
                <a:lnTo>
                  <a:pt x="512" y="850"/>
                </a:lnTo>
                <a:lnTo>
                  <a:pt x="543" y="825"/>
                </a:lnTo>
                <a:lnTo>
                  <a:pt x="506" y="812"/>
                </a:lnTo>
                <a:lnTo>
                  <a:pt x="506" y="8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defTabSz="914466" latinLnBrk="1">
              <a:defRPr/>
            </a:pPr>
            <a:endParaRPr lang="ko-KR" altLang="en-US" sz="1799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1" name="Freeform 41">
            <a:extLst>
              <a:ext uri="{FF2B5EF4-FFF2-40B4-BE49-F238E27FC236}">
                <a16:creationId xmlns:a16="http://schemas.microsoft.com/office/drawing/2014/main" id="{11E41B7A-4FAB-4ADC-AB91-CCB919B96C5B}"/>
              </a:ext>
            </a:extLst>
          </p:cNvPr>
          <p:cNvSpPr>
            <a:spLocks noEditPoints="1"/>
          </p:cNvSpPr>
          <p:nvPr/>
        </p:nvSpPr>
        <p:spPr bwMode="auto">
          <a:xfrm>
            <a:off x="9144002" y="3273031"/>
            <a:ext cx="2825094" cy="2777957"/>
          </a:xfrm>
          <a:custGeom>
            <a:avLst/>
            <a:gdLst>
              <a:gd name="T0" fmla="*/ 686 w 1614"/>
              <a:gd name="T1" fmla="*/ 784 h 1587"/>
              <a:gd name="T2" fmla="*/ 686 w 1614"/>
              <a:gd name="T3" fmla="*/ 714 h 1587"/>
              <a:gd name="T4" fmla="*/ 926 w 1614"/>
              <a:gd name="T5" fmla="*/ 714 h 1587"/>
              <a:gd name="T6" fmla="*/ 679 w 1614"/>
              <a:gd name="T7" fmla="*/ 1012 h 1587"/>
              <a:gd name="T8" fmla="*/ 919 w 1614"/>
              <a:gd name="T9" fmla="*/ 986 h 1587"/>
              <a:gd name="T10" fmla="*/ 904 w 1614"/>
              <a:gd name="T11" fmla="*/ 869 h 1587"/>
              <a:gd name="T12" fmla="*/ 708 w 1614"/>
              <a:gd name="T13" fmla="*/ 869 h 1587"/>
              <a:gd name="T14" fmla="*/ 938 w 1614"/>
              <a:gd name="T15" fmla="*/ 544 h 1587"/>
              <a:gd name="T16" fmla="*/ 847 w 1614"/>
              <a:gd name="T17" fmla="*/ 528 h 1587"/>
              <a:gd name="T18" fmla="*/ 711 w 1614"/>
              <a:gd name="T19" fmla="*/ 955 h 1587"/>
              <a:gd name="T20" fmla="*/ 711 w 1614"/>
              <a:gd name="T21" fmla="*/ 914 h 1587"/>
              <a:gd name="T22" fmla="*/ 983 w 1614"/>
              <a:gd name="T23" fmla="*/ 1141 h 1587"/>
              <a:gd name="T24" fmla="*/ 641 w 1614"/>
              <a:gd name="T25" fmla="*/ 1170 h 1587"/>
              <a:gd name="T26" fmla="*/ 1147 w 1614"/>
              <a:gd name="T27" fmla="*/ 806 h 1587"/>
              <a:gd name="T28" fmla="*/ 1106 w 1614"/>
              <a:gd name="T29" fmla="*/ 891 h 1587"/>
              <a:gd name="T30" fmla="*/ 1128 w 1614"/>
              <a:gd name="T31" fmla="*/ 626 h 1587"/>
              <a:gd name="T32" fmla="*/ 1043 w 1614"/>
              <a:gd name="T33" fmla="*/ 667 h 1587"/>
              <a:gd name="T34" fmla="*/ 1611 w 1614"/>
              <a:gd name="T35" fmla="*/ 585 h 1587"/>
              <a:gd name="T36" fmla="*/ 1283 w 1614"/>
              <a:gd name="T37" fmla="*/ 389 h 1587"/>
              <a:gd name="T38" fmla="*/ 831 w 1614"/>
              <a:gd name="T39" fmla="*/ 13 h 1587"/>
              <a:gd name="T40" fmla="*/ 803 w 1614"/>
              <a:gd name="T41" fmla="*/ 0 h 1587"/>
              <a:gd name="T42" fmla="*/ 784 w 1614"/>
              <a:gd name="T43" fmla="*/ 10 h 1587"/>
              <a:gd name="T44" fmla="*/ 464 w 1614"/>
              <a:gd name="T45" fmla="*/ 376 h 1587"/>
              <a:gd name="T46" fmla="*/ 3 w 1614"/>
              <a:gd name="T47" fmla="*/ 582 h 1587"/>
              <a:gd name="T48" fmla="*/ 6 w 1614"/>
              <a:gd name="T49" fmla="*/ 613 h 1587"/>
              <a:gd name="T50" fmla="*/ 227 w 1614"/>
              <a:gd name="T51" fmla="*/ 1157 h 1587"/>
              <a:gd name="T52" fmla="*/ 303 w 1614"/>
              <a:gd name="T53" fmla="*/ 1527 h 1587"/>
              <a:gd name="T54" fmla="*/ 809 w 1614"/>
              <a:gd name="T55" fmla="*/ 1429 h 1587"/>
              <a:gd name="T56" fmla="*/ 1286 w 1614"/>
              <a:gd name="T57" fmla="*/ 1536 h 1587"/>
              <a:gd name="T58" fmla="*/ 1308 w 1614"/>
              <a:gd name="T59" fmla="*/ 1527 h 1587"/>
              <a:gd name="T60" fmla="*/ 1317 w 1614"/>
              <a:gd name="T61" fmla="*/ 1508 h 1587"/>
              <a:gd name="T62" fmla="*/ 1460 w 1614"/>
              <a:gd name="T63" fmla="*/ 936 h 1587"/>
              <a:gd name="T64" fmla="*/ 1614 w 1614"/>
              <a:gd name="T65" fmla="*/ 594 h 1587"/>
              <a:gd name="T66" fmla="*/ 720 w 1614"/>
              <a:gd name="T67" fmla="*/ 120 h 1587"/>
              <a:gd name="T68" fmla="*/ 1039 w 1614"/>
              <a:gd name="T69" fmla="*/ 294 h 1587"/>
              <a:gd name="T70" fmla="*/ 209 w 1614"/>
              <a:gd name="T71" fmla="*/ 901 h 1587"/>
              <a:gd name="T72" fmla="*/ 142 w 1614"/>
              <a:gd name="T73" fmla="*/ 541 h 1587"/>
              <a:gd name="T74" fmla="*/ 294 w 1614"/>
              <a:gd name="T75" fmla="*/ 847 h 1587"/>
              <a:gd name="T76" fmla="*/ 515 w 1614"/>
              <a:gd name="T77" fmla="*/ 1508 h 1587"/>
              <a:gd name="T78" fmla="*/ 284 w 1614"/>
              <a:gd name="T79" fmla="*/ 1186 h 1587"/>
              <a:gd name="T80" fmla="*/ 806 w 1614"/>
              <a:gd name="T81" fmla="*/ 1299 h 1587"/>
              <a:gd name="T82" fmla="*/ 1346 w 1614"/>
              <a:gd name="T83" fmla="*/ 1328 h 1587"/>
              <a:gd name="T84" fmla="*/ 967 w 1614"/>
              <a:gd name="T85" fmla="*/ 1448 h 1587"/>
              <a:gd name="T86" fmla="*/ 1330 w 1614"/>
              <a:gd name="T87" fmla="*/ 1186 h 1587"/>
              <a:gd name="T88" fmla="*/ 1406 w 1614"/>
              <a:gd name="T89" fmla="*/ 898 h 1587"/>
              <a:gd name="T90" fmla="*/ 1289 w 1614"/>
              <a:gd name="T91" fmla="*/ 455 h 1587"/>
              <a:gd name="T92" fmla="*/ 986 w 1614"/>
              <a:gd name="T93" fmla="*/ 1201 h 1587"/>
              <a:gd name="T94" fmla="*/ 986 w 1614"/>
              <a:gd name="T95" fmla="*/ 1239 h 1587"/>
              <a:gd name="T96" fmla="*/ 951 w 1614"/>
              <a:gd name="T97" fmla="*/ 1097 h 1587"/>
              <a:gd name="T98" fmla="*/ 651 w 1614"/>
              <a:gd name="T99" fmla="*/ 1072 h 1587"/>
              <a:gd name="T100" fmla="*/ 739 w 1614"/>
              <a:gd name="T101" fmla="*/ 594 h 1587"/>
              <a:gd name="T102" fmla="*/ 695 w 1614"/>
              <a:gd name="T103" fmla="*/ 512 h 1587"/>
              <a:gd name="T104" fmla="*/ 553 w 1614"/>
              <a:gd name="T105" fmla="*/ 591 h 1587"/>
              <a:gd name="T106" fmla="*/ 540 w 1614"/>
              <a:gd name="T107" fmla="*/ 686 h 1587"/>
              <a:gd name="T108" fmla="*/ 506 w 1614"/>
              <a:gd name="T109" fmla="*/ 812 h 1587"/>
              <a:gd name="T110" fmla="*/ 439 w 1614"/>
              <a:gd name="T111" fmla="*/ 879 h 1587"/>
              <a:gd name="T112" fmla="*/ 506 w 1614"/>
              <a:gd name="T113" fmla="*/ 812 h 1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14" h="1587">
                <a:moveTo>
                  <a:pt x="926" y="800"/>
                </a:moveTo>
                <a:lnTo>
                  <a:pt x="926" y="784"/>
                </a:lnTo>
                <a:cubicBezTo>
                  <a:pt x="926" y="778"/>
                  <a:pt x="923" y="771"/>
                  <a:pt x="913" y="771"/>
                </a:cubicBezTo>
                <a:lnTo>
                  <a:pt x="698" y="771"/>
                </a:lnTo>
                <a:cubicBezTo>
                  <a:pt x="692" y="771"/>
                  <a:pt x="686" y="778"/>
                  <a:pt x="686" y="784"/>
                </a:cubicBezTo>
                <a:lnTo>
                  <a:pt x="686" y="800"/>
                </a:lnTo>
                <a:cubicBezTo>
                  <a:pt x="686" y="806"/>
                  <a:pt x="692" y="812"/>
                  <a:pt x="698" y="812"/>
                </a:cubicBezTo>
                <a:lnTo>
                  <a:pt x="913" y="812"/>
                </a:lnTo>
                <a:cubicBezTo>
                  <a:pt x="923" y="812"/>
                  <a:pt x="926" y="806"/>
                  <a:pt x="926" y="800"/>
                </a:cubicBezTo>
                <a:close/>
                <a:moveTo>
                  <a:pt x="686" y="714"/>
                </a:moveTo>
                <a:lnTo>
                  <a:pt x="686" y="727"/>
                </a:lnTo>
                <a:cubicBezTo>
                  <a:pt x="686" y="733"/>
                  <a:pt x="692" y="740"/>
                  <a:pt x="698" y="740"/>
                </a:cubicBezTo>
                <a:lnTo>
                  <a:pt x="913" y="740"/>
                </a:lnTo>
                <a:cubicBezTo>
                  <a:pt x="923" y="740"/>
                  <a:pt x="926" y="733"/>
                  <a:pt x="926" y="727"/>
                </a:cubicBezTo>
                <a:lnTo>
                  <a:pt x="926" y="714"/>
                </a:lnTo>
                <a:cubicBezTo>
                  <a:pt x="926" y="705"/>
                  <a:pt x="923" y="699"/>
                  <a:pt x="913" y="699"/>
                </a:cubicBezTo>
                <a:lnTo>
                  <a:pt x="698" y="699"/>
                </a:lnTo>
                <a:cubicBezTo>
                  <a:pt x="692" y="699"/>
                  <a:pt x="686" y="705"/>
                  <a:pt x="686" y="714"/>
                </a:cubicBezTo>
                <a:close/>
                <a:moveTo>
                  <a:pt x="679" y="999"/>
                </a:moveTo>
                <a:lnTo>
                  <a:pt x="679" y="1012"/>
                </a:lnTo>
                <a:cubicBezTo>
                  <a:pt x="679" y="1021"/>
                  <a:pt x="686" y="1024"/>
                  <a:pt x="692" y="1024"/>
                </a:cubicBezTo>
                <a:lnTo>
                  <a:pt x="919" y="1024"/>
                </a:lnTo>
                <a:cubicBezTo>
                  <a:pt x="926" y="1024"/>
                  <a:pt x="932" y="1021"/>
                  <a:pt x="932" y="1012"/>
                </a:cubicBezTo>
                <a:lnTo>
                  <a:pt x="932" y="999"/>
                </a:lnTo>
                <a:cubicBezTo>
                  <a:pt x="932" y="993"/>
                  <a:pt x="926" y="986"/>
                  <a:pt x="919" y="986"/>
                </a:cubicBezTo>
                <a:lnTo>
                  <a:pt x="692" y="986"/>
                </a:lnTo>
                <a:cubicBezTo>
                  <a:pt x="686" y="986"/>
                  <a:pt x="679" y="993"/>
                  <a:pt x="679" y="999"/>
                </a:cubicBezTo>
                <a:close/>
                <a:moveTo>
                  <a:pt x="720" y="882"/>
                </a:moveTo>
                <a:lnTo>
                  <a:pt x="891" y="882"/>
                </a:lnTo>
                <a:cubicBezTo>
                  <a:pt x="897" y="882"/>
                  <a:pt x="904" y="876"/>
                  <a:pt x="904" y="869"/>
                </a:cubicBezTo>
                <a:lnTo>
                  <a:pt x="904" y="857"/>
                </a:lnTo>
                <a:cubicBezTo>
                  <a:pt x="904" y="850"/>
                  <a:pt x="897" y="844"/>
                  <a:pt x="891" y="844"/>
                </a:cubicBezTo>
                <a:lnTo>
                  <a:pt x="720" y="844"/>
                </a:lnTo>
                <a:cubicBezTo>
                  <a:pt x="714" y="844"/>
                  <a:pt x="708" y="850"/>
                  <a:pt x="708" y="857"/>
                </a:cubicBezTo>
                <a:lnTo>
                  <a:pt x="708" y="869"/>
                </a:lnTo>
                <a:cubicBezTo>
                  <a:pt x="708" y="876"/>
                  <a:pt x="714" y="882"/>
                  <a:pt x="720" y="882"/>
                </a:cubicBezTo>
                <a:close/>
                <a:moveTo>
                  <a:pt x="878" y="594"/>
                </a:moveTo>
                <a:lnTo>
                  <a:pt x="910" y="569"/>
                </a:lnTo>
                <a:lnTo>
                  <a:pt x="951" y="582"/>
                </a:lnTo>
                <a:lnTo>
                  <a:pt x="938" y="544"/>
                </a:lnTo>
                <a:lnTo>
                  <a:pt x="964" y="512"/>
                </a:lnTo>
                <a:lnTo>
                  <a:pt x="923" y="512"/>
                </a:lnTo>
                <a:lnTo>
                  <a:pt x="897" y="477"/>
                </a:lnTo>
                <a:lnTo>
                  <a:pt x="885" y="515"/>
                </a:lnTo>
                <a:lnTo>
                  <a:pt x="847" y="528"/>
                </a:lnTo>
                <a:lnTo>
                  <a:pt x="878" y="553"/>
                </a:lnTo>
                <a:lnTo>
                  <a:pt x="878" y="594"/>
                </a:lnTo>
                <a:close/>
                <a:moveTo>
                  <a:pt x="698" y="926"/>
                </a:moveTo>
                <a:lnTo>
                  <a:pt x="698" y="942"/>
                </a:lnTo>
                <a:cubicBezTo>
                  <a:pt x="698" y="948"/>
                  <a:pt x="701" y="955"/>
                  <a:pt x="711" y="955"/>
                </a:cubicBezTo>
                <a:lnTo>
                  <a:pt x="904" y="955"/>
                </a:lnTo>
                <a:cubicBezTo>
                  <a:pt x="910" y="955"/>
                  <a:pt x="916" y="948"/>
                  <a:pt x="916" y="942"/>
                </a:cubicBezTo>
                <a:lnTo>
                  <a:pt x="916" y="926"/>
                </a:lnTo>
                <a:cubicBezTo>
                  <a:pt x="916" y="920"/>
                  <a:pt x="910" y="914"/>
                  <a:pt x="904" y="914"/>
                </a:cubicBezTo>
                <a:lnTo>
                  <a:pt x="711" y="914"/>
                </a:lnTo>
                <a:cubicBezTo>
                  <a:pt x="701" y="914"/>
                  <a:pt x="698" y="920"/>
                  <a:pt x="698" y="926"/>
                </a:cubicBezTo>
                <a:close/>
                <a:moveTo>
                  <a:pt x="641" y="1170"/>
                </a:moveTo>
                <a:lnTo>
                  <a:pt x="970" y="1170"/>
                </a:lnTo>
                <a:cubicBezTo>
                  <a:pt x="979" y="1170"/>
                  <a:pt x="983" y="1163"/>
                  <a:pt x="983" y="1157"/>
                </a:cubicBezTo>
                <a:lnTo>
                  <a:pt x="983" y="1141"/>
                </a:lnTo>
                <a:cubicBezTo>
                  <a:pt x="983" y="1135"/>
                  <a:pt x="979" y="1129"/>
                  <a:pt x="970" y="1129"/>
                </a:cubicBezTo>
                <a:lnTo>
                  <a:pt x="641" y="1129"/>
                </a:lnTo>
                <a:cubicBezTo>
                  <a:pt x="635" y="1129"/>
                  <a:pt x="629" y="1135"/>
                  <a:pt x="629" y="1141"/>
                </a:cubicBezTo>
                <a:lnTo>
                  <a:pt x="629" y="1157"/>
                </a:lnTo>
                <a:cubicBezTo>
                  <a:pt x="629" y="1163"/>
                  <a:pt x="635" y="1170"/>
                  <a:pt x="641" y="1170"/>
                </a:cubicBezTo>
                <a:close/>
                <a:moveTo>
                  <a:pt x="1137" y="866"/>
                </a:moveTo>
                <a:lnTo>
                  <a:pt x="1178" y="879"/>
                </a:lnTo>
                <a:lnTo>
                  <a:pt x="1163" y="841"/>
                </a:lnTo>
                <a:lnTo>
                  <a:pt x="1188" y="806"/>
                </a:lnTo>
                <a:lnTo>
                  <a:pt x="1147" y="806"/>
                </a:lnTo>
                <a:lnTo>
                  <a:pt x="1125" y="774"/>
                </a:lnTo>
                <a:lnTo>
                  <a:pt x="1112" y="812"/>
                </a:lnTo>
                <a:lnTo>
                  <a:pt x="1071" y="825"/>
                </a:lnTo>
                <a:lnTo>
                  <a:pt x="1106" y="850"/>
                </a:lnTo>
                <a:lnTo>
                  <a:pt x="1106" y="891"/>
                </a:lnTo>
                <a:lnTo>
                  <a:pt x="1137" y="866"/>
                </a:lnTo>
                <a:close/>
                <a:moveTo>
                  <a:pt x="1077" y="686"/>
                </a:moveTo>
                <a:lnTo>
                  <a:pt x="1115" y="699"/>
                </a:lnTo>
                <a:lnTo>
                  <a:pt x="1103" y="661"/>
                </a:lnTo>
                <a:lnTo>
                  <a:pt x="1128" y="626"/>
                </a:lnTo>
                <a:lnTo>
                  <a:pt x="1087" y="626"/>
                </a:lnTo>
                <a:lnTo>
                  <a:pt x="1062" y="591"/>
                </a:lnTo>
                <a:lnTo>
                  <a:pt x="1049" y="632"/>
                </a:lnTo>
                <a:lnTo>
                  <a:pt x="1011" y="645"/>
                </a:lnTo>
                <a:lnTo>
                  <a:pt x="1043" y="667"/>
                </a:lnTo>
                <a:lnTo>
                  <a:pt x="1043" y="708"/>
                </a:lnTo>
                <a:lnTo>
                  <a:pt x="1077" y="686"/>
                </a:lnTo>
                <a:close/>
                <a:moveTo>
                  <a:pt x="1614" y="591"/>
                </a:moveTo>
                <a:lnTo>
                  <a:pt x="1611" y="588"/>
                </a:lnTo>
                <a:lnTo>
                  <a:pt x="1611" y="585"/>
                </a:lnTo>
                <a:cubicBezTo>
                  <a:pt x="1611" y="579"/>
                  <a:pt x="1605" y="572"/>
                  <a:pt x="1599" y="569"/>
                </a:cubicBezTo>
                <a:lnTo>
                  <a:pt x="1592" y="566"/>
                </a:lnTo>
                <a:cubicBezTo>
                  <a:pt x="1545" y="547"/>
                  <a:pt x="1539" y="534"/>
                  <a:pt x="1529" y="512"/>
                </a:cubicBezTo>
                <a:cubicBezTo>
                  <a:pt x="1520" y="493"/>
                  <a:pt x="1507" y="468"/>
                  <a:pt x="1475" y="436"/>
                </a:cubicBezTo>
                <a:cubicBezTo>
                  <a:pt x="1403" y="364"/>
                  <a:pt x="1317" y="379"/>
                  <a:pt x="1283" y="389"/>
                </a:cubicBezTo>
                <a:cubicBezTo>
                  <a:pt x="1232" y="364"/>
                  <a:pt x="1185" y="364"/>
                  <a:pt x="1150" y="373"/>
                </a:cubicBezTo>
                <a:cubicBezTo>
                  <a:pt x="1150" y="335"/>
                  <a:pt x="1134" y="294"/>
                  <a:pt x="1093" y="256"/>
                </a:cubicBezTo>
                <a:cubicBezTo>
                  <a:pt x="1093" y="218"/>
                  <a:pt x="1081" y="130"/>
                  <a:pt x="989" y="85"/>
                </a:cubicBezTo>
                <a:cubicBezTo>
                  <a:pt x="948" y="63"/>
                  <a:pt x="923" y="60"/>
                  <a:pt x="900" y="57"/>
                </a:cubicBezTo>
                <a:cubicBezTo>
                  <a:pt x="875" y="54"/>
                  <a:pt x="863" y="51"/>
                  <a:pt x="831" y="13"/>
                </a:cubicBezTo>
                <a:lnTo>
                  <a:pt x="825" y="6"/>
                </a:lnTo>
                <a:cubicBezTo>
                  <a:pt x="821" y="3"/>
                  <a:pt x="815" y="0"/>
                  <a:pt x="812" y="0"/>
                </a:cubicBezTo>
                <a:lnTo>
                  <a:pt x="809" y="0"/>
                </a:lnTo>
                <a:lnTo>
                  <a:pt x="806" y="0"/>
                </a:lnTo>
                <a:lnTo>
                  <a:pt x="803" y="0"/>
                </a:lnTo>
                <a:lnTo>
                  <a:pt x="799" y="0"/>
                </a:lnTo>
                <a:lnTo>
                  <a:pt x="796" y="0"/>
                </a:lnTo>
                <a:lnTo>
                  <a:pt x="793" y="3"/>
                </a:lnTo>
                <a:lnTo>
                  <a:pt x="787" y="6"/>
                </a:lnTo>
                <a:lnTo>
                  <a:pt x="784" y="10"/>
                </a:lnTo>
                <a:lnTo>
                  <a:pt x="780" y="13"/>
                </a:lnTo>
                <a:cubicBezTo>
                  <a:pt x="749" y="51"/>
                  <a:pt x="736" y="54"/>
                  <a:pt x="711" y="57"/>
                </a:cubicBezTo>
                <a:cubicBezTo>
                  <a:pt x="689" y="60"/>
                  <a:pt x="663" y="63"/>
                  <a:pt x="622" y="85"/>
                </a:cubicBezTo>
                <a:cubicBezTo>
                  <a:pt x="534" y="130"/>
                  <a:pt x="521" y="218"/>
                  <a:pt x="518" y="256"/>
                </a:cubicBezTo>
                <a:cubicBezTo>
                  <a:pt x="477" y="294"/>
                  <a:pt x="464" y="335"/>
                  <a:pt x="464" y="376"/>
                </a:cubicBezTo>
                <a:cubicBezTo>
                  <a:pt x="427" y="364"/>
                  <a:pt x="382" y="364"/>
                  <a:pt x="332" y="392"/>
                </a:cubicBezTo>
                <a:cubicBezTo>
                  <a:pt x="297" y="379"/>
                  <a:pt x="212" y="367"/>
                  <a:pt x="139" y="439"/>
                </a:cubicBezTo>
                <a:cubicBezTo>
                  <a:pt x="107" y="468"/>
                  <a:pt x="95" y="493"/>
                  <a:pt x="85" y="512"/>
                </a:cubicBezTo>
                <a:cubicBezTo>
                  <a:pt x="73" y="534"/>
                  <a:pt x="70" y="547"/>
                  <a:pt x="22" y="566"/>
                </a:cubicBezTo>
                <a:cubicBezTo>
                  <a:pt x="13" y="569"/>
                  <a:pt x="6" y="575"/>
                  <a:pt x="3" y="582"/>
                </a:cubicBezTo>
                <a:lnTo>
                  <a:pt x="3" y="585"/>
                </a:lnTo>
                <a:lnTo>
                  <a:pt x="0" y="588"/>
                </a:lnTo>
                <a:lnTo>
                  <a:pt x="0" y="591"/>
                </a:lnTo>
                <a:lnTo>
                  <a:pt x="0" y="594"/>
                </a:lnTo>
                <a:cubicBezTo>
                  <a:pt x="0" y="601"/>
                  <a:pt x="3" y="607"/>
                  <a:pt x="6" y="613"/>
                </a:cubicBezTo>
                <a:cubicBezTo>
                  <a:pt x="35" y="654"/>
                  <a:pt x="32" y="667"/>
                  <a:pt x="25" y="692"/>
                </a:cubicBezTo>
                <a:cubicBezTo>
                  <a:pt x="22" y="714"/>
                  <a:pt x="19" y="743"/>
                  <a:pt x="25" y="784"/>
                </a:cubicBezTo>
                <a:cubicBezTo>
                  <a:pt x="41" y="885"/>
                  <a:pt x="120" y="923"/>
                  <a:pt x="155" y="936"/>
                </a:cubicBezTo>
                <a:cubicBezTo>
                  <a:pt x="180" y="989"/>
                  <a:pt x="215" y="1015"/>
                  <a:pt x="253" y="1027"/>
                </a:cubicBezTo>
                <a:cubicBezTo>
                  <a:pt x="231" y="1059"/>
                  <a:pt x="215" y="1100"/>
                  <a:pt x="227" y="1157"/>
                </a:cubicBezTo>
                <a:cubicBezTo>
                  <a:pt x="205" y="1189"/>
                  <a:pt x="164" y="1265"/>
                  <a:pt x="212" y="1356"/>
                </a:cubicBezTo>
                <a:cubicBezTo>
                  <a:pt x="231" y="1397"/>
                  <a:pt x="250" y="1416"/>
                  <a:pt x="265" y="1429"/>
                </a:cubicBezTo>
                <a:cubicBezTo>
                  <a:pt x="284" y="1448"/>
                  <a:pt x="294" y="1457"/>
                  <a:pt x="297" y="1508"/>
                </a:cubicBezTo>
                <a:cubicBezTo>
                  <a:pt x="297" y="1511"/>
                  <a:pt x="297" y="1517"/>
                  <a:pt x="300" y="1521"/>
                </a:cubicBezTo>
                <a:lnTo>
                  <a:pt x="303" y="1527"/>
                </a:lnTo>
                <a:cubicBezTo>
                  <a:pt x="310" y="1536"/>
                  <a:pt x="322" y="1540"/>
                  <a:pt x="335" y="1536"/>
                </a:cubicBezTo>
                <a:cubicBezTo>
                  <a:pt x="385" y="1524"/>
                  <a:pt x="398" y="1530"/>
                  <a:pt x="420" y="1543"/>
                </a:cubicBezTo>
                <a:cubicBezTo>
                  <a:pt x="439" y="1552"/>
                  <a:pt x="461" y="1565"/>
                  <a:pt x="506" y="1571"/>
                </a:cubicBezTo>
                <a:cubicBezTo>
                  <a:pt x="607" y="1587"/>
                  <a:pt x="667" y="1524"/>
                  <a:pt x="692" y="1495"/>
                </a:cubicBezTo>
                <a:cubicBezTo>
                  <a:pt x="749" y="1489"/>
                  <a:pt x="784" y="1461"/>
                  <a:pt x="809" y="1429"/>
                </a:cubicBezTo>
                <a:cubicBezTo>
                  <a:pt x="831" y="1461"/>
                  <a:pt x="866" y="1486"/>
                  <a:pt x="923" y="1492"/>
                </a:cubicBezTo>
                <a:cubicBezTo>
                  <a:pt x="945" y="1521"/>
                  <a:pt x="1008" y="1587"/>
                  <a:pt x="1109" y="1571"/>
                </a:cubicBezTo>
                <a:cubicBezTo>
                  <a:pt x="1150" y="1562"/>
                  <a:pt x="1175" y="1549"/>
                  <a:pt x="1194" y="1540"/>
                </a:cubicBezTo>
                <a:cubicBezTo>
                  <a:pt x="1216" y="1527"/>
                  <a:pt x="1229" y="1521"/>
                  <a:pt x="1276" y="1536"/>
                </a:cubicBezTo>
                <a:lnTo>
                  <a:pt x="1286" y="1536"/>
                </a:lnTo>
                <a:lnTo>
                  <a:pt x="1295" y="1536"/>
                </a:lnTo>
                <a:lnTo>
                  <a:pt x="1302" y="1533"/>
                </a:lnTo>
                <a:lnTo>
                  <a:pt x="1305" y="1530"/>
                </a:lnTo>
                <a:lnTo>
                  <a:pt x="1308" y="1530"/>
                </a:lnTo>
                <a:lnTo>
                  <a:pt x="1308" y="1527"/>
                </a:lnTo>
                <a:lnTo>
                  <a:pt x="1311" y="1524"/>
                </a:lnTo>
                <a:lnTo>
                  <a:pt x="1311" y="1521"/>
                </a:lnTo>
                <a:lnTo>
                  <a:pt x="1314" y="1521"/>
                </a:lnTo>
                <a:lnTo>
                  <a:pt x="1317" y="1514"/>
                </a:lnTo>
                <a:lnTo>
                  <a:pt x="1317" y="1508"/>
                </a:lnTo>
                <a:cubicBezTo>
                  <a:pt x="1321" y="1454"/>
                  <a:pt x="1330" y="1448"/>
                  <a:pt x="1349" y="1429"/>
                </a:cubicBezTo>
                <a:cubicBezTo>
                  <a:pt x="1362" y="1413"/>
                  <a:pt x="1384" y="1394"/>
                  <a:pt x="1403" y="1356"/>
                </a:cubicBezTo>
                <a:cubicBezTo>
                  <a:pt x="1450" y="1265"/>
                  <a:pt x="1409" y="1186"/>
                  <a:pt x="1387" y="1157"/>
                </a:cubicBezTo>
                <a:cubicBezTo>
                  <a:pt x="1400" y="1100"/>
                  <a:pt x="1384" y="1056"/>
                  <a:pt x="1362" y="1027"/>
                </a:cubicBezTo>
                <a:cubicBezTo>
                  <a:pt x="1400" y="1015"/>
                  <a:pt x="1434" y="986"/>
                  <a:pt x="1460" y="936"/>
                </a:cubicBezTo>
                <a:cubicBezTo>
                  <a:pt x="1494" y="923"/>
                  <a:pt x="1573" y="885"/>
                  <a:pt x="1589" y="784"/>
                </a:cubicBezTo>
                <a:cubicBezTo>
                  <a:pt x="1596" y="740"/>
                  <a:pt x="1589" y="714"/>
                  <a:pt x="1586" y="692"/>
                </a:cubicBezTo>
                <a:cubicBezTo>
                  <a:pt x="1583" y="667"/>
                  <a:pt x="1580" y="654"/>
                  <a:pt x="1608" y="613"/>
                </a:cubicBezTo>
                <a:lnTo>
                  <a:pt x="1611" y="607"/>
                </a:lnTo>
                <a:cubicBezTo>
                  <a:pt x="1611" y="601"/>
                  <a:pt x="1614" y="598"/>
                  <a:pt x="1614" y="594"/>
                </a:cubicBezTo>
                <a:lnTo>
                  <a:pt x="1614" y="591"/>
                </a:lnTo>
                <a:close/>
                <a:moveTo>
                  <a:pt x="572" y="294"/>
                </a:moveTo>
                <a:cubicBezTo>
                  <a:pt x="581" y="288"/>
                  <a:pt x="585" y="278"/>
                  <a:pt x="585" y="266"/>
                </a:cubicBezTo>
                <a:cubicBezTo>
                  <a:pt x="585" y="262"/>
                  <a:pt x="575" y="180"/>
                  <a:pt x="654" y="142"/>
                </a:cubicBezTo>
                <a:cubicBezTo>
                  <a:pt x="682" y="126"/>
                  <a:pt x="701" y="123"/>
                  <a:pt x="720" y="120"/>
                </a:cubicBezTo>
                <a:cubicBezTo>
                  <a:pt x="752" y="117"/>
                  <a:pt x="774" y="111"/>
                  <a:pt x="806" y="79"/>
                </a:cubicBezTo>
                <a:cubicBezTo>
                  <a:pt x="837" y="111"/>
                  <a:pt x="863" y="117"/>
                  <a:pt x="894" y="120"/>
                </a:cubicBezTo>
                <a:cubicBezTo>
                  <a:pt x="910" y="123"/>
                  <a:pt x="929" y="126"/>
                  <a:pt x="960" y="142"/>
                </a:cubicBezTo>
                <a:cubicBezTo>
                  <a:pt x="1036" y="180"/>
                  <a:pt x="1030" y="262"/>
                  <a:pt x="1030" y="266"/>
                </a:cubicBezTo>
                <a:cubicBezTo>
                  <a:pt x="1027" y="278"/>
                  <a:pt x="1033" y="288"/>
                  <a:pt x="1039" y="294"/>
                </a:cubicBezTo>
                <a:cubicBezTo>
                  <a:pt x="1099" y="341"/>
                  <a:pt x="1087" y="392"/>
                  <a:pt x="1077" y="417"/>
                </a:cubicBezTo>
                <a:cubicBezTo>
                  <a:pt x="998" y="367"/>
                  <a:pt x="904" y="338"/>
                  <a:pt x="806" y="338"/>
                </a:cubicBezTo>
                <a:cubicBezTo>
                  <a:pt x="705" y="338"/>
                  <a:pt x="613" y="367"/>
                  <a:pt x="534" y="417"/>
                </a:cubicBezTo>
                <a:cubicBezTo>
                  <a:pt x="524" y="389"/>
                  <a:pt x="515" y="338"/>
                  <a:pt x="572" y="294"/>
                </a:cubicBezTo>
                <a:close/>
                <a:moveTo>
                  <a:pt x="209" y="901"/>
                </a:moveTo>
                <a:cubicBezTo>
                  <a:pt x="205" y="888"/>
                  <a:pt x="196" y="882"/>
                  <a:pt x="186" y="879"/>
                </a:cubicBezTo>
                <a:cubicBezTo>
                  <a:pt x="183" y="879"/>
                  <a:pt x="101" y="860"/>
                  <a:pt x="88" y="774"/>
                </a:cubicBezTo>
                <a:cubicBezTo>
                  <a:pt x="82" y="743"/>
                  <a:pt x="85" y="724"/>
                  <a:pt x="88" y="705"/>
                </a:cubicBezTo>
                <a:cubicBezTo>
                  <a:pt x="95" y="673"/>
                  <a:pt x="95" y="648"/>
                  <a:pt x="76" y="610"/>
                </a:cubicBezTo>
                <a:cubicBezTo>
                  <a:pt x="117" y="588"/>
                  <a:pt x="130" y="569"/>
                  <a:pt x="142" y="541"/>
                </a:cubicBezTo>
                <a:cubicBezTo>
                  <a:pt x="152" y="525"/>
                  <a:pt x="158" y="506"/>
                  <a:pt x="183" y="484"/>
                </a:cubicBezTo>
                <a:cubicBezTo>
                  <a:pt x="243" y="424"/>
                  <a:pt x="319" y="455"/>
                  <a:pt x="322" y="455"/>
                </a:cubicBezTo>
                <a:cubicBezTo>
                  <a:pt x="335" y="458"/>
                  <a:pt x="344" y="458"/>
                  <a:pt x="354" y="452"/>
                </a:cubicBezTo>
                <a:cubicBezTo>
                  <a:pt x="414" y="414"/>
                  <a:pt x="458" y="436"/>
                  <a:pt x="480" y="455"/>
                </a:cubicBezTo>
                <a:cubicBezTo>
                  <a:pt x="367" y="550"/>
                  <a:pt x="294" y="689"/>
                  <a:pt x="294" y="847"/>
                </a:cubicBezTo>
                <a:cubicBezTo>
                  <a:pt x="294" y="891"/>
                  <a:pt x="300" y="933"/>
                  <a:pt x="310" y="971"/>
                </a:cubicBezTo>
                <a:cubicBezTo>
                  <a:pt x="281" y="974"/>
                  <a:pt x="234" y="964"/>
                  <a:pt x="209" y="901"/>
                </a:cubicBezTo>
                <a:close/>
                <a:moveTo>
                  <a:pt x="673" y="1432"/>
                </a:moveTo>
                <a:cubicBezTo>
                  <a:pt x="660" y="1432"/>
                  <a:pt x="651" y="1438"/>
                  <a:pt x="645" y="1448"/>
                </a:cubicBezTo>
                <a:cubicBezTo>
                  <a:pt x="645" y="1451"/>
                  <a:pt x="600" y="1521"/>
                  <a:pt x="515" y="1508"/>
                </a:cubicBezTo>
                <a:cubicBezTo>
                  <a:pt x="483" y="1505"/>
                  <a:pt x="464" y="1495"/>
                  <a:pt x="449" y="1486"/>
                </a:cubicBezTo>
                <a:cubicBezTo>
                  <a:pt x="420" y="1470"/>
                  <a:pt x="398" y="1461"/>
                  <a:pt x="354" y="1467"/>
                </a:cubicBezTo>
                <a:cubicBezTo>
                  <a:pt x="348" y="1426"/>
                  <a:pt x="332" y="1407"/>
                  <a:pt x="310" y="1385"/>
                </a:cubicBezTo>
                <a:cubicBezTo>
                  <a:pt x="297" y="1372"/>
                  <a:pt x="281" y="1356"/>
                  <a:pt x="269" y="1328"/>
                </a:cubicBezTo>
                <a:cubicBezTo>
                  <a:pt x="227" y="1252"/>
                  <a:pt x="281" y="1189"/>
                  <a:pt x="284" y="1186"/>
                </a:cubicBezTo>
                <a:cubicBezTo>
                  <a:pt x="291" y="1176"/>
                  <a:pt x="294" y="1167"/>
                  <a:pt x="291" y="1157"/>
                </a:cubicBezTo>
                <a:cubicBezTo>
                  <a:pt x="272" y="1087"/>
                  <a:pt x="306" y="1053"/>
                  <a:pt x="332" y="1037"/>
                </a:cubicBezTo>
                <a:cubicBezTo>
                  <a:pt x="404" y="1217"/>
                  <a:pt x="572" y="1344"/>
                  <a:pt x="771" y="1356"/>
                </a:cubicBezTo>
                <a:cubicBezTo>
                  <a:pt x="765" y="1385"/>
                  <a:pt x="742" y="1429"/>
                  <a:pt x="673" y="1432"/>
                </a:cubicBezTo>
                <a:close/>
                <a:moveTo>
                  <a:pt x="806" y="1299"/>
                </a:moveTo>
                <a:cubicBezTo>
                  <a:pt x="556" y="1299"/>
                  <a:pt x="354" y="1097"/>
                  <a:pt x="354" y="847"/>
                </a:cubicBezTo>
                <a:cubicBezTo>
                  <a:pt x="354" y="598"/>
                  <a:pt x="556" y="395"/>
                  <a:pt x="806" y="395"/>
                </a:cubicBezTo>
                <a:cubicBezTo>
                  <a:pt x="1055" y="395"/>
                  <a:pt x="1257" y="598"/>
                  <a:pt x="1257" y="847"/>
                </a:cubicBezTo>
                <a:cubicBezTo>
                  <a:pt x="1257" y="1097"/>
                  <a:pt x="1055" y="1299"/>
                  <a:pt x="806" y="1299"/>
                </a:cubicBezTo>
                <a:close/>
                <a:moveTo>
                  <a:pt x="1346" y="1328"/>
                </a:moveTo>
                <a:cubicBezTo>
                  <a:pt x="1330" y="1356"/>
                  <a:pt x="1317" y="1369"/>
                  <a:pt x="1305" y="1381"/>
                </a:cubicBezTo>
                <a:cubicBezTo>
                  <a:pt x="1283" y="1404"/>
                  <a:pt x="1267" y="1423"/>
                  <a:pt x="1257" y="1467"/>
                </a:cubicBezTo>
                <a:cubicBezTo>
                  <a:pt x="1216" y="1461"/>
                  <a:pt x="1191" y="1470"/>
                  <a:pt x="1166" y="1486"/>
                </a:cubicBezTo>
                <a:cubicBezTo>
                  <a:pt x="1147" y="1492"/>
                  <a:pt x="1131" y="1502"/>
                  <a:pt x="1096" y="1508"/>
                </a:cubicBezTo>
                <a:cubicBezTo>
                  <a:pt x="1014" y="1521"/>
                  <a:pt x="970" y="1448"/>
                  <a:pt x="967" y="1448"/>
                </a:cubicBezTo>
                <a:cubicBezTo>
                  <a:pt x="964" y="1438"/>
                  <a:pt x="954" y="1432"/>
                  <a:pt x="942" y="1432"/>
                </a:cubicBezTo>
                <a:cubicBezTo>
                  <a:pt x="872" y="1429"/>
                  <a:pt x="850" y="1385"/>
                  <a:pt x="844" y="1356"/>
                </a:cubicBezTo>
                <a:cubicBezTo>
                  <a:pt x="1043" y="1344"/>
                  <a:pt x="1210" y="1214"/>
                  <a:pt x="1280" y="1034"/>
                </a:cubicBezTo>
                <a:cubicBezTo>
                  <a:pt x="1302" y="1050"/>
                  <a:pt x="1343" y="1084"/>
                  <a:pt x="1321" y="1154"/>
                </a:cubicBezTo>
                <a:cubicBezTo>
                  <a:pt x="1317" y="1167"/>
                  <a:pt x="1321" y="1176"/>
                  <a:pt x="1330" y="1186"/>
                </a:cubicBezTo>
                <a:cubicBezTo>
                  <a:pt x="1330" y="1186"/>
                  <a:pt x="1384" y="1252"/>
                  <a:pt x="1346" y="1328"/>
                </a:cubicBezTo>
                <a:close/>
                <a:moveTo>
                  <a:pt x="1523" y="705"/>
                </a:moveTo>
                <a:cubicBezTo>
                  <a:pt x="1529" y="721"/>
                  <a:pt x="1532" y="740"/>
                  <a:pt x="1526" y="774"/>
                </a:cubicBezTo>
                <a:cubicBezTo>
                  <a:pt x="1513" y="857"/>
                  <a:pt x="1431" y="879"/>
                  <a:pt x="1428" y="879"/>
                </a:cubicBezTo>
                <a:cubicBezTo>
                  <a:pt x="1419" y="882"/>
                  <a:pt x="1409" y="888"/>
                  <a:pt x="1406" y="898"/>
                </a:cubicBezTo>
                <a:cubicBezTo>
                  <a:pt x="1381" y="967"/>
                  <a:pt x="1327" y="974"/>
                  <a:pt x="1299" y="971"/>
                </a:cubicBezTo>
                <a:cubicBezTo>
                  <a:pt x="1308" y="933"/>
                  <a:pt x="1314" y="891"/>
                  <a:pt x="1314" y="847"/>
                </a:cubicBezTo>
                <a:cubicBezTo>
                  <a:pt x="1314" y="692"/>
                  <a:pt x="1242" y="550"/>
                  <a:pt x="1131" y="455"/>
                </a:cubicBezTo>
                <a:cubicBezTo>
                  <a:pt x="1150" y="439"/>
                  <a:pt x="1197" y="411"/>
                  <a:pt x="1261" y="452"/>
                </a:cubicBezTo>
                <a:cubicBezTo>
                  <a:pt x="1270" y="458"/>
                  <a:pt x="1280" y="458"/>
                  <a:pt x="1289" y="455"/>
                </a:cubicBezTo>
                <a:cubicBezTo>
                  <a:pt x="1292" y="452"/>
                  <a:pt x="1371" y="420"/>
                  <a:pt x="1431" y="481"/>
                </a:cubicBezTo>
                <a:cubicBezTo>
                  <a:pt x="1453" y="506"/>
                  <a:pt x="1463" y="522"/>
                  <a:pt x="1472" y="541"/>
                </a:cubicBezTo>
                <a:cubicBezTo>
                  <a:pt x="1485" y="566"/>
                  <a:pt x="1498" y="588"/>
                  <a:pt x="1535" y="610"/>
                </a:cubicBezTo>
                <a:cubicBezTo>
                  <a:pt x="1517" y="648"/>
                  <a:pt x="1520" y="673"/>
                  <a:pt x="1523" y="705"/>
                </a:cubicBezTo>
                <a:close/>
                <a:moveTo>
                  <a:pt x="986" y="1201"/>
                </a:moveTo>
                <a:lnTo>
                  <a:pt x="629" y="1201"/>
                </a:lnTo>
                <a:cubicBezTo>
                  <a:pt x="619" y="1201"/>
                  <a:pt x="616" y="1208"/>
                  <a:pt x="616" y="1214"/>
                </a:cubicBezTo>
                <a:lnTo>
                  <a:pt x="616" y="1227"/>
                </a:lnTo>
                <a:cubicBezTo>
                  <a:pt x="616" y="1233"/>
                  <a:pt x="619" y="1239"/>
                  <a:pt x="629" y="1239"/>
                </a:cubicBezTo>
                <a:lnTo>
                  <a:pt x="986" y="1239"/>
                </a:lnTo>
                <a:cubicBezTo>
                  <a:pt x="992" y="1239"/>
                  <a:pt x="998" y="1233"/>
                  <a:pt x="998" y="1227"/>
                </a:cubicBezTo>
                <a:lnTo>
                  <a:pt x="998" y="1214"/>
                </a:lnTo>
                <a:cubicBezTo>
                  <a:pt x="998" y="1208"/>
                  <a:pt x="992" y="1201"/>
                  <a:pt x="986" y="1201"/>
                </a:cubicBezTo>
                <a:close/>
                <a:moveTo>
                  <a:pt x="660" y="1097"/>
                </a:moveTo>
                <a:lnTo>
                  <a:pt x="951" y="1097"/>
                </a:lnTo>
                <a:cubicBezTo>
                  <a:pt x="957" y="1097"/>
                  <a:pt x="964" y="1091"/>
                  <a:pt x="964" y="1084"/>
                </a:cubicBezTo>
                <a:lnTo>
                  <a:pt x="964" y="1072"/>
                </a:lnTo>
                <a:cubicBezTo>
                  <a:pt x="964" y="1062"/>
                  <a:pt x="957" y="1059"/>
                  <a:pt x="951" y="1059"/>
                </a:cubicBezTo>
                <a:lnTo>
                  <a:pt x="660" y="1059"/>
                </a:lnTo>
                <a:cubicBezTo>
                  <a:pt x="654" y="1059"/>
                  <a:pt x="651" y="1062"/>
                  <a:pt x="651" y="1072"/>
                </a:cubicBezTo>
                <a:lnTo>
                  <a:pt x="651" y="1084"/>
                </a:lnTo>
                <a:cubicBezTo>
                  <a:pt x="651" y="1091"/>
                  <a:pt x="654" y="1097"/>
                  <a:pt x="660" y="1097"/>
                </a:cubicBezTo>
                <a:close/>
                <a:moveTo>
                  <a:pt x="667" y="582"/>
                </a:moveTo>
                <a:lnTo>
                  <a:pt x="705" y="569"/>
                </a:lnTo>
                <a:lnTo>
                  <a:pt x="739" y="594"/>
                </a:lnTo>
                <a:lnTo>
                  <a:pt x="736" y="553"/>
                </a:lnTo>
                <a:lnTo>
                  <a:pt x="771" y="528"/>
                </a:lnTo>
                <a:lnTo>
                  <a:pt x="730" y="515"/>
                </a:lnTo>
                <a:lnTo>
                  <a:pt x="717" y="477"/>
                </a:lnTo>
                <a:lnTo>
                  <a:pt x="695" y="512"/>
                </a:lnTo>
                <a:lnTo>
                  <a:pt x="654" y="512"/>
                </a:lnTo>
                <a:lnTo>
                  <a:pt x="679" y="544"/>
                </a:lnTo>
                <a:lnTo>
                  <a:pt x="667" y="582"/>
                </a:lnTo>
                <a:close/>
                <a:moveTo>
                  <a:pt x="566" y="632"/>
                </a:moveTo>
                <a:lnTo>
                  <a:pt x="553" y="591"/>
                </a:lnTo>
                <a:lnTo>
                  <a:pt x="531" y="626"/>
                </a:lnTo>
                <a:lnTo>
                  <a:pt x="490" y="626"/>
                </a:lnTo>
                <a:lnTo>
                  <a:pt x="515" y="661"/>
                </a:lnTo>
                <a:lnTo>
                  <a:pt x="502" y="699"/>
                </a:lnTo>
                <a:lnTo>
                  <a:pt x="540" y="686"/>
                </a:lnTo>
                <a:lnTo>
                  <a:pt x="572" y="708"/>
                </a:lnTo>
                <a:lnTo>
                  <a:pt x="572" y="667"/>
                </a:lnTo>
                <a:lnTo>
                  <a:pt x="607" y="645"/>
                </a:lnTo>
                <a:lnTo>
                  <a:pt x="566" y="632"/>
                </a:lnTo>
                <a:close/>
                <a:moveTo>
                  <a:pt x="506" y="812"/>
                </a:moveTo>
                <a:lnTo>
                  <a:pt x="493" y="774"/>
                </a:lnTo>
                <a:lnTo>
                  <a:pt x="468" y="806"/>
                </a:lnTo>
                <a:lnTo>
                  <a:pt x="427" y="806"/>
                </a:lnTo>
                <a:lnTo>
                  <a:pt x="452" y="841"/>
                </a:lnTo>
                <a:lnTo>
                  <a:pt x="439" y="879"/>
                </a:lnTo>
                <a:lnTo>
                  <a:pt x="477" y="866"/>
                </a:lnTo>
                <a:lnTo>
                  <a:pt x="512" y="891"/>
                </a:lnTo>
                <a:lnTo>
                  <a:pt x="512" y="850"/>
                </a:lnTo>
                <a:lnTo>
                  <a:pt x="543" y="825"/>
                </a:lnTo>
                <a:lnTo>
                  <a:pt x="506" y="812"/>
                </a:lnTo>
                <a:lnTo>
                  <a:pt x="506" y="812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7922E6B-19FE-497C-83D3-04D63F33242E}"/>
              </a:ext>
            </a:extLst>
          </p:cNvPr>
          <p:cNvGrpSpPr/>
          <p:nvPr/>
        </p:nvGrpSpPr>
        <p:grpSpPr>
          <a:xfrm>
            <a:off x="-5053" y="6382562"/>
            <a:ext cx="12202701" cy="6858000"/>
            <a:chOff x="-5053" y="6382562"/>
            <a:chExt cx="12202701" cy="6858000"/>
          </a:xfrm>
        </p:grpSpPr>
        <p:pic>
          <p:nvPicPr>
            <p:cNvPr id="209" name="그림 208">
              <a:extLst>
                <a:ext uri="{FF2B5EF4-FFF2-40B4-BE49-F238E27FC236}">
                  <a16:creationId xmlns:a16="http://schemas.microsoft.com/office/drawing/2014/main" id="{EB808CD3-4D02-471E-8D9B-6D455642F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5053" y="6382562"/>
              <a:ext cx="12192000" cy="6858000"/>
            </a:xfrm>
            <a:prstGeom prst="rect">
              <a:avLst/>
            </a:prstGeom>
          </p:spPr>
        </p:pic>
        <p:grpSp>
          <p:nvGrpSpPr>
            <p:cNvPr id="1031" name="그룹 1030">
              <a:extLst>
                <a:ext uri="{FF2B5EF4-FFF2-40B4-BE49-F238E27FC236}">
                  <a16:creationId xmlns:a16="http://schemas.microsoft.com/office/drawing/2014/main" id="{66F36986-F17E-4D31-9F6C-D101191F3121}"/>
                </a:ext>
              </a:extLst>
            </p:cNvPr>
            <p:cNvGrpSpPr/>
            <p:nvPr/>
          </p:nvGrpSpPr>
          <p:grpSpPr>
            <a:xfrm>
              <a:off x="5648" y="6391275"/>
              <a:ext cx="12192000" cy="6849287"/>
              <a:chOff x="19055" y="6328857"/>
              <a:chExt cx="12192000" cy="5785339"/>
            </a:xfrm>
            <a:solidFill>
              <a:schemeClr val="bg1">
                <a:alpha val="66000"/>
              </a:schemeClr>
            </a:solidFill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8501FE7-EEF9-447E-926E-E29903FCB939}"/>
                  </a:ext>
                </a:extLst>
              </p:cNvPr>
              <p:cNvSpPr/>
              <p:nvPr/>
            </p:nvSpPr>
            <p:spPr>
              <a:xfrm>
                <a:off x="19055" y="6328857"/>
                <a:ext cx="12192000" cy="57853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799" dirty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29" name="직사각형 1028">
                <a:extLst>
                  <a:ext uri="{FF2B5EF4-FFF2-40B4-BE49-F238E27FC236}">
                    <a16:creationId xmlns:a16="http://schemas.microsoft.com/office/drawing/2014/main" id="{ED6865C8-D84D-464C-8F2B-1734CDED09E4}"/>
                  </a:ext>
                </a:extLst>
              </p:cNvPr>
              <p:cNvSpPr/>
              <p:nvPr/>
            </p:nvSpPr>
            <p:spPr>
              <a:xfrm>
                <a:off x="3148417" y="8211132"/>
                <a:ext cx="6096001" cy="701912"/>
              </a:xfrm>
              <a:prstGeom prst="rect">
                <a:avLst/>
              </a:prstGeom>
              <a:grpFill/>
            </p:spPr>
            <p:txBody>
              <a:bodyPr anchor="ctr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외국인 교환학생을 위한</a:t>
                </a:r>
                <a:endPara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ko-KR" altLang="en-US" sz="24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외국인 교환학생 커뮤니티 플랫폼</a:t>
                </a: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5F50B6A7-51FB-4706-9084-59D37CEFFD78}"/>
                  </a:ext>
                </a:extLst>
              </p:cNvPr>
              <p:cNvSpPr/>
              <p:nvPr/>
            </p:nvSpPr>
            <p:spPr>
              <a:xfrm>
                <a:off x="3706718" y="7128313"/>
                <a:ext cx="4722518" cy="779903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5400" dirty="0">
                    <a:solidFill>
                      <a:srgbClr val="FF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1,250,0000</a:t>
                </a:r>
              </a:p>
            </p:txBody>
          </p:sp>
        </p:grp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E0C7AC7-2896-4BF6-B449-4D06C733981D}"/>
              </a:ext>
            </a:extLst>
          </p:cNvPr>
          <p:cNvSpPr/>
          <p:nvPr/>
        </p:nvSpPr>
        <p:spPr>
          <a:xfrm>
            <a:off x="1785409" y="10088043"/>
            <a:ext cx="8757733" cy="461665"/>
          </a:xfrm>
          <a:prstGeom prst="rect">
            <a:avLst/>
          </a:prstGeom>
          <a:solidFill>
            <a:schemeClr val="bg1">
              <a:alpha val="45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International students have the following problems.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32" name="그룹 1031">
            <a:extLst>
              <a:ext uri="{FF2B5EF4-FFF2-40B4-BE49-F238E27FC236}">
                <a16:creationId xmlns:a16="http://schemas.microsoft.com/office/drawing/2014/main" id="{C58877C4-6EC5-4BDD-8D42-0080115C09E0}"/>
              </a:ext>
            </a:extLst>
          </p:cNvPr>
          <p:cNvGrpSpPr/>
          <p:nvPr/>
        </p:nvGrpSpPr>
        <p:grpSpPr>
          <a:xfrm>
            <a:off x="945103" y="10700806"/>
            <a:ext cx="1449236" cy="1067157"/>
            <a:chOff x="1569947" y="10498792"/>
            <a:chExt cx="1633113" cy="1067157"/>
          </a:xfrm>
          <a:solidFill>
            <a:schemeClr val="bg1">
              <a:alpha val="45000"/>
            </a:schemeClr>
          </a:solidFill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84F05AB-648F-4922-A1CE-26ACE1D9943D}"/>
                </a:ext>
              </a:extLst>
            </p:cNvPr>
            <p:cNvSpPr/>
            <p:nvPr/>
          </p:nvSpPr>
          <p:spPr>
            <a:xfrm>
              <a:off x="1569947" y="10498792"/>
              <a:ext cx="1633113" cy="707886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32%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3D20FB1-E8C9-4926-998A-35FF988F5487}"/>
                </a:ext>
              </a:extLst>
            </p:cNvPr>
            <p:cNvSpPr/>
            <p:nvPr/>
          </p:nvSpPr>
          <p:spPr>
            <a:xfrm>
              <a:off x="1569947" y="11165839"/>
              <a:ext cx="1633113" cy="400110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언어문제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21781603-7BAC-4267-A975-842AF952027D}"/>
              </a:ext>
            </a:extLst>
          </p:cNvPr>
          <p:cNvGrpSpPr/>
          <p:nvPr/>
        </p:nvGrpSpPr>
        <p:grpSpPr>
          <a:xfrm>
            <a:off x="2736166" y="10672004"/>
            <a:ext cx="1449236" cy="1067157"/>
            <a:chOff x="1925150" y="10489002"/>
            <a:chExt cx="1633113" cy="1067157"/>
          </a:xfrm>
          <a:solidFill>
            <a:schemeClr val="bg1">
              <a:alpha val="45000"/>
            </a:schemeClr>
          </a:solidFill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C1A2D3B-3DB2-4D9A-BC4E-53223E9046C1}"/>
                </a:ext>
              </a:extLst>
            </p:cNvPr>
            <p:cNvSpPr/>
            <p:nvPr/>
          </p:nvSpPr>
          <p:spPr>
            <a:xfrm>
              <a:off x="1925150" y="10489002"/>
              <a:ext cx="1633113" cy="707886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21%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833A7FF-13D5-4B9A-839A-18CD7ABEDE06}"/>
                </a:ext>
              </a:extLst>
            </p:cNvPr>
            <p:cNvSpPr/>
            <p:nvPr/>
          </p:nvSpPr>
          <p:spPr>
            <a:xfrm>
              <a:off x="1925150" y="11156049"/>
              <a:ext cx="1633113" cy="400110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병원서비스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8096B9D8-E471-4F86-A3ED-80F8865CBC02}"/>
              </a:ext>
            </a:extLst>
          </p:cNvPr>
          <p:cNvGrpSpPr/>
          <p:nvPr/>
        </p:nvGrpSpPr>
        <p:grpSpPr>
          <a:xfrm>
            <a:off x="4527229" y="10668238"/>
            <a:ext cx="1449236" cy="1067157"/>
            <a:chOff x="1569947" y="10498792"/>
            <a:chExt cx="1633113" cy="1067157"/>
          </a:xfrm>
          <a:solidFill>
            <a:schemeClr val="bg1">
              <a:alpha val="45000"/>
            </a:schemeClr>
          </a:solidFill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49ED158E-9390-49A8-8F4E-D3B9E376217E}"/>
                </a:ext>
              </a:extLst>
            </p:cNvPr>
            <p:cNvSpPr/>
            <p:nvPr/>
          </p:nvSpPr>
          <p:spPr>
            <a:xfrm>
              <a:off x="1569947" y="10498792"/>
              <a:ext cx="1633113" cy="707886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17%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6C6EEA9-25C9-4710-B8B0-C3A64FEE3A1B}"/>
                </a:ext>
              </a:extLst>
            </p:cNvPr>
            <p:cNvSpPr/>
            <p:nvPr/>
          </p:nvSpPr>
          <p:spPr>
            <a:xfrm>
              <a:off x="1569947" y="11165839"/>
              <a:ext cx="1633113" cy="400110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생필품 구매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AE1E096B-6478-44AA-BE31-10D5804B7C84}"/>
              </a:ext>
            </a:extLst>
          </p:cNvPr>
          <p:cNvGrpSpPr/>
          <p:nvPr/>
        </p:nvGrpSpPr>
        <p:grpSpPr>
          <a:xfrm>
            <a:off x="6318292" y="10675736"/>
            <a:ext cx="1449236" cy="1067157"/>
            <a:chOff x="1569947" y="10498792"/>
            <a:chExt cx="1633113" cy="1067157"/>
          </a:xfrm>
          <a:solidFill>
            <a:schemeClr val="bg1">
              <a:alpha val="45000"/>
            </a:schemeClr>
          </a:solidFill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1387376-8B4D-48DD-8245-CBD8457B0E01}"/>
                </a:ext>
              </a:extLst>
            </p:cNvPr>
            <p:cNvSpPr/>
            <p:nvPr/>
          </p:nvSpPr>
          <p:spPr>
            <a:xfrm>
              <a:off x="1569947" y="10498792"/>
              <a:ext cx="1633113" cy="707886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12%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B9B206B5-C473-4363-8995-8AAA42AAB2A4}"/>
                </a:ext>
              </a:extLst>
            </p:cNvPr>
            <p:cNvSpPr/>
            <p:nvPr/>
          </p:nvSpPr>
          <p:spPr>
            <a:xfrm>
              <a:off x="1569947" y="11165839"/>
              <a:ext cx="1633113" cy="400110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문화교류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ACACA793-20C1-4741-BA19-D8A4C47371E0}"/>
              </a:ext>
            </a:extLst>
          </p:cNvPr>
          <p:cNvGrpSpPr/>
          <p:nvPr/>
        </p:nvGrpSpPr>
        <p:grpSpPr>
          <a:xfrm>
            <a:off x="8109355" y="10702053"/>
            <a:ext cx="1449236" cy="1067157"/>
            <a:chOff x="1569947" y="10498792"/>
            <a:chExt cx="1633113" cy="1067157"/>
          </a:xfrm>
          <a:solidFill>
            <a:schemeClr val="bg1">
              <a:alpha val="45000"/>
            </a:schemeClr>
          </a:solidFill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1038C6B0-085D-431A-81DF-41E90FEAFB4A}"/>
                </a:ext>
              </a:extLst>
            </p:cNvPr>
            <p:cNvSpPr/>
            <p:nvPr/>
          </p:nvSpPr>
          <p:spPr>
            <a:xfrm>
              <a:off x="1569947" y="10498792"/>
              <a:ext cx="1633113" cy="707886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10%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634E6202-4E51-4AD9-BEE0-AE66EA995F0A}"/>
                </a:ext>
              </a:extLst>
            </p:cNvPr>
            <p:cNvSpPr/>
            <p:nvPr/>
          </p:nvSpPr>
          <p:spPr>
            <a:xfrm>
              <a:off x="1569947" y="11165839"/>
              <a:ext cx="1633113" cy="400110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숙박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952D2B85-E515-4205-A56E-7D0897678C67}"/>
              </a:ext>
            </a:extLst>
          </p:cNvPr>
          <p:cNvGrpSpPr/>
          <p:nvPr/>
        </p:nvGrpSpPr>
        <p:grpSpPr>
          <a:xfrm>
            <a:off x="9900419" y="10714187"/>
            <a:ext cx="1449236" cy="1067157"/>
            <a:chOff x="1569947" y="10498792"/>
            <a:chExt cx="1633113" cy="1067157"/>
          </a:xfrm>
          <a:solidFill>
            <a:schemeClr val="bg1">
              <a:alpha val="45000"/>
            </a:schemeClr>
          </a:solidFill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AA78C7AC-1BEB-46BE-8EBF-9081ADB66F0F}"/>
                </a:ext>
              </a:extLst>
            </p:cNvPr>
            <p:cNvSpPr/>
            <p:nvPr/>
          </p:nvSpPr>
          <p:spPr>
            <a:xfrm>
              <a:off x="1569947" y="10498792"/>
              <a:ext cx="1633113" cy="707886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5%</a:t>
              </a: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C420C53C-8BC6-47AA-8019-8D94714B37CC}"/>
                </a:ext>
              </a:extLst>
            </p:cNvPr>
            <p:cNvSpPr/>
            <p:nvPr/>
          </p:nvSpPr>
          <p:spPr>
            <a:xfrm>
              <a:off x="1569947" y="11165839"/>
              <a:ext cx="1633113" cy="400110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구인구직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037" name="직사각형 1036">
            <a:extLst>
              <a:ext uri="{FF2B5EF4-FFF2-40B4-BE49-F238E27FC236}">
                <a16:creationId xmlns:a16="http://schemas.microsoft.com/office/drawing/2014/main" id="{380BAD5B-85D0-4844-8BA0-47966F92EA55}"/>
              </a:ext>
            </a:extLst>
          </p:cNvPr>
          <p:cNvSpPr/>
          <p:nvPr/>
        </p:nvSpPr>
        <p:spPr>
          <a:xfrm>
            <a:off x="2539670" y="10935740"/>
            <a:ext cx="50715" cy="5392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653537CD-DA0B-4410-8EB2-04F9B5FBB62E}"/>
              </a:ext>
            </a:extLst>
          </p:cNvPr>
          <p:cNvSpPr/>
          <p:nvPr/>
        </p:nvSpPr>
        <p:spPr>
          <a:xfrm>
            <a:off x="4330733" y="10910048"/>
            <a:ext cx="50715" cy="5392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6A41D4E4-110C-4315-8A79-F50127678465}"/>
              </a:ext>
            </a:extLst>
          </p:cNvPr>
          <p:cNvSpPr/>
          <p:nvPr/>
        </p:nvSpPr>
        <p:spPr>
          <a:xfrm>
            <a:off x="6020975" y="12443219"/>
            <a:ext cx="50715" cy="5392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B91BBA4B-BC55-469C-B5DA-92679416A6BC}"/>
              </a:ext>
            </a:extLst>
          </p:cNvPr>
          <p:cNvSpPr/>
          <p:nvPr/>
        </p:nvSpPr>
        <p:spPr>
          <a:xfrm>
            <a:off x="6116606" y="10957087"/>
            <a:ext cx="50715" cy="5392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1D05B224-8B81-4478-80C0-2725091F27C9}"/>
              </a:ext>
            </a:extLst>
          </p:cNvPr>
          <p:cNvSpPr/>
          <p:nvPr/>
        </p:nvSpPr>
        <p:spPr>
          <a:xfrm>
            <a:off x="10017126" y="12443219"/>
            <a:ext cx="50715" cy="5392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8" name="그룹 1037">
            <a:extLst>
              <a:ext uri="{FF2B5EF4-FFF2-40B4-BE49-F238E27FC236}">
                <a16:creationId xmlns:a16="http://schemas.microsoft.com/office/drawing/2014/main" id="{41E5A80C-821B-429E-99A5-FB34CF566D2B}"/>
              </a:ext>
            </a:extLst>
          </p:cNvPr>
          <p:cNvGrpSpPr/>
          <p:nvPr/>
        </p:nvGrpSpPr>
        <p:grpSpPr>
          <a:xfrm>
            <a:off x="5119248" y="1961523"/>
            <a:ext cx="3235120" cy="804678"/>
            <a:chOff x="3954885" y="1257588"/>
            <a:chExt cx="3235120" cy="804678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1520529-B67A-4055-B82C-82A9353BB4EB}"/>
                </a:ext>
              </a:extLst>
            </p:cNvPr>
            <p:cNvSpPr txBox="1"/>
            <p:nvPr/>
          </p:nvSpPr>
          <p:spPr>
            <a:xfrm>
              <a:off x="3954885" y="1257588"/>
              <a:ext cx="2924198" cy="584775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rgbClr val="C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[ KNUEARTH ]</a:t>
              </a:r>
              <a:endParaRPr lang="ko-KR" altLang="en-US" sz="32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428CF5D-E521-4369-9975-8ECBEE100A03}"/>
                </a:ext>
              </a:extLst>
            </p:cNvPr>
            <p:cNvSpPr txBox="1"/>
            <p:nvPr/>
          </p:nvSpPr>
          <p:spPr>
            <a:xfrm>
              <a:off x="3988872" y="1754489"/>
              <a:ext cx="3201133" cy="30777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400" dirty="0">
                  <a:solidFill>
                    <a:srgbClr val="AE172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; THE LITTLE EARTH ON YOUR HAND</a:t>
              </a:r>
              <a:endParaRPr lang="ko-KR" altLang="en-US" sz="1400" dirty="0">
                <a:solidFill>
                  <a:srgbClr val="AE172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054" name="그룹 1053">
            <a:extLst>
              <a:ext uri="{FF2B5EF4-FFF2-40B4-BE49-F238E27FC236}">
                <a16:creationId xmlns:a16="http://schemas.microsoft.com/office/drawing/2014/main" id="{C55DDBC0-A0D5-48B1-A19E-226BA8BD1691}"/>
              </a:ext>
            </a:extLst>
          </p:cNvPr>
          <p:cNvGrpSpPr/>
          <p:nvPr/>
        </p:nvGrpSpPr>
        <p:grpSpPr>
          <a:xfrm>
            <a:off x="1588454" y="14355156"/>
            <a:ext cx="9261755" cy="461665"/>
            <a:chOff x="1465123" y="13810001"/>
            <a:chExt cx="9261755" cy="46166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74C60EC-8E92-4E01-8538-4363E455DD4C}"/>
                </a:ext>
              </a:extLst>
            </p:cNvPr>
            <p:cNvSpPr/>
            <p:nvPr/>
          </p:nvSpPr>
          <p:spPr>
            <a:xfrm>
              <a:off x="1465123" y="13810001"/>
              <a:ext cx="92617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KEYWORD</a:t>
              </a:r>
            </a:p>
          </p:txBody>
        </p:sp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B55B2558-314D-41AF-8253-857C1E63A1ED}"/>
                </a:ext>
              </a:extLst>
            </p:cNvPr>
            <p:cNvSpPr/>
            <p:nvPr/>
          </p:nvSpPr>
          <p:spPr>
            <a:xfrm>
              <a:off x="5227691" y="14196795"/>
              <a:ext cx="1744614" cy="45719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53" name="그룹 1052">
            <a:extLst>
              <a:ext uri="{FF2B5EF4-FFF2-40B4-BE49-F238E27FC236}">
                <a16:creationId xmlns:a16="http://schemas.microsoft.com/office/drawing/2014/main" id="{85A0E058-2884-4B9E-ADBA-524C48B83E19}"/>
              </a:ext>
            </a:extLst>
          </p:cNvPr>
          <p:cNvGrpSpPr/>
          <p:nvPr/>
        </p:nvGrpSpPr>
        <p:grpSpPr>
          <a:xfrm>
            <a:off x="1737791" y="15437518"/>
            <a:ext cx="8725859" cy="2044793"/>
            <a:chOff x="1852091" y="15437518"/>
            <a:chExt cx="8725859" cy="2044793"/>
          </a:xfrm>
        </p:grpSpPr>
        <p:grpSp>
          <p:nvGrpSpPr>
            <p:cNvPr id="1047" name="그룹 1046">
              <a:extLst>
                <a:ext uri="{FF2B5EF4-FFF2-40B4-BE49-F238E27FC236}">
                  <a16:creationId xmlns:a16="http://schemas.microsoft.com/office/drawing/2014/main" id="{B7A01A35-331D-418D-9EAE-6E34D01BAD06}"/>
                </a:ext>
              </a:extLst>
            </p:cNvPr>
            <p:cNvGrpSpPr/>
            <p:nvPr/>
          </p:nvGrpSpPr>
          <p:grpSpPr>
            <a:xfrm>
              <a:off x="2124122" y="15437518"/>
              <a:ext cx="8419020" cy="1229840"/>
              <a:chOff x="2019114" y="17076634"/>
              <a:chExt cx="8419020" cy="1229840"/>
            </a:xfrm>
          </p:grpSpPr>
          <p:grpSp>
            <p:nvGrpSpPr>
              <p:cNvPr id="1044" name="그룹 1043">
                <a:extLst>
                  <a:ext uri="{FF2B5EF4-FFF2-40B4-BE49-F238E27FC236}">
                    <a16:creationId xmlns:a16="http://schemas.microsoft.com/office/drawing/2014/main" id="{50E5250A-67BB-4F4C-9E01-6D7391F7E2BF}"/>
                  </a:ext>
                </a:extLst>
              </p:cNvPr>
              <p:cNvGrpSpPr/>
              <p:nvPr/>
            </p:nvGrpSpPr>
            <p:grpSpPr>
              <a:xfrm>
                <a:off x="5645694" y="17140614"/>
                <a:ext cx="1165860" cy="1165860"/>
                <a:chOff x="6464255" y="16250586"/>
                <a:chExt cx="1165860" cy="1165860"/>
              </a:xfrm>
            </p:grpSpPr>
            <p:sp>
              <p:nvSpPr>
                <p:cNvPr id="292" name="타원 291">
                  <a:extLst>
                    <a:ext uri="{FF2B5EF4-FFF2-40B4-BE49-F238E27FC236}">
                      <a16:creationId xmlns:a16="http://schemas.microsoft.com/office/drawing/2014/main" id="{4654FA25-157B-4126-B878-89ECAF24F35F}"/>
                    </a:ext>
                  </a:extLst>
                </p:cNvPr>
                <p:cNvSpPr/>
                <p:nvPr/>
              </p:nvSpPr>
              <p:spPr>
                <a:xfrm>
                  <a:off x="6464255" y="16250586"/>
                  <a:ext cx="1165860" cy="116586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BE212B"/>
                  </a:solidFill>
                </a:ln>
                <a:scene3d>
                  <a:camera prst="obliqueBottomLeft"/>
                  <a:lightRig rig="threePt" dir="t"/>
                </a:scene3d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pc="-1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  <p:pic>
              <p:nvPicPr>
                <p:cNvPr id="294" name="그림 293">
                  <a:extLst>
                    <a:ext uri="{FF2B5EF4-FFF2-40B4-BE49-F238E27FC236}">
                      <a16:creationId xmlns:a16="http://schemas.microsoft.com/office/drawing/2014/main" id="{7860E59B-F95F-49D1-847D-39FE73C4FC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35599" y="16423865"/>
                  <a:ext cx="805318" cy="805318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5">
                <a:extLst>
                  <a:ext uri="{FF2B5EF4-FFF2-40B4-BE49-F238E27FC236}">
                    <a16:creationId xmlns:a16="http://schemas.microsoft.com/office/drawing/2014/main" id="{9E8106D9-BCDE-4E77-85A7-23B3F2E5CF0F}"/>
                  </a:ext>
                </a:extLst>
              </p:cNvPr>
              <p:cNvGrpSpPr/>
              <p:nvPr/>
            </p:nvGrpSpPr>
            <p:grpSpPr>
              <a:xfrm>
                <a:off x="2019114" y="17140614"/>
                <a:ext cx="1165860" cy="1165860"/>
                <a:chOff x="2881817" y="16250586"/>
                <a:chExt cx="1165860" cy="1165860"/>
              </a:xfrm>
            </p:grpSpPr>
            <p:sp>
              <p:nvSpPr>
                <p:cNvPr id="290" name="타원 289">
                  <a:extLst>
                    <a:ext uri="{FF2B5EF4-FFF2-40B4-BE49-F238E27FC236}">
                      <a16:creationId xmlns:a16="http://schemas.microsoft.com/office/drawing/2014/main" id="{295BF987-CA1F-415D-BDD5-1730EBE230DA}"/>
                    </a:ext>
                  </a:extLst>
                </p:cNvPr>
                <p:cNvSpPr/>
                <p:nvPr/>
              </p:nvSpPr>
              <p:spPr>
                <a:xfrm>
                  <a:off x="2881817" y="16250586"/>
                  <a:ext cx="1165860" cy="116586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BE212B"/>
                  </a:solidFill>
                </a:ln>
                <a:scene3d>
                  <a:camera prst="obliqueBottomLeft"/>
                  <a:lightRig rig="threePt" dir="t"/>
                </a:scene3d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ko-KR" altLang="en-US" spc="-1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  <p:pic>
              <p:nvPicPr>
                <p:cNvPr id="295" name="그림 294">
                  <a:extLst>
                    <a:ext uri="{FF2B5EF4-FFF2-40B4-BE49-F238E27FC236}">
                      <a16:creationId xmlns:a16="http://schemas.microsoft.com/office/drawing/2014/main" id="{4E403A93-0119-4CA9-AB6F-44162E6A3F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23074" y="16486790"/>
                  <a:ext cx="679468" cy="679468"/>
                </a:xfrm>
                <a:prstGeom prst="rect">
                  <a:avLst/>
                </a:prstGeom>
              </p:spPr>
            </p:pic>
          </p:grpSp>
          <p:grpSp>
            <p:nvGrpSpPr>
              <p:cNvPr id="1045" name="그룹 1044">
                <a:extLst>
                  <a:ext uri="{FF2B5EF4-FFF2-40B4-BE49-F238E27FC236}">
                    <a16:creationId xmlns:a16="http://schemas.microsoft.com/office/drawing/2014/main" id="{F9D5680B-4ED7-4E21-9376-FAB98DF62B72}"/>
                  </a:ext>
                </a:extLst>
              </p:cNvPr>
              <p:cNvGrpSpPr/>
              <p:nvPr/>
            </p:nvGrpSpPr>
            <p:grpSpPr>
              <a:xfrm>
                <a:off x="3832404" y="17140614"/>
                <a:ext cx="1165860" cy="1165860"/>
                <a:chOff x="4723349" y="16250586"/>
                <a:chExt cx="1165860" cy="1165860"/>
              </a:xfrm>
            </p:grpSpPr>
            <p:sp>
              <p:nvSpPr>
                <p:cNvPr id="291" name="타원 290">
                  <a:extLst>
                    <a:ext uri="{FF2B5EF4-FFF2-40B4-BE49-F238E27FC236}">
                      <a16:creationId xmlns:a16="http://schemas.microsoft.com/office/drawing/2014/main" id="{4149C908-AB1A-407C-9FFF-DBC6668593F5}"/>
                    </a:ext>
                  </a:extLst>
                </p:cNvPr>
                <p:cNvSpPr/>
                <p:nvPr/>
              </p:nvSpPr>
              <p:spPr>
                <a:xfrm>
                  <a:off x="4723349" y="16250586"/>
                  <a:ext cx="1165860" cy="116586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C0C0C0"/>
                  </a:solidFill>
                </a:ln>
                <a:scene3d>
                  <a:camera prst="obliqueBottomLeft"/>
                  <a:lightRig rig="threePt" dir="t"/>
                </a:scene3d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ko-KR" altLang="en-US" spc="-1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  <p:pic>
              <p:nvPicPr>
                <p:cNvPr id="296" name="그림 295">
                  <a:extLst>
                    <a:ext uri="{FF2B5EF4-FFF2-40B4-BE49-F238E27FC236}">
                      <a16:creationId xmlns:a16="http://schemas.microsoft.com/office/drawing/2014/main" id="{36B3C199-0866-4BD9-AA2D-15C81FC89C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hqprint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rightnessContrast bright="-11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6168" y="16404263"/>
                  <a:ext cx="858505" cy="85850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2">
                <a:extLst>
                  <a:ext uri="{FF2B5EF4-FFF2-40B4-BE49-F238E27FC236}">
                    <a16:creationId xmlns:a16="http://schemas.microsoft.com/office/drawing/2014/main" id="{2ACBD10B-DFE8-4FA9-9F27-77286998D0D9}"/>
                  </a:ext>
                </a:extLst>
              </p:cNvPr>
              <p:cNvGrpSpPr/>
              <p:nvPr/>
            </p:nvGrpSpPr>
            <p:grpSpPr>
              <a:xfrm>
                <a:off x="7458984" y="17140614"/>
                <a:ext cx="1165860" cy="1165860"/>
                <a:chOff x="8305787" y="16250586"/>
                <a:chExt cx="1165860" cy="1165860"/>
              </a:xfrm>
            </p:grpSpPr>
            <p:sp>
              <p:nvSpPr>
                <p:cNvPr id="293" name="타원 292">
                  <a:extLst>
                    <a:ext uri="{FF2B5EF4-FFF2-40B4-BE49-F238E27FC236}">
                      <a16:creationId xmlns:a16="http://schemas.microsoft.com/office/drawing/2014/main" id="{5BBA753C-45DD-4C61-8BDB-F993B919CB54}"/>
                    </a:ext>
                  </a:extLst>
                </p:cNvPr>
                <p:cNvSpPr/>
                <p:nvPr/>
              </p:nvSpPr>
              <p:spPr>
                <a:xfrm>
                  <a:off x="8305787" y="16250586"/>
                  <a:ext cx="1165860" cy="116586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C0C0C0"/>
                  </a:solidFill>
                </a:ln>
                <a:scene3d>
                  <a:camera prst="obliqueBottomLeft"/>
                  <a:lightRig rig="threePt" dir="t"/>
                </a:scene3d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ko-KR" altLang="en-US" spc="-1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  <p:pic>
              <p:nvPicPr>
                <p:cNvPr id="297" name="그림 296">
                  <a:extLst>
                    <a:ext uri="{FF2B5EF4-FFF2-40B4-BE49-F238E27FC236}">
                      <a16:creationId xmlns:a16="http://schemas.microsoft.com/office/drawing/2014/main" id="{6BA75141-A1F9-4908-8411-8826246212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hqprint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rightnessContrast bright="-11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89925" y="16404263"/>
                  <a:ext cx="802652" cy="802652"/>
                </a:xfrm>
                <a:prstGeom prst="rect">
                  <a:avLst/>
                </a:prstGeom>
              </p:spPr>
            </p:pic>
          </p:grpSp>
          <p:grpSp>
            <p:nvGrpSpPr>
              <p:cNvPr id="1042" name="그룹 1041">
                <a:extLst>
                  <a:ext uri="{FF2B5EF4-FFF2-40B4-BE49-F238E27FC236}">
                    <a16:creationId xmlns:a16="http://schemas.microsoft.com/office/drawing/2014/main" id="{962E86C2-43B9-4DA2-8F5E-335D3AF7B07A}"/>
                  </a:ext>
                </a:extLst>
              </p:cNvPr>
              <p:cNvGrpSpPr/>
              <p:nvPr/>
            </p:nvGrpSpPr>
            <p:grpSpPr>
              <a:xfrm>
                <a:off x="9272274" y="17076634"/>
                <a:ext cx="1165860" cy="1165860"/>
                <a:chOff x="965813" y="16250586"/>
                <a:chExt cx="1165860" cy="1165860"/>
              </a:xfrm>
            </p:grpSpPr>
            <p:sp>
              <p:nvSpPr>
                <p:cNvPr id="300" name="타원 299">
                  <a:extLst>
                    <a:ext uri="{FF2B5EF4-FFF2-40B4-BE49-F238E27FC236}">
                      <a16:creationId xmlns:a16="http://schemas.microsoft.com/office/drawing/2014/main" id="{05D39BB0-5BFB-40B8-B8FB-186258B8726B}"/>
                    </a:ext>
                  </a:extLst>
                </p:cNvPr>
                <p:cNvSpPr/>
                <p:nvPr/>
              </p:nvSpPr>
              <p:spPr>
                <a:xfrm>
                  <a:off x="965813" y="16250586"/>
                  <a:ext cx="1165860" cy="116586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BE212B"/>
                  </a:solidFill>
                </a:ln>
                <a:scene3d>
                  <a:camera prst="obliqueBottomLeft"/>
                  <a:lightRig rig="threePt" dir="t"/>
                </a:scene3d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ko-KR" altLang="en-US" spc="-1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305" name="이등변 삼각형 304">
                  <a:extLst>
                    <a:ext uri="{FF2B5EF4-FFF2-40B4-BE49-F238E27FC236}">
                      <a16:creationId xmlns:a16="http://schemas.microsoft.com/office/drawing/2014/main" id="{F71A286B-6EEA-49B7-B7CD-95DAD265877A}"/>
                    </a:ext>
                  </a:extLst>
                </p:cNvPr>
                <p:cNvSpPr/>
                <p:nvPr/>
              </p:nvSpPr>
              <p:spPr>
                <a:xfrm rot="10800000">
                  <a:off x="1253104" y="16949773"/>
                  <a:ext cx="587400" cy="326481"/>
                </a:xfrm>
                <a:prstGeom prst="triangle">
                  <a:avLst/>
                </a:prstGeom>
                <a:solidFill>
                  <a:srgbClr val="CE2B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6" name="타원 305">
                  <a:extLst>
                    <a:ext uri="{FF2B5EF4-FFF2-40B4-BE49-F238E27FC236}">
                      <a16:creationId xmlns:a16="http://schemas.microsoft.com/office/drawing/2014/main" id="{C02F2183-86AF-4DFE-BF1E-2C251F82623A}"/>
                    </a:ext>
                  </a:extLst>
                </p:cNvPr>
                <p:cNvSpPr/>
                <p:nvPr/>
              </p:nvSpPr>
              <p:spPr>
                <a:xfrm rot="5400000">
                  <a:off x="1186717" y="16389758"/>
                  <a:ext cx="720170" cy="720171"/>
                </a:xfrm>
                <a:prstGeom prst="ellipse">
                  <a:avLst/>
                </a:prstGeom>
                <a:solidFill>
                  <a:srgbClr val="CE2B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7" name="타원 306">
                  <a:extLst>
                    <a:ext uri="{FF2B5EF4-FFF2-40B4-BE49-F238E27FC236}">
                      <a16:creationId xmlns:a16="http://schemas.microsoft.com/office/drawing/2014/main" id="{560C0213-61AE-430F-A292-DAC09030A062}"/>
                    </a:ext>
                  </a:extLst>
                </p:cNvPr>
                <p:cNvSpPr/>
                <p:nvPr/>
              </p:nvSpPr>
              <p:spPr>
                <a:xfrm>
                  <a:off x="1290382" y="16497473"/>
                  <a:ext cx="504740" cy="5047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27000" sx="101000" sy="101000" algn="ctr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048" name="직사각형 1047">
              <a:extLst>
                <a:ext uri="{FF2B5EF4-FFF2-40B4-BE49-F238E27FC236}">
                  <a16:creationId xmlns:a16="http://schemas.microsoft.com/office/drawing/2014/main" id="{E8CF2520-BA1D-432B-9A81-FEF180B6202D}"/>
                </a:ext>
              </a:extLst>
            </p:cNvPr>
            <p:cNvSpPr/>
            <p:nvPr/>
          </p:nvSpPr>
          <p:spPr>
            <a:xfrm>
              <a:off x="1852091" y="16806169"/>
              <a:ext cx="170604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중고거래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Trade System</a:t>
              </a:r>
              <a:endParaRPr lang="ko-KR" altLang="en-US" dirty="0"/>
            </a:p>
          </p:txBody>
        </p:sp>
        <p:sp>
          <p:nvSpPr>
            <p:cNvPr id="1049" name="직사각형 1048">
              <a:extLst>
                <a:ext uri="{FF2B5EF4-FFF2-40B4-BE49-F238E27FC236}">
                  <a16:creationId xmlns:a16="http://schemas.microsoft.com/office/drawing/2014/main" id="{87FE65C2-6C0D-468A-8906-25CF1D264D31}"/>
                </a:ext>
              </a:extLst>
            </p:cNvPr>
            <p:cNvSpPr/>
            <p:nvPr/>
          </p:nvSpPr>
          <p:spPr>
            <a:xfrm>
              <a:off x="5337204" y="16828482"/>
              <a:ext cx="199285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병원서비스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Hospital Service</a:t>
              </a:r>
              <a:endParaRPr lang="ko-KR" altLang="en-US" dirty="0"/>
            </a:p>
          </p:txBody>
        </p:sp>
        <p:sp>
          <p:nvSpPr>
            <p:cNvPr id="1050" name="직사각형 1049">
              <a:extLst>
                <a:ext uri="{FF2B5EF4-FFF2-40B4-BE49-F238E27FC236}">
                  <a16:creationId xmlns:a16="http://schemas.microsoft.com/office/drawing/2014/main" id="{2E9CAE77-60FD-4EEA-986B-00A64AA77429}"/>
                </a:ext>
              </a:extLst>
            </p:cNvPr>
            <p:cNvSpPr/>
            <p:nvPr/>
          </p:nvSpPr>
          <p:spPr>
            <a:xfrm>
              <a:off x="3878922" y="16806609"/>
              <a:ext cx="12811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언어교환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Language</a:t>
              </a:r>
              <a:endParaRPr lang="ko-KR" altLang="en-US" dirty="0"/>
            </a:p>
          </p:txBody>
        </p:sp>
        <p:sp>
          <p:nvSpPr>
            <p:cNvPr id="1051" name="직사각형 1050">
              <a:extLst>
                <a:ext uri="{FF2B5EF4-FFF2-40B4-BE49-F238E27FC236}">
                  <a16:creationId xmlns:a16="http://schemas.microsoft.com/office/drawing/2014/main" id="{20DAC18E-AE46-4DF3-B984-869979FCAB8D}"/>
                </a:ext>
              </a:extLst>
            </p:cNvPr>
            <p:cNvSpPr/>
            <p:nvPr/>
          </p:nvSpPr>
          <p:spPr>
            <a:xfrm>
              <a:off x="7634602" y="16835980"/>
              <a:ext cx="102463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문화교류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Culture</a:t>
              </a:r>
              <a:endParaRPr lang="ko-KR" altLang="en-US" dirty="0"/>
            </a:p>
          </p:txBody>
        </p:sp>
        <p:sp>
          <p:nvSpPr>
            <p:cNvPr id="1052" name="직사각형 1051">
              <a:extLst>
                <a:ext uri="{FF2B5EF4-FFF2-40B4-BE49-F238E27FC236}">
                  <a16:creationId xmlns:a16="http://schemas.microsoft.com/office/drawing/2014/main" id="{73697885-85B4-426D-B581-4B472B55BC66}"/>
                </a:ext>
              </a:extLst>
            </p:cNvPr>
            <p:cNvSpPr/>
            <p:nvPr/>
          </p:nvSpPr>
          <p:spPr>
            <a:xfrm>
              <a:off x="9330493" y="16818429"/>
              <a:ext cx="12474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생활꿀팁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Living Tip</a:t>
              </a:r>
            </a:p>
          </p:txBody>
        </p:sp>
      </p:grpSp>
      <p:sp>
        <p:nvSpPr>
          <p:cNvPr id="325" name="TextBox 324">
            <a:extLst>
              <a:ext uri="{FF2B5EF4-FFF2-40B4-BE49-F238E27FC236}">
                <a16:creationId xmlns:a16="http://schemas.microsoft.com/office/drawing/2014/main" id="{DCABB50B-7579-4338-9644-44AFA58297FA}"/>
              </a:ext>
            </a:extLst>
          </p:cNvPr>
          <p:cNvSpPr txBox="1"/>
          <p:nvPr/>
        </p:nvSpPr>
        <p:spPr>
          <a:xfrm>
            <a:off x="1075334" y="19684519"/>
            <a:ext cx="1605889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COOPERATION</a:t>
            </a:r>
            <a:endParaRPr lang="ko-KR" altLang="en-US" sz="16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26" name="그룹 325">
            <a:extLst>
              <a:ext uri="{FF2B5EF4-FFF2-40B4-BE49-F238E27FC236}">
                <a16:creationId xmlns:a16="http://schemas.microsoft.com/office/drawing/2014/main" id="{5124FE9F-B797-40FE-AD73-476B38C26154}"/>
              </a:ext>
            </a:extLst>
          </p:cNvPr>
          <p:cNvGrpSpPr/>
          <p:nvPr/>
        </p:nvGrpSpPr>
        <p:grpSpPr>
          <a:xfrm>
            <a:off x="1002420" y="19043326"/>
            <a:ext cx="623313" cy="1082999"/>
            <a:chOff x="761810" y="3604194"/>
            <a:chExt cx="220975" cy="321975"/>
          </a:xfrm>
        </p:grpSpPr>
        <p:cxnSp>
          <p:nvCxnSpPr>
            <p:cNvPr id="327" name="직선 연결선 326">
              <a:extLst>
                <a:ext uri="{FF2B5EF4-FFF2-40B4-BE49-F238E27FC236}">
                  <a16:creationId xmlns:a16="http://schemas.microsoft.com/office/drawing/2014/main" id="{2B18ECDD-0839-4160-8317-52F952A355AF}"/>
                </a:ext>
              </a:extLst>
            </p:cNvPr>
            <p:cNvCxnSpPr/>
            <p:nvPr/>
          </p:nvCxnSpPr>
          <p:spPr>
            <a:xfrm>
              <a:off x="761810" y="3604194"/>
              <a:ext cx="0" cy="321975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직선 연결선 327">
              <a:extLst>
                <a:ext uri="{FF2B5EF4-FFF2-40B4-BE49-F238E27FC236}">
                  <a16:creationId xmlns:a16="http://schemas.microsoft.com/office/drawing/2014/main" id="{AE123E0A-BAE7-40F6-B0E0-C081FA864A00}"/>
                </a:ext>
              </a:extLst>
            </p:cNvPr>
            <p:cNvCxnSpPr>
              <a:cxnSpLocks/>
            </p:cNvCxnSpPr>
            <p:nvPr/>
          </p:nvCxnSpPr>
          <p:spPr>
            <a:xfrm>
              <a:off x="761810" y="3926169"/>
              <a:ext cx="220975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  <a:headEnd type="none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29" name="그림 328">
            <a:extLst>
              <a:ext uri="{FF2B5EF4-FFF2-40B4-BE49-F238E27FC236}">
                <a16:creationId xmlns:a16="http://schemas.microsoft.com/office/drawing/2014/main" id="{AF9451BC-9131-40C6-B651-51832BC8C65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9999" y="21615675"/>
            <a:ext cx="3876221" cy="2584148"/>
          </a:xfrm>
          <a:prstGeom prst="rect">
            <a:avLst/>
          </a:prstGeom>
        </p:spPr>
      </p:pic>
      <p:grpSp>
        <p:nvGrpSpPr>
          <p:cNvPr id="1055" name="그룹 1054">
            <a:extLst>
              <a:ext uri="{FF2B5EF4-FFF2-40B4-BE49-F238E27FC236}">
                <a16:creationId xmlns:a16="http://schemas.microsoft.com/office/drawing/2014/main" id="{8D081B86-B199-4742-B9DB-44F590020C67}"/>
              </a:ext>
            </a:extLst>
          </p:cNvPr>
          <p:cNvGrpSpPr/>
          <p:nvPr/>
        </p:nvGrpSpPr>
        <p:grpSpPr>
          <a:xfrm>
            <a:off x="5915882" y="20448227"/>
            <a:ext cx="5339431" cy="782005"/>
            <a:chOff x="5912201" y="20235797"/>
            <a:chExt cx="5339431" cy="782005"/>
          </a:xfrm>
        </p:grpSpPr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1C755901-14C6-4509-96C5-947E3F6863F7}"/>
                </a:ext>
              </a:extLst>
            </p:cNvPr>
            <p:cNvSpPr txBox="1"/>
            <p:nvPr/>
          </p:nvSpPr>
          <p:spPr>
            <a:xfrm>
              <a:off x="7131847" y="20235797"/>
              <a:ext cx="2900153" cy="52322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3600" b="1">
                  <a:solidFill>
                    <a:srgbClr val="3C3B39"/>
                  </a:solidFill>
                  <a:ea typeface="+mj-ea"/>
                </a:defRPr>
              </a:lvl1pPr>
            </a:lstStyle>
            <a:p>
              <a:pPr algn="ctr"/>
              <a:r>
                <a:rPr lang="ko-KR" altLang="en-US" sz="2800" b="0" dirty="0">
                  <a:solidFill>
                    <a:srgbClr val="AE172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부제목 </a:t>
              </a:r>
              <a:r>
                <a:rPr lang="en-US" altLang="ko-KR" sz="2800" b="0" dirty="0">
                  <a:solidFill>
                    <a:srgbClr val="AE172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SUBTITLE</a:t>
              </a:r>
              <a:endParaRPr lang="ko-KR" altLang="en-US" sz="2800" b="0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DABE9D6F-0C6B-42E1-9610-BD2256691535}"/>
                </a:ext>
              </a:extLst>
            </p:cNvPr>
            <p:cNvSpPr txBox="1"/>
            <p:nvPr/>
          </p:nvSpPr>
          <p:spPr>
            <a:xfrm>
              <a:off x="7035866" y="20710025"/>
              <a:ext cx="3092130" cy="30777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THE LITTLE EARTH ON YOUR HAND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48938780-E1AD-46A0-91EF-71055AD708D1}"/>
                </a:ext>
              </a:extLst>
            </p:cNvPr>
            <p:cNvSpPr/>
            <p:nvPr/>
          </p:nvSpPr>
          <p:spPr>
            <a:xfrm>
              <a:off x="5912201" y="20416620"/>
              <a:ext cx="54000" cy="396000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F6BDBE17-51EF-4271-BB6F-F740CC2B8FD8}"/>
                </a:ext>
              </a:extLst>
            </p:cNvPr>
            <p:cNvSpPr/>
            <p:nvPr/>
          </p:nvSpPr>
          <p:spPr>
            <a:xfrm>
              <a:off x="11197632" y="20416620"/>
              <a:ext cx="54000" cy="396000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412E4953-7C59-4DBE-9E3D-250401EC989F}"/>
              </a:ext>
            </a:extLst>
          </p:cNvPr>
          <p:cNvSpPr/>
          <p:nvPr/>
        </p:nvSpPr>
        <p:spPr>
          <a:xfrm>
            <a:off x="1661619" y="21020465"/>
            <a:ext cx="4526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International Exchange Buddy System 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Third Party Application in KNU</a:t>
            </a:r>
            <a:endParaRPr lang="en-US" altLang="ko-KR" dirty="0">
              <a:solidFill>
                <a:schemeClr val="bg1">
                  <a:lumMod val="50000"/>
                </a:schemeClr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41" name="그룹 340">
            <a:extLst>
              <a:ext uri="{FF2B5EF4-FFF2-40B4-BE49-F238E27FC236}">
                <a16:creationId xmlns:a16="http://schemas.microsoft.com/office/drawing/2014/main" id="{0AEC6153-DC88-4054-96E5-3B8FA2D5C72F}"/>
              </a:ext>
            </a:extLst>
          </p:cNvPr>
          <p:cNvGrpSpPr/>
          <p:nvPr/>
        </p:nvGrpSpPr>
        <p:grpSpPr>
          <a:xfrm>
            <a:off x="5915882" y="22018489"/>
            <a:ext cx="5339431" cy="782005"/>
            <a:chOff x="5912201" y="20235797"/>
            <a:chExt cx="5339431" cy="782005"/>
          </a:xfrm>
        </p:grpSpPr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2926B3D5-718C-4E44-ADC7-D3F9B67E71FD}"/>
                </a:ext>
              </a:extLst>
            </p:cNvPr>
            <p:cNvSpPr txBox="1"/>
            <p:nvPr/>
          </p:nvSpPr>
          <p:spPr>
            <a:xfrm>
              <a:off x="7238833" y="20235797"/>
              <a:ext cx="2686185" cy="52322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3600" b="1">
                  <a:solidFill>
                    <a:srgbClr val="3C3B39"/>
                  </a:solidFill>
                  <a:ea typeface="+mj-ea"/>
                </a:defRPr>
              </a:lvl1pPr>
            </a:lstStyle>
            <a:p>
              <a:pPr algn="ctr"/>
              <a:r>
                <a:rPr lang="ko-KR" altLang="en-US" sz="2800" b="0" dirty="0">
                  <a:solidFill>
                    <a:srgbClr val="AE172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슬로건 </a:t>
              </a:r>
              <a:r>
                <a:rPr lang="en-US" altLang="ko-KR" sz="2800" b="0" dirty="0">
                  <a:solidFill>
                    <a:srgbClr val="AE172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SLOGAN</a:t>
              </a:r>
              <a:endParaRPr lang="ko-KR" altLang="en-US" sz="2800" b="0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C50E1560-7D8F-4773-8C8E-12914782A4F7}"/>
                </a:ext>
              </a:extLst>
            </p:cNvPr>
            <p:cNvSpPr txBox="1"/>
            <p:nvPr/>
          </p:nvSpPr>
          <p:spPr>
            <a:xfrm>
              <a:off x="6340541" y="20710025"/>
              <a:ext cx="4450321" cy="30777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DON’T BE AFRAID | COME FIRST | ENJOY TOGETHER</a:t>
              </a:r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1726B036-EA10-4CAA-8FAC-6F1D92174005}"/>
                </a:ext>
              </a:extLst>
            </p:cNvPr>
            <p:cNvSpPr/>
            <p:nvPr/>
          </p:nvSpPr>
          <p:spPr>
            <a:xfrm>
              <a:off x="5912201" y="20416620"/>
              <a:ext cx="54000" cy="396000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8B4342E0-A82B-4F98-B628-EF7F4E495E0A}"/>
                </a:ext>
              </a:extLst>
            </p:cNvPr>
            <p:cNvSpPr/>
            <p:nvPr/>
          </p:nvSpPr>
          <p:spPr>
            <a:xfrm>
              <a:off x="11197632" y="20416620"/>
              <a:ext cx="54000" cy="396000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0317521-2FC3-4F41-9523-F17FA7FD784D}"/>
              </a:ext>
            </a:extLst>
          </p:cNvPr>
          <p:cNvSpPr/>
          <p:nvPr/>
        </p:nvSpPr>
        <p:spPr>
          <a:xfrm>
            <a:off x="7912859" y="10957087"/>
            <a:ext cx="50715" cy="5392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8740E53-83F5-4C56-8561-046DE9F3AE28}"/>
              </a:ext>
            </a:extLst>
          </p:cNvPr>
          <p:cNvSpPr/>
          <p:nvPr/>
        </p:nvSpPr>
        <p:spPr>
          <a:xfrm>
            <a:off x="9693182" y="10951795"/>
            <a:ext cx="50715" cy="5392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BB2808-78C3-4975-AC9D-A4BE910FFB73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5"/>
          <a:stretch/>
        </p:blipFill>
        <p:spPr>
          <a:xfrm>
            <a:off x="5172777" y="4009549"/>
            <a:ext cx="1770110" cy="5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4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E31196-F6F4-48E1-A6BD-F8FB7117B36F}"/>
              </a:ext>
            </a:extLst>
          </p:cNvPr>
          <p:cNvSpPr/>
          <p:nvPr/>
        </p:nvSpPr>
        <p:spPr>
          <a:xfrm>
            <a:off x="0" y="2"/>
            <a:ext cx="12192000" cy="720970"/>
          </a:xfrm>
          <a:prstGeom prst="rect">
            <a:avLst/>
          </a:prstGeom>
          <a:gradFill flip="none" rotWithShape="1">
            <a:gsLst>
              <a:gs pos="0">
                <a:srgbClr val="CB1F24"/>
              </a:gs>
              <a:gs pos="100000">
                <a:srgbClr val="A3191C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FBCDC1-6090-47E0-991E-871B3029D933}"/>
              </a:ext>
            </a:extLst>
          </p:cNvPr>
          <p:cNvSpPr/>
          <p:nvPr/>
        </p:nvSpPr>
        <p:spPr>
          <a:xfrm>
            <a:off x="0" y="543518"/>
            <a:ext cx="12192000" cy="57853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99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0B52F0-26F9-4631-BE38-3BA7172A3847}"/>
              </a:ext>
            </a:extLst>
          </p:cNvPr>
          <p:cNvSpPr/>
          <p:nvPr/>
        </p:nvSpPr>
        <p:spPr>
          <a:xfrm>
            <a:off x="-8350" y="13249275"/>
            <a:ext cx="12192000" cy="57853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99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ED6FA17-D948-4B10-A7BF-3A77141FE3CC}"/>
              </a:ext>
            </a:extLst>
          </p:cNvPr>
          <p:cNvGrpSpPr/>
          <p:nvPr/>
        </p:nvGrpSpPr>
        <p:grpSpPr>
          <a:xfrm>
            <a:off x="852249" y="1335172"/>
            <a:ext cx="2927249" cy="5407280"/>
            <a:chOff x="3616374" y="708484"/>
            <a:chExt cx="2927249" cy="5407279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453317D-E6E0-4F45-B064-A4B77147B3C3}"/>
                </a:ext>
              </a:extLst>
            </p:cNvPr>
            <p:cNvGrpSpPr/>
            <p:nvPr/>
          </p:nvGrpSpPr>
          <p:grpSpPr>
            <a:xfrm>
              <a:off x="3814573" y="1576149"/>
              <a:ext cx="231647" cy="91439"/>
              <a:chOff x="3814573" y="1576149"/>
              <a:chExt cx="231647" cy="91439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3F6C12E8-ABCA-4562-A358-D16A40533B4A}"/>
                  </a:ext>
                </a:extLst>
              </p:cNvPr>
              <p:cNvCxnSpPr/>
              <p:nvPr/>
            </p:nvCxnSpPr>
            <p:spPr>
              <a:xfrm>
                <a:off x="3814573" y="1576149"/>
                <a:ext cx="23164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9726B1C4-1F19-4B07-9D78-56D1FE278D62}"/>
                  </a:ext>
                </a:extLst>
              </p:cNvPr>
              <p:cNvCxnSpPr/>
              <p:nvPr/>
            </p:nvCxnSpPr>
            <p:spPr>
              <a:xfrm>
                <a:off x="3814573" y="1667588"/>
                <a:ext cx="23164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61636B6C-79B3-4CF3-854C-C75A6A736BE3}"/>
                  </a:ext>
                </a:extLst>
              </p:cNvPr>
              <p:cNvCxnSpPr/>
              <p:nvPr/>
            </p:nvCxnSpPr>
            <p:spPr>
              <a:xfrm>
                <a:off x="3814573" y="1621868"/>
                <a:ext cx="23164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8CB200E-E4EF-4138-9215-04BE05424E34}"/>
                </a:ext>
              </a:extLst>
            </p:cNvPr>
            <p:cNvGrpSpPr/>
            <p:nvPr/>
          </p:nvGrpSpPr>
          <p:grpSpPr>
            <a:xfrm>
              <a:off x="5508878" y="1619566"/>
              <a:ext cx="900456" cy="638382"/>
              <a:chOff x="2218983" y="3556961"/>
              <a:chExt cx="900456" cy="638382"/>
            </a:xfrm>
            <a:solidFill>
              <a:srgbClr val="1E242E"/>
            </a:solidFill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4B3CB048-FBB2-4B8D-B1CA-3977A8B3BD5A}"/>
                  </a:ext>
                </a:extLst>
              </p:cNvPr>
              <p:cNvGrpSpPr/>
              <p:nvPr/>
            </p:nvGrpSpPr>
            <p:grpSpPr>
              <a:xfrm>
                <a:off x="2356047" y="3556961"/>
                <a:ext cx="532733" cy="276999"/>
                <a:chOff x="2963247" y="946278"/>
                <a:chExt cx="1275451" cy="561084"/>
              </a:xfrm>
              <a:grpFill/>
            </p:grpSpPr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1A1E9A15-941A-4BDD-A88F-1657C3E73B79}"/>
                    </a:ext>
                  </a:extLst>
                </p:cNvPr>
                <p:cNvGrpSpPr/>
                <p:nvPr/>
              </p:nvGrpSpPr>
              <p:grpSpPr>
                <a:xfrm>
                  <a:off x="2963247" y="946278"/>
                  <a:ext cx="478376" cy="561084"/>
                  <a:chOff x="2963247" y="946278"/>
                  <a:chExt cx="478376" cy="561084"/>
                </a:xfrm>
                <a:grpFill/>
              </p:grpSpPr>
              <p:sp>
                <p:nvSpPr>
                  <p:cNvPr id="46" name="평행 사변형 45">
                    <a:extLst>
                      <a:ext uri="{FF2B5EF4-FFF2-40B4-BE49-F238E27FC236}">
                        <a16:creationId xmlns:a16="http://schemas.microsoft.com/office/drawing/2014/main" id="{D402BC22-2216-45F7-8F11-A6AF8D8460F9}"/>
                      </a:ext>
                    </a:extLst>
                  </p:cNvPr>
                  <p:cNvSpPr/>
                  <p:nvPr/>
                </p:nvSpPr>
                <p:spPr>
                  <a:xfrm>
                    <a:off x="2963247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7" name="평행 사변형 46">
                    <a:extLst>
                      <a:ext uri="{FF2B5EF4-FFF2-40B4-BE49-F238E27FC236}">
                        <a16:creationId xmlns:a16="http://schemas.microsoft.com/office/drawing/2014/main" id="{FA1ACEE4-0186-4F11-9BE3-C7B495E6561E}"/>
                      </a:ext>
                    </a:extLst>
                  </p:cNvPr>
                  <p:cNvSpPr/>
                  <p:nvPr/>
                </p:nvSpPr>
                <p:spPr>
                  <a:xfrm flipV="1">
                    <a:off x="3182940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8" name="평행 사변형 47">
                    <a:extLst>
                      <a:ext uri="{FF2B5EF4-FFF2-40B4-BE49-F238E27FC236}">
                        <a16:creationId xmlns:a16="http://schemas.microsoft.com/office/drawing/2014/main" id="{7798CFC8-2831-4E57-B141-C8C0DBA56D30}"/>
                      </a:ext>
                    </a:extLst>
                  </p:cNvPr>
                  <p:cNvSpPr/>
                  <p:nvPr/>
                </p:nvSpPr>
                <p:spPr>
                  <a:xfrm flipH="1">
                    <a:off x="2963247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9" name="평행 사변형 48">
                    <a:extLst>
                      <a:ext uri="{FF2B5EF4-FFF2-40B4-BE49-F238E27FC236}">
                        <a16:creationId xmlns:a16="http://schemas.microsoft.com/office/drawing/2014/main" id="{5D8C45C0-935F-4DCB-9EF9-64691BEA524B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182940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</p:grpSp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46BBDF63-484E-44CB-ACBA-A31E78977CD8}"/>
                    </a:ext>
                  </a:extLst>
                </p:cNvPr>
                <p:cNvGrpSpPr/>
                <p:nvPr/>
              </p:nvGrpSpPr>
              <p:grpSpPr>
                <a:xfrm>
                  <a:off x="3619704" y="946278"/>
                  <a:ext cx="478376" cy="561084"/>
                  <a:chOff x="3813379" y="946278"/>
                  <a:chExt cx="478376" cy="561084"/>
                </a:xfrm>
                <a:grpFill/>
              </p:grpSpPr>
              <p:sp>
                <p:nvSpPr>
                  <p:cNvPr id="42" name="평행 사변형 41">
                    <a:extLst>
                      <a:ext uri="{FF2B5EF4-FFF2-40B4-BE49-F238E27FC236}">
                        <a16:creationId xmlns:a16="http://schemas.microsoft.com/office/drawing/2014/main" id="{F6084B74-2E5E-4AD3-86E2-09C8AC6573E8}"/>
                      </a:ext>
                    </a:extLst>
                  </p:cNvPr>
                  <p:cNvSpPr/>
                  <p:nvPr/>
                </p:nvSpPr>
                <p:spPr>
                  <a:xfrm>
                    <a:off x="3813379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3" name="평행 사변형 42">
                    <a:extLst>
                      <a:ext uri="{FF2B5EF4-FFF2-40B4-BE49-F238E27FC236}">
                        <a16:creationId xmlns:a16="http://schemas.microsoft.com/office/drawing/2014/main" id="{00D10C87-85E9-4DB2-96C7-972B1B0FDA30}"/>
                      </a:ext>
                    </a:extLst>
                  </p:cNvPr>
                  <p:cNvSpPr/>
                  <p:nvPr/>
                </p:nvSpPr>
                <p:spPr>
                  <a:xfrm flipV="1">
                    <a:off x="4033072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4" name="평행 사변형 43">
                    <a:extLst>
                      <a:ext uri="{FF2B5EF4-FFF2-40B4-BE49-F238E27FC236}">
                        <a16:creationId xmlns:a16="http://schemas.microsoft.com/office/drawing/2014/main" id="{43376816-02B0-4FF7-B0BB-48C421447CE2}"/>
                      </a:ext>
                    </a:extLst>
                  </p:cNvPr>
                  <p:cNvSpPr/>
                  <p:nvPr/>
                </p:nvSpPr>
                <p:spPr>
                  <a:xfrm flipH="1">
                    <a:off x="3813379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5" name="평행 사변형 44">
                    <a:extLst>
                      <a:ext uri="{FF2B5EF4-FFF2-40B4-BE49-F238E27FC236}">
                        <a16:creationId xmlns:a16="http://schemas.microsoft.com/office/drawing/2014/main" id="{35899C02-C1E8-4C40-A529-22124564A992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033072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</p:grpSp>
            <p:grpSp>
              <p:nvGrpSpPr>
                <p:cNvPr id="34" name="그룹 33">
                  <a:extLst>
                    <a:ext uri="{FF2B5EF4-FFF2-40B4-BE49-F238E27FC236}">
                      <a16:creationId xmlns:a16="http://schemas.microsoft.com/office/drawing/2014/main" id="{CA327ACF-4173-41CC-B8FC-9C82934EA1A0}"/>
                    </a:ext>
                  </a:extLst>
                </p:cNvPr>
                <p:cNvGrpSpPr/>
                <p:nvPr/>
              </p:nvGrpSpPr>
              <p:grpSpPr>
                <a:xfrm>
                  <a:off x="3327443" y="946278"/>
                  <a:ext cx="404913" cy="561084"/>
                  <a:chOff x="3384593" y="946278"/>
                  <a:chExt cx="404913" cy="561084"/>
                </a:xfrm>
                <a:grpFill/>
              </p:grpSpPr>
              <p:sp>
                <p:nvSpPr>
                  <p:cNvPr id="38" name="평행 사변형 37">
                    <a:extLst>
                      <a:ext uri="{FF2B5EF4-FFF2-40B4-BE49-F238E27FC236}">
                        <a16:creationId xmlns:a16="http://schemas.microsoft.com/office/drawing/2014/main" id="{C555C20D-5EC9-453B-AB32-234BF84B5904}"/>
                      </a:ext>
                    </a:extLst>
                  </p:cNvPr>
                  <p:cNvSpPr/>
                  <p:nvPr/>
                </p:nvSpPr>
                <p:spPr>
                  <a:xfrm>
                    <a:off x="3530823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39" name="평행 사변형 38">
                    <a:extLst>
                      <a:ext uri="{FF2B5EF4-FFF2-40B4-BE49-F238E27FC236}">
                        <a16:creationId xmlns:a16="http://schemas.microsoft.com/office/drawing/2014/main" id="{E1CBEE42-307E-4C3F-8B66-B1278AD91E5D}"/>
                      </a:ext>
                    </a:extLst>
                  </p:cNvPr>
                  <p:cNvSpPr/>
                  <p:nvPr/>
                </p:nvSpPr>
                <p:spPr>
                  <a:xfrm flipH="1">
                    <a:off x="3530823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0" name="평행 사변형 39">
                    <a:extLst>
                      <a:ext uri="{FF2B5EF4-FFF2-40B4-BE49-F238E27FC236}">
                        <a16:creationId xmlns:a16="http://schemas.microsoft.com/office/drawing/2014/main" id="{7EF5E89E-FEE8-4D82-BA69-CFD7CB84275E}"/>
                      </a:ext>
                    </a:extLst>
                  </p:cNvPr>
                  <p:cNvSpPr/>
                  <p:nvPr/>
                </p:nvSpPr>
                <p:spPr>
                  <a:xfrm flipV="1">
                    <a:off x="3384593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1" name="평행 사변형 40">
                    <a:extLst>
                      <a:ext uri="{FF2B5EF4-FFF2-40B4-BE49-F238E27FC236}">
                        <a16:creationId xmlns:a16="http://schemas.microsoft.com/office/drawing/2014/main" id="{5FD5987A-2503-4C25-BF81-3A2D8D59609F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384593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1959E306-8E6C-4821-98A6-D393CEE756E2}"/>
                    </a:ext>
                  </a:extLst>
                </p:cNvPr>
                <p:cNvGrpSpPr/>
                <p:nvPr/>
              </p:nvGrpSpPr>
              <p:grpSpPr>
                <a:xfrm>
                  <a:off x="3980015" y="946278"/>
                  <a:ext cx="258683" cy="561084"/>
                  <a:chOff x="3980015" y="946278"/>
                  <a:chExt cx="258683" cy="561084"/>
                </a:xfrm>
                <a:grpFill/>
              </p:grpSpPr>
              <p:sp>
                <p:nvSpPr>
                  <p:cNvPr id="36" name="평행 사변형 35">
                    <a:extLst>
                      <a:ext uri="{FF2B5EF4-FFF2-40B4-BE49-F238E27FC236}">
                        <a16:creationId xmlns:a16="http://schemas.microsoft.com/office/drawing/2014/main" id="{FAD46FE4-1E07-414F-A0D6-3BC6921BBD05}"/>
                      </a:ext>
                    </a:extLst>
                  </p:cNvPr>
                  <p:cNvSpPr/>
                  <p:nvPr/>
                </p:nvSpPr>
                <p:spPr>
                  <a:xfrm flipV="1">
                    <a:off x="3980015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37" name="평행 사변형 36">
                    <a:extLst>
                      <a:ext uri="{FF2B5EF4-FFF2-40B4-BE49-F238E27FC236}">
                        <a16:creationId xmlns:a16="http://schemas.microsoft.com/office/drawing/2014/main" id="{63C8244C-C9FF-4CE5-BFF9-FD802BCBD02A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980015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</p:grp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D18DCE-72AA-43FA-AFE4-A1F655565320}"/>
                  </a:ext>
                </a:extLst>
              </p:cNvPr>
              <p:cNvSpPr txBox="1"/>
              <p:nvPr/>
            </p:nvSpPr>
            <p:spPr>
              <a:xfrm>
                <a:off x="2218983" y="3764712"/>
                <a:ext cx="900456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99" dirty="0">
                    <a:solidFill>
                      <a:srgbClr val="1E242E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TEAM 0x01</a:t>
                </a:r>
                <a:endParaRPr lang="ko-KR" altLang="en-US" sz="1099" dirty="0">
                  <a:solidFill>
                    <a:srgbClr val="1E242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1413B8B-7F01-49EC-9422-94380D906C25}"/>
                </a:ext>
              </a:extLst>
            </p:cNvPr>
            <p:cNvSpPr/>
            <p:nvPr/>
          </p:nvSpPr>
          <p:spPr>
            <a:xfrm>
              <a:off x="3814573" y="2926080"/>
              <a:ext cx="2530851" cy="674197"/>
            </a:xfrm>
            <a:prstGeom prst="rect">
              <a:avLst/>
            </a:prstGeom>
            <a:solidFill>
              <a:srgbClr val="3743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99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Community</a:t>
              </a:r>
              <a:endParaRPr lang="ko-KR" altLang="en-US" sz="17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2B5F61A-772D-4B20-80DA-813A0D71A1EA}"/>
                </a:ext>
              </a:extLst>
            </p:cNvPr>
            <p:cNvSpPr/>
            <p:nvPr/>
          </p:nvSpPr>
          <p:spPr>
            <a:xfrm>
              <a:off x="3814573" y="3600277"/>
              <a:ext cx="2530851" cy="6741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99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Trading System</a:t>
              </a:r>
              <a:endParaRPr lang="ko-KR" altLang="en-US" sz="17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E2E73F3-C76B-4054-83BC-F8C9C30DF687}"/>
                </a:ext>
              </a:extLst>
            </p:cNvPr>
            <p:cNvSpPr/>
            <p:nvPr/>
          </p:nvSpPr>
          <p:spPr>
            <a:xfrm>
              <a:off x="3814573" y="4274474"/>
              <a:ext cx="2530851" cy="674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822A330-A6EA-44B6-9254-2E64FAC0240F}"/>
                </a:ext>
              </a:extLst>
            </p:cNvPr>
            <p:cNvGrpSpPr/>
            <p:nvPr/>
          </p:nvGrpSpPr>
          <p:grpSpPr>
            <a:xfrm>
              <a:off x="3616374" y="708484"/>
              <a:ext cx="2927249" cy="5407279"/>
              <a:chOff x="1525589" y="0"/>
              <a:chExt cx="2743200" cy="50673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8A0F1FB0-3CBA-4372-A495-4C7E44E15D5A}"/>
                  </a:ext>
                </a:extLst>
              </p:cNvPr>
              <p:cNvGrpSpPr/>
              <p:nvPr/>
            </p:nvGrpSpPr>
            <p:grpSpPr>
              <a:xfrm>
                <a:off x="1525589" y="0"/>
                <a:ext cx="2743200" cy="5067300"/>
                <a:chOff x="1630364" y="647700"/>
                <a:chExt cx="2743200" cy="5067300"/>
              </a:xfrm>
            </p:grpSpPr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AC9BF840-2DDB-4CDE-9A9B-E79B06D2CC77}"/>
                    </a:ext>
                  </a:extLst>
                </p:cNvPr>
                <p:cNvSpPr/>
                <p:nvPr/>
              </p:nvSpPr>
              <p:spPr>
                <a:xfrm>
                  <a:off x="1630364" y="647700"/>
                  <a:ext cx="2743200" cy="5067300"/>
                </a:xfrm>
                <a:prstGeom prst="roundRect">
                  <a:avLst/>
                </a:prstGeom>
                <a:solidFill>
                  <a:srgbClr val="27272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799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437D78FA-83E6-41B2-B6A4-460AA6AFB054}"/>
                    </a:ext>
                  </a:extLst>
                </p:cNvPr>
                <p:cNvSpPr/>
                <p:nvPr/>
              </p:nvSpPr>
              <p:spPr>
                <a:xfrm>
                  <a:off x="1816101" y="1090802"/>
                  <a:ext cx="2371725" cy="41767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799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532BFA3E-9C31-488A-B7AD-2E7936C5B982}"/>
                  </a:ext>
                </a:extLst>
              </p:cNvPr>
              <p:cNvSpPr/>
              <p:nvPr/>
            </p:nvSpPr>
            <p:spPr>
              <a:xfrm>
                <a:off x="2582864" y="233363"/>
                <a:ext cx="628650" cy="5238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99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pic>
          <p:nvPicPr>
            <p:cNvPr id="58" name="그림 57" descr="스크린샷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9A399828-2031-4B88-9BEE-7D90583AE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9037" y="1093354"/>
              <a:ext cx="2773158" cy="4674986"/>
            </a:xfrm>
            <a:prstGeom prst="rect">
              <a:avLst/>
            </a:prstGeom>
          </p:spPr>
        </p:pic>
      </p:grpSp>
      <p:sp>
        <p:nvSpPr>
          <p:cNvPr id="62" name="Rectangle 2">
            <a:extLst>
              <a:ext uri="{FF2B5EF4-FFF2-40B4-BE49-F238E27FC236}">
                <a16:creationId xmlns:a16="http://schemas.microsoft.com/office/drawing/2014/main" id="{F7D3C87D-ABB4-48A5-9C98-E498E78EF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97"/>
            <a:ext cx="184731" cy="369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799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57A1B384-FC8C-4DFA-BA12-E1B83E54487D}"/>
              </a:ext>
            </a:extLst>
          </p:cNvPr>
          <p:cNvSpPr/>
          <p:nvPr/>
        </p:nvSpPr>
        <p:spPr>
          <a:xfrm>
            <a:off x="3029219" y="55875"/>
            <a:ext cx="6096001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ko-KR" altLang="en-US" sz="2400" b="1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26" name="직사각형 1025">
            <a:extLst>
              <a:ext uri="{FF2B5EF4-FFF2-40B4-BE49-F238E27FC236}">
                <a16:creationId xmlns:a16="http://schemas.microsoft.com/office/drawing/2014/main" id="{A5F33726-6E82-45AD-9915-386DBE1E4921}"/>
              </a:ext>
            </a:extLst>
          </p:cNvPr>
          <p:cNvSpPr/>
          <p:nvPr/>
        </p:nvSpPr>
        <p:spPr>
          <a:xfrm>
            <a:off x="5157088" y="2943792"/>
            <a:ext cx="3630434" cy="92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99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Community platform for international student based on Online to Offline</a:t>
            </a:r>
            <a:endParaRPr lang="ko-KR" altLang="en-US" sz="1799" dirty="0">
              <a:solidFill>
                <a:schemeClr val="bg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8" name="그림 1027">
            <a:extLst>
              <a:ext uri="{FF2B5EF4-FFF2-40B4-BE49-F238E27FC236}">
                <a16:creationId xmlns:a16="http://schemas.microsoft.com/office/drawing/2014/main" id="{6A6FE89D-BA2F-40F0-9DEE-768FC814E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078" y="3875450"/>
            <a:ext cx="1969012" cy="762002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08632ACF-6D3E-4E17-A01F-DC38402A0F1B}"/>
              </a:ext>
            </a:extLst>
          </p:cNvPr>
          <p:cNvSpPr/>
          <p:nvPr/>
        </p:nvSpPr>
        <p:spPr>
          <a:xfrm>
            <a:off x="1625733" y="19938865"/>
            <a:ext cx="36668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경북대학교 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국제교류처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버디시스템 </a:t>
            </a:r>
            <a:r>
              <a:rPr lang="ko-KR" altLang="en-US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서드파티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어플리케이션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30" name="그래픽 1029">
            <a:extLst>
              <a:ext uri="{FF2B5EF4-FFF2-40B4-BE49-F238E27FC236}">
                <a16:creationId xmlns:a16="http://schemas.microsoft.com/office/drawing/2014/main" id="{3C089D71-C4B8-4D39-8EC2-01D1A926A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5894" y="4001145"/>
            <a:ext cx="1669817" cy="513790"/>
          </a:xfrm>
          <a:prstGeom prst="rect">
            <a:avLst/>
          </a:prstGeom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EC4BD9AA-681B-4F01-B6AA-FF60519731FB}"/>
              </a:ext>
            </a:extLst>
          </p:cNvPr>
          <p:cNvSpPr/>
          <p:nvPr/>
        </p:nvSpPr>
        <p:spPr>
          <a:xfrm>
            <a:off x="-18781" y="24360577"/>
            <a:ext cx="12192000" cy="8393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99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09055148-96DE-41D6-B118-D3BDFBCC86FB}"/>
              </a:ext>
            </a:extLst>
          </p:cNvPr>
          <p:cNvSpPr/>
          <p:nvPr/>
        </p:nvSpPr>
        <p:spPr>
          <a:xfrm>
            <a:off x="9694816" y="152573"/>
            <a:ext cx="7200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한국어 </a:t>
            </a:r>
            <a:endParaRPr lang="en-US" altLang="ko-KR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F8A6DBE-FBDF-451C-B69D-352CCA83A655}"/>
              </a:ext>
            </a:extLst>
          </p:cNvPr>
          <p:cNvSpPr/>
          <p:nvPr/>
        </p:nvSpPr>
        <p:spPr>
          <a:xfrm>
            <a:off x="10423776" y="151843"/>
            <a:ext cx="9380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ENGLISH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4F1B286-B3F5-4A66-90F1-91C8BC3F9330}"/>
              </a:ext>
            </a:extLst>
          </p:cNvPr>
          <p:cNvSpPr/>
          <p:nvPr/>
        </p:nvSpPr>
        <p:spPr>
          <a:xfrm>
            <a:off x="1218681" y="24613392"/>
            <a:ext cx="92617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2018 Capstone Design Project Team 0x01 | Contact us : </a:t>
            </a:r>
            <a:r>
              <a:rPr lang="en-US" altLang="ko-KR" sz="1400" dirty="0">
                <a:latin typeface="+mn-ea"/>
                <a:hlinkClick r:id="rId6"/>
              </a:rPr>
              <a:t>KNU0x01@gmail.com</a:t>
            </a:r>
            <a:r>
              <a:rPr lang="en-US" altLang="ko-KR" sz="1400" dirty="0">
                <a:latin typeface="+mn-ea"/>
              </a:rPr>
              <a:t> | Cooperation site : </a:t>
            </a:r>
            <a:r>
              <a:rPr lang="ko-KR" altLang="en-US" sz="1400" dirty="0">
                <a:latin typeface="+mn-ea"/>
              </a:rPr>
              <a:t>국제교류처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19" name="Freeform 41">
            <a:extLst>
              <a:ext uri="{FF2B5EF4-FFF2-40B4-BE49-F238E27FC236}">
                <a16:creationId xmlns:a16="http://schemas.microsoft.com/office/drawing/2014/main" id="{A316FEC2-0B34-42AF-9D15-416F008DE54C}"/>
              </a:ext>
            </a:extLst>
          </p:cNvPr>
          <p:cNvSpPr>
            <a:spLocks noEditPoints="1"/>
          </p:cNvSpPr>
          <p:nvPr/>
        </p:nvSpPr>
        <p:spPr bwMode="auto">
          <a:xfrm>
            <a:off x="970342" y="32488"/>
            <a:ext cx="451504" cy="443968"/>
          </a:xfrm>
          <a:custGeom>
            <a:avLst/>
            <a:gdLst>
              <a:gd name="T0" fmla="*/ 686 w 1614"/>
              <a:gd name="T1" fmla="*/ 784 h 1587"/>
              <a:gd name="T2" fmla="*/ 686 w 1614"/>
              <a:gd name="T3" fmla="*/ 714 h 1587"/>
              <a:gd name="T4" fmla="*/ 926 w 1614"/>
              <a:gd name="T5" fmla="*/ 714 h 1587"/>
              <a:gd name="T6" fmla="*/ 679 w 1614"/>
              <a:gd name="T7" fmla="*/ 1012 h 1587"/>
              <a:gd name="T8" fmla="*/ 919 w 1614"/>
              <a:gd name="T9" fmla="*/ 986 h 1587"/>
              <a:gd name="T10" fmla="*/ 904 w 1614"/>
              <a:gd name="T11" fmla="*/ 869 h 1587"/>
              <a:gd name="T12" fmla="*/ 708 w 1614"/>
              <a:gd name="T13" fmla="*/ 869 h 1587"/>
              <a:gd name="T14" fmla="*/ 938 w 1614"/>
              <a:gd name="T15" fmla="*/ 544 h 1587"/>
              <a:gd name="T16" fmla="*/ 847 w 1614"/>
              <a:gd name="T17" fmla="*/ 528 h 1587"/>
              <a:gd name="T18" fmla="*/ 711 w 1614"/>
              <a:gd name="T19" fmla="*/ 955 h 1587"/>
              <a:gd name="T20" fmla="*/ 711 w 1614"/>
              <a:gd name="T21" fmla="*/ 914 h 1587"/>
              <a:gd name="T22" fmla="*/ 983 w 1614"/>
              <a:gd name="T23" fmla="*/ 1141 h 1587"/>
              <a:gd name="T24" fmla="*/ 641 w 1614"/>
              <a:gd name="T25" fmla="*/ 1170 h 1587"/>
              <a:gd name="T26" fmla="*/ 1147 w 1614"/>
              <a:gd name="T27" fmla="*/ 806 h 1587"/>
              <a:gd name="T28" fmla="*/ 1106 w 1614"/>
              <a:gd name="T29" fmla="*/ 891 h 1587"/>
              <a:gd name="T30" fmla="*/ 1128 w 1614"/>
              <a:gd name="T31" fmla="*/ 626 h 1587"/>
              <a:gd name="T32" fmla="*/ 1043 w 1614"/>
              <a:gd name="T33" fmla="*/ 667 h 1587"/>
              <a:gd name="T34" fmla="*/ 1611 w 1614"/>
              <a:gd name="T35" fmla="*/ 585 h 1587"/>
              <a:gd name="T36" fmla="*/ 1283 w 1614"/>
              <a:gd name="T37" fmla="*/ 389 h 1587"/>
              <a:gd name="T38" fmla="*/ 831 w 1614"/>
              <a:gd name="T39" fmla="*/ 13 h 1587"/>
              <a:gd name="T40" fmla="*/ 803 w 1614"/>
              <a:gd name="T41" fmla="*/ 0 h 1587"/>
              <a:gd name="T42" fmla="*/ 784 w 1614"/>
              <a:gd name="T43" fmla="*/ 10 h 1587"/>
              <a:gd name="T44" fmla="*/ 464 w 1614"/>
              <a:gd name="T45" fmla="*/ 376 h 1587"/>
              <a:gd name="T46" fmla="*/ 3 w 1614"/>
              <a:gd name="T47" fmla="*/ 582 h 1587"/>
              <a:gd name="T48" fmla="*/ 6 w 1614"/>
              <a:gd name="T49" fmla="*/ 613 h 1587"/>
              <a:gd name="T50" fmla="*/ 227 w 1614"/>
              <a:gd name="T51" fmla="*/ 1157 h 1587"/>
              <a:gd name="T52" fmla="*/ 303 w 1614"/>
              <a:gd name="T53" fmla="*/ 1527 h 1587"/>
              <a:gd name="T54" fmla="*/ 809 w 1614"/>
              <a:gd name="T55" fmla="*/ 1429 h 1587"/>
              <a:gd name="T56" fmla="*/ 1286 w 1614"/>
              <a:gd name="T57" fmla="*/ 1536 h 1587"/>
              <a:gd name="T58" fmla="*/ 1308 w 1614"/>
              <a:gd name="T59" fmla="*/ 1527 h 1587"/>
              <a:gd name="T60" fmla="*/ 1317 w 1614"/>
              <a:gd name="T61" fmla="*/ 1508 h 1587"/>
              <a:gd name="T62" fmla="*/ 1460 w 1614"/>
              <a:gd name="T63" fmla="*/ 936 h 1587"/>
              <a:gd name="T64" fmla="*/ 1614 w 1614"/>
              <a:gd name="T65" fmla="*/ 594 h 1587"/>
              <a:gd name="T66" fmla="*/ 720 w 1614"/>
              <a:gd name="T67" fmla="*/ 120 h 1587"/>
              <a:gd name="T68" fmla="*/ 1039 w 1614"/>
              <a:gd name="T69" fmla="*/ 294 h 1587"/>
              <a:gd name="T70" fmla="*/ 209 w 1614"/>
              <a:gd name="T71" fmla="*/ 901 h 1587"/>
              <a:gd name="T72" fmla="*/ 142 w 1614"/>
              <a:gd name="T73" fmla="*/ 541 h 1587"/>
              <a:gd name="T74" fmla="*/ 294 w 1614"/>
              <a:gd name="T75" fmla="*/ 847 h 1587"/>
              <a:gd name="T76" fmla="*/ 515 w 1614"/>
              <a:gd name="T77" fmla="*/ 1508 h 1587"/>
              <a:gd name="T78" fmla="*/ 284 w 1614"/>
              <a:gd name="T79" fmla="*/ 1186 h 1587"/>
              <a:gd name="T80" fmla="*/ 806 w 1614"/>
              <a:gd name="T81" fmla="*/ 1299 h 1587"/>
              <a:gd name="T82" fmla="*/ 1346 w 1614"/>
              <a:gd name="T83" fmla="*/ 1328 h 1587"/>
              <a:gd name="T84" fmla="*/ 967 w 1614"/>
              <a:gd name="T85" fmla="*/ 1448 h 1587"/>
              <a:gd name="T86" fmla="*/ 1330 w 1614"/>
              <a:gd name="T87" fmla="*/ 1186 h 1587"/>
              <a:gd name="T88" fmla="*/ 1406 w 1614"/>
              <a:gd name="T89" fmla="*/ 898 h 1587"/>
              <a:gd name="T90" fmla="*/ 1289 w 1614"/>
              <a:gd name="T91" fmla="*/ 455 h 1587"/>
              <a:gd name="T92" fmla="*/ 986 w 1614"/>
              <a:gd name="T93" fmla="*/ 1201 h 1587"/>
              <a:gd name="T94" fmla="*/ 986 w 1614"/>
              <a:gd name="T95" fmla="*/ 1239 h 1587"/>
              <a:gd name="T96" fmla="*/ 951 w 1614"/>
              <a:gd name="T97" fmla="*/ 1097 h 1587"/>
              <a:gd name="T98" fmla="*/ 651 w 1614"/>
              <a:gd name="T99" fmla="*/ 1072 h 1587"/>
              <a:gd name="T100" fmla="*/ 739 w 1614"/>
              <a:gd name="T101" fmla="*/ 594 h 1587"/>
              <a:gd name="T102" fmla="*/ 695 w 1614"/>
              <a:gd name="T103" fmla="*/ 512 h 1587"/>
              <a:gd name="T104" fmla="*/ 553 w 1614"/>
              <a:gd name="T105" fmla="*/ 591 h 1587"/>
              <a:gd name="T106" fmla="*/ 540 w 1614"/>
              <a:gd name="T107" fmla="*/ 686 h 1587"/>
              <a:gd name="T108" fmla="*/ 506 w 1614"/>
              <a:gd name="T109" fmla="*/ 812 h 1587"/>
              <a:gd name="T110" fmla="*/ 439 w 1614"/>
              <a:gd name="T111" fmla="*/ 879 h 1587"/>
              <a:gd name="T112" fmla="*/ 506 w 1614"/>
              <a:gd name="T113" fmla="*/ 812 h 1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14" h="1587">
                <a:moveTo>
                  <a:pt x="926" y="800"/>
                </a:moveTo>
                <a:lnTo>
                  <a:pt x="926" y="784"/>
                </a:lnTo>
                <a:cubicBezTo>
                  <a:pt x="926" y="778"/>
                  <a:pt x="923" y="771"/>
                  <a:pt x="913" y="771"/>
                </a:cubicBezTo>
                <a:lnTo>
                  <a:pt x="698" y="771"/>
                </a:lnTo>
                <a:cubicBezTo>
                  <a:pt x="692" y="771"/>
                  <a:pt x="686" y="778"/>
                  <a:pt x="686" y="784"/>
                </a:cubicBezTo>
                <a:lnTo>
                  <a:pt x="686" y="800"/>
                </a:lnTo>
                <a:cubicBezTo>
                  <a:pt x="686" y="806"/>
                  <a:pt x="692" y="812"/>
                  <a:pt x="698" y="812"/>
                </a:cubicBezTo>
                <a:lnTo>
                  <a:pt x="913" y="812"/>
                </a:lnTo>
                <a:cubicBezTo>
                  <a:pt x="923" y="812"/>
                  <a:pt x="926" y="806"/>
                  <a:pt x="926" y="800"/>
                </a:cubicBezTo>
                <a:close/>
                <a:moveTo>
                  <a:pt x="686" y="714"/>
                </a:moveTo>
                <a:lnTo>
                  <a:pt x="686" y="727"/>
                </a:lnTo>
                <a:cubicBezTo>
                  <a:pt x="686" y="733"/>
                  <a:pt x="692" y="740"/>
                  <a:pt x="698" y="740"/>
                </a:cubicBezTo>
                <a:lnTo>
                  <a:pt x="913" y="740"/>
                </a:lnTo>
                <a:cubicBezTo>
                  <a:pt x="923" y="740"/>
                  <a:pt x="926" y="733"/>
                  <a:pt x="926" y="727"/>
                </a:cubicBezTo>
                <a:lnTo>
                  <a:pt x="926" y="714"/>
                </a:lnTo>
                <a:cubicBezTo>
                  <a:pt x="926" y="705"/>
                  <a:pt x="923" y="699"/>
                  <a:pt x="913" y="699"/>
                </a:cubicBezTo>
                <a:lnTo>
                  <a:pt x="698" y="699"/>
                </a:lnTo>
                <a:cubicBezTo>
                  <a:pt x="692" y="699"/>
                  <a:pt x="686" y="705"/>
                  <a:pt x="686" y="714"/>
                </a:cubicBezTo>
                <a:close/>
                <a:moveTo>
                  <a:pt x="679" y="999"/>
                </a:moveTo>
                <a:lnTo>
                  <a:pt x="679" y="1012"/>
                </a:lnTo>
                <a:cubicBezTo>
                  <a:pt x="679" y="1021"/>
                  <a:pt x="686" y="1024"/>
                  <a:pt x="692" y="1024"/>
                </a:cubicBezTo>
                <a:lnTo>
                  <a:pt x="919" y="1024"/>
                </a:lnTo>
                <a:cubicBezTo>
                  <a:pt x="926" y="1024"/>
                  <a:pt x="932" y="1021"/>
                  <a:pt x="932" y="1012"/>
                </a:cubicBezTo>
                <a:lnTo>
                  <a:pt x="932" y="999"/>
                </a:lnTo>
                <a:cubicBezTo>
                  <a:pt x="932" y="993"/>
                  <a:pt x="926" y="986"/>
                  <a:pt x="919" y="986"/>
                </a:cubicBezTo>
                <a:lnTo>
                  <a:pt x="692" y="986"/>
                </a:lnTo>
                <a:cubicBezTo>
                  <a:pt x="686" y="986"/>
                  <a:pt x="679" y="993"/>
                  <a:pt x="679" y="999"/>
                </a:cubicBezTo>
                <a:close/>
                <a:moveTo>
                  <a:pt x="720" y="882"/>
                </a:moveTo>
                <a:lnTo>
                  <a:pt x="891" y="882"/>
                </a:lnTo>
                <a:cubicBezTo>
                  <a:pt x="897" y="882"/>
                  <a:pt x="904" y="876"/>
                  <a:pt x="904" y="869"/>
                </a:cubicBezTo>
                <a:lnTo>
                  <a:pt x="904" y="857"/>
                </a:lnTo>
                <a:cubicBezTo>
                  <a:pt x="904" y="850"/>
                  <a:pt x="897" y="844"/>
                  <a:pt x="891" y="844"/>
                </a:cubicBezTo>
                <a:lnTo>
                  <a:pt x="720" y="844"/>
                </a:lnTo>
                <a:cubicBezTo>
                  <a:pt x="714" y="844"/>
                  <a:pt x="708" y="850"/>
                  <a:pt x="708" y="857"/>
                </a:cubicBezTo>
                <a:lnTo>
                  <a:pt x="708" y="869"/>
                </a:lnTo>
                <a:cubicBezTo>
                  <a:pt x="708" y="876"/>
                  <a:pt x="714" y="882"/>
                  <a:pt x="720" y="882"/>
                </a:cubicBezTo>
                <a:close/>
                <a:moveTo>
                  <a:pt x="878" y="594"/>
                </a:moveTo>
                <a:lnTo>
                  <a:pt x="910" y="569"/>
                </a:lnTo>
                <a:lnTo>
                  <a:pt x="951" y="582"/>
                </a:lnTo>
                <a:lnTo>
                  <a:pt x="938" y="544"/>
                </a:lnTo>
                <a:lnTo>
                  <a:pt x="964" y="512"/>
                </a:lnTo>
                <a:lnTo>
                  <a:pt x="923" y="512"/>
                </a:lnTo>
                <a:lnTo>
                  <a:pt x="897" y="477"/>
                </a:lnTo>
                <a:lnTo>
                  <a:pt x="885" y="515"/>
                </a:lnTo>
                <a:lnTo>
                  <a:pt x="847" y="528"/>
                </a:lnTo>
                <a:lnTo>
                  <a:pt x="878" y="553"/>
                </a:lnTo>
                <a:lnTo>
                  <a:pt x="878" y="594"/>
                </a:lnTo>
                <a:close/>
                <a:moveTo>
                  <a:pt x="698" y="926"/>
                </a:moveTo>
                <a:lnTo>
                  <a:pt x="698" y="942"/>
                </a:lnTo>
                <a:cubicBezTo>
                  <a:pt x="698" y="948"/>
                  <a:pt x="701" y="955"/>
                  <a:pt x="711" y="955"/>
                </a:cubicBezTo>
                <a:lnTo>
                  <a:pt x="904" y="955"/>
                </a:lnTo>
                <a:cubicBezTo>
                  <a:pt x="910" y="955"/>
                  <a:pt x="916" y="948"/>
                  <a:pt x="916" y="942"/>
                </a:cubicBezTo>
                <a:lnTo>
                  <a:pt x="916" y="926"/>
                </a:lnTo>
                <a:cubicBezTo>
                  <a:pt x="916" y="920"/>
                  <a:pt x="910" y="914"/>
                  <a:pt x="904" y="914"/>
                </a:cubicBezTo>
                <a:lnTo>
                  <a:pt x="711" y="914"/>
                </a:lnTo>
                <a:cubicBezTo>
                  <a:pt x="701" y="914"/>
                  <a:pt x="698" y="920"/>
                  <a:pt x="698" y="926"/>
                </a:cubicBezTo>
                <a:close/>
                <a:moveTo>
                  <a:pt x="641" y="1170"/>
                </a:moveTo>
                <a:lnTo>
                  <a:pt x="970" y="1170"/>
                </a:lnTo>
                <a:cubicBezTo>
                  <a:pt x="979" y="1170"/>
                  <a:pt x="983" y="1163"/>
                  <a:pt x="983" y="1157"/>
                </a:cubicBezTo>
                <a:lnTo>
                  <a:pt x="983" y="1141"/>
                </a:lnTo>
                <a:cubicBezTo>
                  <a:pt x="983" y="1135"/>
                  <a:pt x="979" y="1129"/>
                  <a:pt x="970" y="1129"/>
                </a:cubicBezTo>
                <a:lnTo>
                  <a:pt x="641" y="1129"/>
                </a:lnTo>
                <a:cubicBezTo>
                  <a:pt x="635" y="1129"/>
                  <a:pt x="629" y="1135"/>
                  <a:pt x="629" y="1141"/>
                </a:cubicBezTo>
                <a:lnTo>
                  <a:pt x="629" y="1157"/>
                </a:lnTo>
                <a:cubicBezTo>
                  <a:pt x="629" y="1163"/>
                  <a:pt x="635" y="1170"/>
                  <a:pt x="641" y="1170"/>
                </a:cubicBezTo>
                <a:close/>
                <a:moveTo>
                  <a:pt x="1137" y="866"/>
                </a:moveTo>
                <a:lnTo>
                  <a:pt x="1178" y="879"/>
                </a:lnTo>
                <a:lnTo>
                  <a:pt x="1163" y="841"/>
                </a:lnTo>
                <a:lnTo>
                  <a:pt x="1188" y="806"/>
                </a:lnTo>
                <a:lnTo>
                  <a:pt x="1147" y="806"/>
                </a:lnTo>
                <a:lnTo>
                  <a:pt x="1125" y="774"/>
                </a:lnTo>
                <a:lnTo>
                  <a:pt x="1112" y="812"/>
                </a:lnTo>
                <a:lnTo>
                  <a:pt x="1071" y="825"/>
                </a:lnTo>
                <a:lnTo>
                  <a:pt x="1106" y="850"/>
                </a:lnTo>
                <a:lnTo>
                  <a:pt x="1106" y="891"/>
                </a:lnTo>
                <a:lnTo>
                  <a:pt x="1137" y="866"/>
                </a:lnTo>
                <a:close/>
                <a:moveTo>
                  <a:pt x="1077" y="686"/>
                </a:moveTo>
                <a:lnTo>
                  <a:pt x="1115" y="699"/>
                </a:lnTo>
                <a:lnTo>
                  <a:pt x="1103" y="661"/>
                </a:lnTo>
                <a:lnTo>
                  <a:pt x="1128" y="626"/>
                </a:lnTo>
                <a:lnTo>
                  <a:pt x="1087" y="626"/>
                </a:lnTo>
                <a:lnTo>
                  <a:pt x="1062" y="591"/>
                </a:lnTo>
                <a:lnTo>
                  <a:pt x="1049" y="632"/>
                </a:lnTo>
                <a:lnTo>
                  <a:pt x="1011" y="645"/>
                </a:lnTo>
                <a:lnTo>
                  <a:pt x="1043" y="667"/>
                </a:lnTo>
                <a:lnTo>
                  <a:pt x="1043" y="708"/>
                </a:lnTo>
                <a:lnTo>
                  <a:pt x="1077" y="686"/>
                </a:lnTo>
                <a:close/>
                <a:moveTo>
                  <a:pt x="1614" y="591"/>
                </a:moveTo>
                <a:lnTo>
                  <a:pt x="1611" y="588"/>
                </a:lnTo>
                <a:lnTo>
                  <a:pt x="1611" y="585"/>
                </a:lnTo>
                <a:cubicBezTo>
                  <a:pt x="1611" y="579"/>
                  <a:pt x="1605" y="572"/>
                  <a:pt x="1599" y="569"/>
                </a:cubicBezTo>
                <a:lnTo>
                  <a:pt x="1592" y="566"/>
                </a:lnTo>
                <a:cubicBezTo>
                  <a:pt x="1545" y="547"/>
                  <a:pt x="1539" y="534"/>
                  <a:pt x="1529" y="512"/>
                </a:cubicBezTo>
                <a:cubicBezTo>
                  <a:pt x="1520" y="493"/>
                  <a:pt x="1507" y="468"/>
                  <a:pt x="1475" y="436"/>
                </a:cubicBezTo>
                <a:cubicBezTo>
                  <a:pt x="1403" y="364"/>
                  <a:pt x="1317" y="379"/>
                  <a:pt x="1283" y="389"/>
                </a:cubicBezTo>
                <a:cubicBezTo>
                  <a:pt x="1232" y="364"/>
                  <a:pt x="1185" y="364"/>
                  <a:pt x="1150" y="373"/>
                </a:cubicBezTo>
                <a:cubicBezTo>
                  <a:pt x="1150" y="335"/>
                  <a:pt x="1134" y="294"/>
                  <a:pt x="1093" y="256"/>
                </a:cubicBezTo>
                <a:cubicBezTo>
                  <a:pt x="1093" y="218"/>
                  <a:pt x="1081" y="130"/>
                  <a:pt x="989" y="85"/>
                </a:cubicBezTo>
                <a:cubicBezTo>
                  <a:pt x="948" y="63"/>
                  <a:pt x="923" y="60"/>
                  <a:pt x="900" y="57"/>
                </a:cubicBezTo>
                <a:cubicBezTo>
                  <a:pt x="875" y="54"/>
                  <a:pt x="863" y="51"/>
                  <a:pt x="831" y="13"/>
                </a:cubicBezTo>
                <a:lnTo>
                  <a:pt x="825" y="6"/>
                </a:lnTo>
                <a:cubicBezTo>
                  <a:pt x="821" y="3"/>
                  <a:pt x="815" y="0"/>
                  <a:pt x="812" y="0"/>
                </a:cubicBezTo>
                <a:lnTo>
                  <a:pt x="809" y="0"/>
                </a:lnTo>
                <a:lnTo>
                  <a:pt x="806" y="0"/>
                </a:lnTo>
                <a:lnTo>
                  <a:pt x="803" y="0"/>
                </a:lnTo>
                <a:lnTo>
                  <a:pt x="799" y="0"/>
                </a:lnTo>
                <a:lnTo>
                  <a:pt x="796" y="0"/>
                </a:lnTo>
                <a:lnTo>
                  <a:pt x="793" y="3"/>
                </a:lnTo>
                <a:lnTo>
                  <a:pt x="787" y="6"/>
                </a:lnTo>
                <a:lnTo>
                  <a:pt x="784" y="10"/>
                </a:lnTo>
                <a:lnTo>
                  <a:pt x="780" y="13"/>
                </a:lnTo>
                <a:cubicBezTo>
                  <a:pt x="749" y="51"/>
                  <a:pt x="736" y="54"/>
                  <a:pt x="711" y="57"/>
                </a:cubicBezTo>
                <a:cubicBezTo>
                  <a:pt x="689" y="60"/>
                  <a:pt x="663" y="63"/>
                  <a:pt x="622" y="85"/>
                </a:cubicBezTo>
                <a:cubicBezTo>
                  <a:pt x="534" y="130"/>
                  <a:pt x="521" y="218"/>
                  <a:pt x="518" y="256"/>
                </a:cubicBezTo>
                <a:cubicBezTo>
                  <a:pt x="477" y="294"/>
                  <a:pt x="464" y="335"/>
                  <a:pt x="464" y="376"/>
                </a:cubicBezTo>
                <a:cubicBezTo>
                  <a:pt x="427" y="364"/>
                  <a:pt x="382" y="364"/>
                  <a:pt x="332" y="392"/>
                </a:cubicBezTo>
                <a:cubicBezTo>
                  <a:pt x="297" y="379"/>
                  <a:pt x="212" y="367"/>
                  <a:pt x="139" y="439"/>
                </a:cubicBezTo>
                <a:cubicBezTo>
                  <a:pt x="107" y="468"/>
                  <a:pt x="95" y="493"/>
                  <a:pt x="85" y="512"/>
                </a:cubicBezTo>
                <a:cubicBezTo>
                  <a:pt x="73" y="534"/>
                  <a:pt x="70" y="547"/>
                  <a:pt x="22" y="566"/>
                </a:cubicBezTo>
                <a:cubicBezTo>
                  <a:pt x="13" y="569"/>
                  <a:pt x="6" y="575"/>
                  <a:pt x="3" y="582"/>
                </a:cubicBezTo>
                <a:lnTo>
                  <a:pt x="3" y="585"/>
                </a:lnTo>
                <a:lnTo>
                  <a:pt x="0" y="588"/>
                </a:lnTo>
                <a:lnTo>
                  <a:pt x="0" y="591"/>
                </a:lnTo>
                <a:lnTo>
                  <a:pt x="0" y="594"/>
                </a:lnTo>
                <a:cubicBezTo>
                  <a:pt x="0" y="601"/>
                  <a:pt x="3" y="607"/>
                  <a:pt x="6" y="613"/>
                </a:cubicBezTo>
                <a:cubicBezTo>
                  <a:pt x="35" y="654"/>
                  <a:pt x="32" y="667"/>
                  <a:pt x="25" y="692"/>
                </a:cubicBezTo>
                <a:cubicBezTo>
                  <a:pt x="22" y="714"/>
                  <a:pt x="19" y="743"/>
                  <a:pt x="25" y="784"/>
                </a:cubicBezTo>
                <a:cubicBezTo>
                  <a:pt x="41" y="885"/>
                  <a:pt x="120" y="923"/>
                  <a:pt x="155" y="936"/>
                </a:cubicBezTo>
                <a:cubicBezTo>
                  <a:pt x="180" y="989"/>
                  <a:pt x="215" y="1015"/>
                  <a:pt x="253" y="1027"/>
                </a:cubicBezTo>
                <a:cubicBezTo>
                  <a:pt x="231" y="1059"/>
                  <a:pt x="215" y="1100"/>
                  <a:pt x="227" y="1157"/>
                </a:cubicBezTo>
                <a:cubicBezTo>
                  <a:pt x="205" y="1189"/>
                  <a:pt x="164" y="1265"/>
                  <a:pt x="212" y="1356"/>
                </a:cubicBezTo>
                <a:cubicBezTo>
                  <a:pt x="231" y="1397"/>
                  <a:pt x="250" y="1416"/>
                  <a:pt x="265" y="1429"/>
                </a:cubicBezTo>
                <a:cubicBezTo>
                  <a:pt x="284" y="1448"/>
                  <a:pt x="294" y="1457"/>
                  <a:pt x="297" y="1508"/>
                </a:cubicBezTo>
                <a:cubicBezTo>
                  <a:pt x="297" y="1511"/>
                  <a:pt x="297" y="1517"/>
                  <a:pt x="300" y="1521"/>
                </a:cubicBezTo>
                <a:lnTo>
                  <a:pt x="303" y="1527"/>
                </a:lnTo>
                <a:cubicBezTo>
                  <a:pt x="310" y="1536"/>
                  <a:pt x="322" y="1540"/>
                  <a:pt x="335" y="1536"/>
                </a:cubicBezTo>
                <a:cubicBezTo>
                  <a:pt x="385" y="1524"/>
                  <a:pt x="398" y="1530"/>
                  <a:pt x="420" y="1543"/>
                </a:cubicBezTo>
                <a:cubicBezTo>
                  <a:pt x="439" y="1552"/>
                  <a:pt x="461" y="1565"/>
                  <a:pt x="506" y="1571"/>
                </a:cubicBezTo>
                <a:cubicBezTo>
                  <a:pt x="607" y="1587"/>
                  <a:pt x="667" y="1524"/>
                  <a:pt x="692" y="1495"/>
                </a:cubicBezTo>
                <a:cubicBezTo>
                  <a:pt x="749" y="1489"/>
                  <a:pt x="784" y="1461"/>
                  <a:pt x="809" y="1429"/>
                </a:cubicBezTo>
                <a:cubicBezTo>
                  <a:pt x="831" y="1461"/>
                  <a:pt x="866" y="1486"/>
                  <a:pt x="923" y="1492"/>
                </a:cubicBezTo>
                <a:cubicBezTo>
                  <a:pt x="945" y="1521"/>
                  <a:pt x="1008" y="1587"/>
                  <a:pt x="1109" y="1571"/>
                </a:cubicBezTo>
                <a:cubicBezTo>
                  <a:pt x="1150" y="1562"/>
                  <a:pt x="1175" y="1549"/>
                  <a:pt x="1194" y="1540"/>
                </a:cubicBezTo>
                <a:cubicBezTo>
                  <a:pt x="1216" y="1527"/>
                  <a:pt x="1229" y="1521"/>
                  <a:pt x="1276" y="1536"/>
                </a:cubicBezTo>
                <a:lnTo>
                  <a:pt x="1286" y="1536"/>
                </a:lnTo>
                <a:lnTo>
                  <a:pt x="1295" y="1536"/>
                </a:lnTo>
                <a:lnTo>
                  <a:pt x="1302" y="1533"/>
                </a:lnTo>
                <a:lnTo>
                  <a:pt x="1305" y="1530"/>
                </a:lnTo>
                <a:lnTo>
                  <a:pt x="1308" y="1530"/>
                </a:lnTo>
                <a:lnTo>
                  <a:pt x="1308" y="1527"/>
                </a:lnTo>
                <a:lnTo>
                  <a:pt x="1311" y="1524"/>
                </a:lnTo>
                <a:lnTo>
                  <a:pt x="1311" y="1521"/>
                </a:lnTo>
                <a:lnTo>
                  <a:pt x="1314" y="1521"/>
                </a:lnTo>
                <a:lnTo>
                  <a:pt x="1317" y="1514"/>
                </a:lnTo>
                <a:lnTo>
                  <a:pt x="1317" y="1508"/>
                </a:lnTo>
                <a:cubicBezTo>
                  <a:pt x="1321" y="1454"/>
                  <a:pt x="1330" y="1448"/>
                  <a:pt x="1349" y="1429"/>
                </a:cubicBezTo>
                <a:cubicBezTo>
                  <a:pt x="1362" y="1413"/>
                  <a:pt x="1384" y="1394"/>
                  <a:pt x="1403" y="1356"/>
                </a:cubicBezTo>
                <a:cubicBezTo>
                  <a:pt x="1450" y="1265"/>
                  <a:pt x="1409" y="1186"/>
                  <a:pt x="1387" y="1157"/>
                </a:cubicBezTo>
                <a:cubicBezTo>
                  <a:pt x="1400" y="1100"/>
                  <a:pt x="1384" y="1056"/>
                  <a:pt x="1362" y="1027"/>
                </a:cubicBezTo>
                <a:cubicBezTo>
                  <a:pt x="1400" y="1015"/>
                  <a:pt x="1434" y="986"/>
                  <a:pt x="1460" y="936"/>
                </a:cubicBezTo>
                <a:cubicBezTo>
                  <a:pt x="1494" y="923"/>
                  <a:pt x="1573" y="885"/>
                  <a:pt x="1589" y="784"/>
                </a:cubicBezTo>
                <a:cubicBezTo>
                  <a:pt x="1596" y="740"/>
                  <a:pt x="1589" y="714"/>
                  <a:pt x="1586" y="692"/>
                </a:cubicBezTo>
                <a:cubicBezTo>
                  <a:pt x="1583" y="667"/>
                  <a:pt x="1580" y="654"/>
                  <a:pt x="1608" y="613"/>
                </a:cubicBezTo>
                <a:lnTo>
                  <a:pt x="1611" y="607"/>
                </a:lnTo>
                <a:cubicBezTo>
                  <a:pt x="1611" y="601"/>
                  <a:pt x="1614" y="598"/>
                  <a:pt x="1614" y="594"/>
                </a:cubicBezTo>
                <a:lnTo>
                  <a:pt x="1614" y="591"/>
                </a:lnTo>
                <a:close/>
                <a:moveTo>
                  <a:pt x="572" y="294"/>
                </a:moveTo>
                <a:cubicBezTo>
                  <a:pt x="581" y="288"/>
                  <a:pt x="585" y="278"/>
                  <a:pt x="585" y="266"/>
                </a:cubicBezTo>
                <a:cubicBezTo>
                  <a:pt x="585" y="262"/>
                  <a:pt x="575" y="180"/>
                  <a:pt x="654" y="142"/>
                </a:cubicBezTo>
                <a:cubicBezTo>
                  <a:pt x="682" y="126"/>
                  <a:pt x="701" y="123"/>
                  <a:pt x="720" y="120"/>
                </a:cubicBezTo>
                <a:cubicBezTo>
                  <a:pt x="752" y="117"/>
                  <a:pt x="774" y="111"/>
                  <a:pt x="806" y="79"/>
                </a:cubicBezTo>
                <a:cubicBezTo>
                  <a:pt x="837" y="111"/>
                  <a:pt x="863" y="117"/>
                  <a:pt x="894" y="120"/>
                </a:cubicBezTo>
                <a:cubicBezTo>
                  <a:pt x="910" y="123"/>
                  <a:pt x="929" y="126"/>
                  <a:pt x="960" y="142"/>
                </a:cubicBezTo>
                <a:cubicBezTo>
                  <a:pt x="1036" y="180"/>
                  <a:pt x="1030" y="262"/>
                  <a:pt x="1030" y="266"/>
                </a:cubicBezTo>
                <a:cubicBezTo>
                  <a:pt x="1027" y="278"/>
                  <a:pt x="1033" y="288"/>
                  <a:pt x="1039" y="294"/>
                </a:cubicBezTo>
                <a:cubicBezTo>
                  <a:pt x="1099" y="341"/>
                  <a:pt x="1087" y="392"/>
                  <a:pt x="1077" y="417"/>
                </a:cubicBezTo>
                <a:cubicBezTo>
                  <a:pt x="998" y="367"/>
                  <a:pt x="904" y="338"/>
                  <a:pt x="806" y="338"/>
                </a:cubicBezTo>
                <a:cubicBezTo>
                  <a:pt x="705" y="338"/>
                  <a:pt x="613" y="367"/>
                  <a:pt x="534" y="417"/>
                </a:cubicBezTo>
                <a:cubicBezTo>
                  <a:pt x="524" y="389"/>
                  <a:pt x="515" y="338"/>
                  <a:pt x="572" y="294"/>
                </a:cubicBezTo>
                <a:close/>
                <a:moveTo>
                  <a:pt x="209" y="901"/>
                </a:moveTo>
                <a:cubicBezTo>
                  <a:pt x="205" y="888"/>
                  <a:pt x="196" y="882"/>
                  <a:pt x="186" y="879"/>
                </a:cubicBezTo>
                <a:cubicBezTo>
                  <a:pt x="183" y="879"/>
                  <a:pt x="101" y="860"/>
                  <a:pt x="88" y="774"/>
                </a:cubicBezTo>
                <a:cubicBezTo>
                  <a:pt x="82" y="743"/>
                  <a:pt x="85" y="724"/>
                  <a:pt x="88" y="705"/>
                </a:cubicBezTo>
                <a:cubicBezTo>
                  <a:pt x="95" y="673"/>
                  <a:pt x="95" y="648"/>
                  <a:pt x="76" y="610"/>
                </a:cubicBezTo>
                <a:cubicBezTo>
                  <a:pt x="117" y="588"/>
                  <a:pt x="130" y="569"/>
                  <a:pt x="142" y="541"/>
                </a:cubicBezTo>
                <a:cubicBezTo>
                  <a:pt x="152" y="525"/>
                  <a:pt x="158" y="506"/>
                  <a:pt x="183" y="484"/>
                </a:cubicBezTo>
                <a:cubicBezTo>
                  <a:pt x="243" y="424"/>
                  <a:pt x="319" y="455"/>
                  <a:pt x="322" y="455"/>
                </a:cubicBezTo>
                <a:cubicBezTo>
                  <a:pt x="335" y="458"/>
                  <a:pt x="344" y="458"/>
                  <a:pt x="354" y="452"/>
                </a:cubicBezTo>
                <a:cubicBezTo>
                  <a:pt x="414" y="414"/>
                  <a:pt x="458" y="436"/>
                  <a:pt x="480" y="455"/>
                </a:cubicBezTo>
                <a:cubicBezTo>
                  <a:pt x="367" y="550"/>
                  <a:pt x="294" y="689"/>
                  <a:pt x="294" y="847"/>
                </a:cubicBezTo>
                <a:cubicBezTo>
                  <a:pt x="294" y="891"/>
                  <a:pt x="300" y="933"/>
                  <a:pt x="310" y="971"/>
                </a:cubicBezTo>
                <a:cubicBezTo>
                  <a:pt x="281" y="974"/>
                  <a:pt x="234" y="964"/>
                  <a:pt x="209" y="901"/>
                </a:cubicBezTo>
                <a:close/>
                <a:moveTo>
                  <a:pt x="673" y="1432"/>
                </a:moveTo>
                <a:cubicBezTo>
                  <a:pt x="660" y="1432"/>
                  <a:pt x="651" y="1438"/>
                  <a:pt x="645" y="1448"/>
                </a:cubicBezTo>
                <a:cubicBezTo>
                  <a:pt x="645" y="1451"/>
                  <a:pt x="600" y="1521"/>
                  <a:pt x="515" y="1508"/>
                </a:cubicBezTo>
                <a:cubicBezTo>
                  <a:pt x="483" y="1505"/>
                  <a:pt x="464" y="1495"/>
                  <a:pt x="449" y="1486"/>
                </a:cubicBezTo>
                <a:cubicBezTo>
                  <a:pt x="420" y="1470"/>
                  <a:pt x="398" y="1461"/>
                  <a:pt x="354" y="1467"/>
                </a:cubicBezTo>
                <a:cubicBezTo>
                  <a:pt x="348" y="1426"/>
                  <a:pt x="332" y="1407"/>
                  <a:pt x="310" y="1385"/>
                </a:cubicBezTo>
                <a:cubicBezTo>
                  <a:pt x="297" y="1372"/>
                  <a:pt x="281" y="1356"/>
                  <a:pt x="269" y="1328"/>
                </a:cubicBezTo>
                <a:cubicBezTo>
                  <a:pt x="227" y="1252"/>
                  <a:pt x="281" y="1189"/>
                  <a:pt x="284" y="1186"/>
                </a:cubicBezTo>
                <a:cubicBezTo>
                  <a:pt x="291" y="1176"/>
                  <a:pt x="294" y="1167"/>
                  <a:pt x="291" y="1157"/>
                </a:cubicBezTo>
                <a:cubicBezTo>
                  <a:pt x="272" y="1087"/>
                  <a:pt x="306" y="1053"/>
                  <a:pt x="332" y="1037"/>
                </a:cubicBezTo>
                <a:cubicBezTo>
                  <a:pt x="404" y="1217"/>
                  <a:pt x="572" y="1344"/>
                  <a:pt x="771" y="1356"/>
                </a:cubicBezTo>
                <a:cubicBezTo>
                  <a:pt x="765" y="1385"/>
                  <a:pt x="742" y="1429"/>
                  <a:pt x="673" y="1432"/>
                </a:cubicBezTo>
                <a:close/>
                <a:moveTo>
                  <a:pt x="806" y="1299"/>
                </a:moveTo>
                <a:cubicBezTo>
                  <a:pt x="556" y="1299"/>
                  <a:pt x="354" y="1097"/>
                  <a:pt x="354" y="847"/>
                </a:cubicBezTo>
                <a:cubicBezTo>
                  <a:pt x="354" y="598"/>
                  <a:pt x="556" y="395"/>
                  <a:pt x="806" y="395"/>
                </a:cubicBezTo>
                <a:cubicBezTo>
                  <a:pt x="1055" y="395"/>
                  <a:pt x="1257" y="598"/>
                  <a:pt x="1257" y="847"/>
                </a:cubicBezTo>
                <a:cubicBezTo>
                  <a:pt x="1257" y="1097"/>
                  <a:pt x="1055" y="1299"/>
                  <a:pt x="806" y="1299"/>
                </a:cubicBezTo>
                <a:close/>
                <a:moveTo>
                  <a:pt x="1346" y="1328"/>
                </a:moveTo>
                <a:cubicBezTo>
                  <a:pt x="1330" y="1356"/>
                  <a:pt x="1317" y="1369"/>
                  <a:pt x="1305" y="1381"/>
                </a:cubicBezTo>
                <a:cubicBezTo>
                  <a:pt x="1283" y="1404"/>
                  <a:pt x="1267" y="1423"/>
                  <a:pt x="1257" y="1467"/>
                </a:cubicBezTo>
                <a:cubicBezTo>
                  <a:pt x="1216" y="1461"/>
                  <a:pt x="1191" y="1470"/>
                  <a:pt x="1166" y="1486"/>
                </a:cubicBezTo>
                <a:cubicBezTo>
                  <a:pt x="1147" y="1492"/>
                  <a:pt x="1131" y="1502"/>
                  <a:pt x="1096" y="1508"/>
                </a:cubicBezTo>
                <a:cubicBezTo>
                  <a:pt x="1014" y="1521"/>
                  <a:pt x="970" y="1448"/>
                  <a:pt x="967" y="1448"/>
                </a:cubicBezTo>
                <a:cubicBezTo>
                  <a:pt x="964" y="1438"/>
                  <a:pt x="954" y="1432"/>
                  <a:pt x="942" y="1432"/>
                </a:cubicBezTo>
                <a:cubicBezTo>
                  <a:pt x="872" y="1429"/>
                  <a:pt x="850" y="1385"/>
                  <a:pt x="844" y="1356"/>
                </a:cubicBezTo>
                <a:cubicBezTo>
                  <a:pt x="1043" y="1344"/>
                  <a:pt x="1210" y="1214"/>
                  <a:pt x="1280" y="1034"/>
                </a:cubicBezTo>
                <a:cubicBezTo>
                  <a:pt x="1302" y="1050"/>
                  <a:pt x="1343" y="1084"/>
                  <a:pt x="1321" y="1154"/>
                </a:cubicBezTo>
                <a:cubicBezTo>
                  <a:pt x="1317" y="1167"/>
                  <a:pt x="1321" y="1176"/>
                  <a:pt x="1330" y="1186"/>
                </a:cubicBezTo>
                <a:cubicBezTo>
                  <a:pt x="1330" y="1186"/>
                  <a:pt x="1384" y="1252"/>
                  <a:pt x="1346" y="1328"/>
                </a:cubicBezTo>
                <a:close/>
                <a:moveTo>
                  <a:pt x="1523" y="705"/>
                </a:moveTo>
                <a:cubicBezTo>
                  <a:pt x="1529" y="721"/>
                  <a:pt x="1532" y="740"/>
                  <a:pt x="1526" y="774"/>
                </a:cubicBezTo>
                <a:cubicBezTo>
                  <a:pt x="1513" y="857"/>
                  <a:pt x="1431" y="879"/>
                  <a:pt x="1428" y="879"/>
                </a:cubicBezTo>
                <a:cubicBezTo>
                  <a:pt x="1419" y="882"/>
                  <a:pt x="1409" y="888"/>
                  <a:pt x="1406" y="898"/>
                </a:cubicBezTo>
                <a:cubicBezTo>
                  <a:pt x="1381" y="967"/>
                  <a:pt x="1327" y="974"/>
                  <a:pt x="1299" y="971"/>
                </a:cubicBezTo>
                <a:cubicBezTo>
                  <a:pt x="1308" y="933"/>
                  <a:pt x="1314" y="891"/>
                  <a:pt x="1314" y="847"/>
                </a:cubicBezTo>
                <a:cubicBezTo>
                  <a:pt x="1314" y="692"/>
                  <a:pt x="1242" y="550"/>
                  <a:pt x="1131" y="455"/>
                </a:cubicBezTo>
                <a:cubicBezTo>
                  <a:pt x="1150" y="439"/>
                  <a:pt x="1197" y="411"/>
                  <a:pt x="1261" y="452"/>
                </a:cubicBezTo>
                <a:cubicBezTo>
                  <a:pt x="1270" y="458"/>
                  <a:pt x="1280" y="458"/>
                  <a:pt x="1289" y="455"/>
                </a:cubicBezTo>
                <a:cubicBezTo>
                  <a:pt x="1292" y="452"/>
                  <a:pt x="1371" y="420"/>
                  <a:pt x="1431" y="481"/>
                </a:cubicBezTo>
                <a:cubicBezTo>
                  <a:pt x="1453" y="506"/>
                  <a:pt x="1463" y="522"/>
                  <a:pt x="1472" y="541"/>
                </a:cubicBezTo>
                <a:cubicBezTo>
                  <a:pt x="1485" y="566"/>
                  <a:pt x="1498" y="588"/>
                  <a:pt x="1535" y="610"/>
                </a:cubicBezTo>
                <a:cubicBezTo>
                  <a:pt x="1517" y="648"/>
                  <a:pt x="1520" y="673"/>
                  <a:pt x="1523" y="705"/>
                </a:cubicBezTo>
                <a:close/>
                <a:moveTo>
                  <a:pt x="986" y="1201"/>
                </a:moveTo>
                <a:lnTo>
                  <a:pt x="629" y="1201"/>
                </a:lnTo>
                <a:cubicBezTo>
                  <a:pt x="619" y="1201"/>
                  <a:pt x="616" y="1208"/>
                  <a:pt x="616" y="1214"/>
                </a:cubicBezTo>
                <a:lnTo>
                  <a:pt x="616" y="1227"/>
                </a:lnTo>
                <a:cubicBezTo>
                  <a:pt x="616" y="1233"/>
                  <a:pt x="619" y="1239"/>
                  <a:pt x="629" y="1239"/>
                </a:cubicBezTo>
                <a:lnTo>
                  <a:pt x="986" y="1239"/>
                </a:lnTo>
                <a:cubicBezTo>
                  <a:pt x="992" y="1239"/>
                  <a:pt x="998" y="1233"/>
                  <a:pt x="998" y="1227"/>
                </a:cubicBezTo>
                <a:lnTo>
                  <a:pt x="998" y="1214"/>
                </a:lnTo>
                <a:cubicBezTo>
                  <a:pt x="998" y="1208"/>
                  <a:pt x="992" y="1201"/>
                  <a:pt x="986" y="1201"/>
                </a:cubicBezTo>
                <a:close/>
                <a:moveTo>
                  <a:pt x="660" y="1097"/>
                </a:moveTo>
                <a:lnTo>
                  <a:pt x="951" y="1097"/>
                </a:lnTo>
                <a:cubicBezTo>
                  <a:pt x="957" y="1097"/>
                  <a:pt x="964" y="1091"/>
                  <a:pt x="964" y="1084"/>
                </a:cubicBezTo>
                <a:lnTo>
                  <a:pt x="964" y="1072"/>
                </a:lnTo>
                <a:cubicBezTo>
                  <a:pt x="964" y="1062"/>
                  <a:pt x="957" y="1059"/>
                  <a:pt x="951" y="1059"/>
                </a:cubicBezTo>
                <a:lnTo>
                  <a:pt x="660" y="1059"/>
                </a:lnTo>
                <a:cubicBezTo>
                  <a:pt x="654" y="1059"/>
                  <a:pt x="651" y="1062"/>
                  <a:pt x="651" y="1072"/>
                </a:cubicBezTo>
                <a:lnTo>
                  <a:pt x="651" y="1084"/>
                </a:lnTo>
                <a:cubicBezTo>
                  <a:pt x="651" y="1091"/>
                  <a:pt x="654" y="1097"/>
                  <a:pt x="660" y="1097"/>
                </a:cubicBezTo>
                <a:close/>
                <a:moveTo>
                  <a:pt x="667" y="582"/>
                </a:moveTo>
                <a:lnTo>
                  <a:pt x="705" y="569"/>
                </a:lnTo>
                <a:lnTo>
                  <a:pt x="739" y="594"/>
                </a:lnTo>
                <a:lnTo>
                  <a:pt x="736" y="553"/>
                </a:lnTo>
                <a:lnTo>
                  <a:pt x="771" y="528"/>
                </a:lnTo>
                <a:lnTo>
                  <a:pt x="730" y="515"/>
                </a:lnTo>
                <a:lnTo>
                  <a:pt x="717" y="477"/>
                </a:lnTo>
                <a:lnTo>
                  <a:pt x="695" y="512"/>
                </a:lnTo>
                <a:lnTo>
                  <a:pt x="654" y="512"/>
                </a:lnTo>
                <a:lnTo>
                  <a:pt x="679" y="544"/>
                </a:lnTo>
                <a:lnTo>
                  <a:pt x="667" y="582"/>
                </a:lnTo>
                <a:close/>
                <a:moveTo>
                  <a:pt x="566" y="632"/>
                </a:moveTo>
                <a:lnTo>
                  <a:pt x="553" y="591"/>
                </a:lnTo>
                <a:lnTo>
                  <a:pt x="531" y="626"/>
                </a:lnTo>
                <a:lnTo>
                  <a:pt x="490" y="626"/>
                </a:lnTo>
                <a:lnTo>
                  <a:pt x="515" y="661"/>
                </a:lnTo>
                <a:lnTo>
                  <a:pt x="502" y="699"/>
                </a:lnTo>
                <a:lnTo>
                  <a:pt x="540" y="686"/>
                </a:lnTo>
                <a:lnTo>
                  <a:pt x="572" y="708"/>
                </a:lnTo>
                <a:lnTo>
                  <a:pt x="572" y="667"/>
                </a:lnTo>
                <a:lnTo>
                  <a:pt x="607" y="645"/>
                </a:lnTo>
                <a:lnTo>
                  <a:pt x="566" y="632"/>
                </a:lnTo>
                <a:close/>
                <a:moveTo>
                  <a:pt x="506" y="812"/>
                </a:moveTo>
                <a:lnTo>
                  <a:pt x="493" y="774"/>
                </a:lnTo>
                <a:lnTo>
                  <a:pt x="468" y="806"/>
                </a:lnTo>
                <a:lnTo>
                  <a:pt x="427" y="806"/>
                </a:lnTo>
                <a:lnTo>
                  <a:pt x="452" y="841"/>
                </a:lnTo>
                <a:lnTo>
                  <a:pt x="439" y="879"/>
                </a:lnTo>
                <a:lnTo>
                  <a:pt x="477" y="866"/>
                </a:lnTo>
                <a:lnTo>
                  <a:pt x="512" y="891"/>
                </a:lnTo>
                <a:lnTo>
                  <a:pt x="512" y="850"/>
                </a:lnTo>
                <a:lnTo>
                  <a:pt x="543" y="825"/>
                </a:lnTo>
                <a:lnTo>
                  <a:pt x="506" y="812"/>
                </a:lnTo>
                <a:lnTo>
                  <a:pt x="506" y="8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defTabSz="914466" latinLnBrk="1">
              <a:defRPr/>
            </a:pPr>
            <a:endParaRPr lang="ko-KR" altLang="en-US" sz="1799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1" name="Freeform 41">
            <a:extLst>
              <a:ext uri="{FF2B5EF4-FFF2-40B4-BE49-F238E27FC236}">
                <a16:creationId xmlns:a16="http://schemas.microsoft.com/office/drawing/2014/main" id="{11E41B7A-4FAB-4ADC-AB91-CCB919B96C5B}"/>
              </a:ext>
            </a:extLst>
          </p:cNvPr>
          <p:cNvSpPr>
            <a:spLocks noEditPoints="1"/>
          </p:cNvSpPr>
          <p:nvPr/>
        </p:nvSpPr>
        <p:spPr bwMode="auto">
          <a:xfrm>
            <a:off x="9144002" y="3273031"/>
            <a:ext cx="2825094" cy="2777957"/>
          </a:xfrm>
          <a:custGeom>
            <a:avLst/>
            <a:gdLst>
              <a:gd name="T0" fmla="*/ 686 w 1614"/>
              <a:gd name="T1" fmla="*/ 784 h 1587"/>
              <a:gd name="T2" fmla="*/ 686 w 1614"/>
              <a:gd name="T3" fmla="*/ 714 h 1587"/>
              <a:gd name="T4" fmla="*/ 926 w 1614"/>
              <a:gd name="T5" fmla="*/ 714 h 1587"/>
              <a:gd name="T6" fmla="*/ 679 w 1614"/>
              <a:gd name="T7" fmla="*/ 1012 h 1587"/>
              <a:gd name="T8" fmla="*/ 919 w 1614"/>
              <a:gd name="T9" fmla="*/ 986 h 1587"/>
              <a:gd name="T10" fmla="*/ 904 w 1614"/>
              <a:gd name="T11" fmla="*/ 869 h 1587"/>
              <a:gd name="T12" fmla="*/ 708 w 1614"/>
              <a:gd name="T13" fmla="*/ 869 h 1587"/>
              <a:gd name="T14" fmla="*/ 938 w 1614"/>
              <a:gd name="T15" fmla="*/ 544 h 1587"/>
              <a:gd name="T16" fmla="*/ 847 w 1614"/>
              <a:gd name="T17" fmla="*/ 528 h 1587"/>
              <a:gd name="T18" fmla="*/ 711 w 1614"/>
              <a:gd name="T19" fmla="*/ 955 h 1587"/>
              <a:gd name="T20" fmla="*/ 711 w 1614"/>
              <a:gd name="T21" fmla="*/ 914 h 1587"/>
              <a:gd name="T22" fmla="*/ 983 w 1614"/>
              <a:gd name="T23" fmla="*/ 1141 h 1587"/>
              <a:gd name="T24" fmla="*/ 641 w 1614"/>
              <a:gd name="T25" fmla="*/ 1170 h 1587"/>
              <a:gd name="T26" fmla="*/ 1147 w 1614"/>
              <a:gd name="T27" fmla="*/ 806 h 1587"/>
              <a:gd name="T28" fmla="*/ 1106 w 1614"/>
              <a:gd name="T29" fmla="*/ 891 h 1587"/>
              <a:gd name="T30" fmla="*/ 1128 w 1614"/>
              <a:gd name="T31" fmla="*/ 626 h 1587"/>
              <a:gd name="T32" fmla="*/ 1043 w 1614"/>
              <a:gd name="T33" fmla="*/ 667 h 1587"/>
              <a:gd name="T34" fmla="*/ 1611 w 1614"/>
              <a:gd name="T35" fmla="*/ 585 h 1587"/>
              <a:gd name="T36" fmla="*/ 1283 w 1614"/>
              <a:gd name="T37" fmla="*/ 389 h 1587"/>
              <a:gd name="T38" fmla="*/ 831 w 1614"/>
              <a:gd name="T39" fmla="*/ 13 h 1587"/>
              <a:gd name="T40" fmla="*/ 803 w 1614"/>
              <a:gd name="T41" fmla="*/ 0 h 1587"/>
              <a:gd name="T42" fmla="*/ 784 w 1614"/>
              <a:gd name="T43" fmla="*/ 10 h 1587"/>
              <a:gd name="T44" fmla="*/ 464 w 1614"/>
              <a:gd name="T45" fmla="*/ 376 h 1587"/>
              <a:gd name="T46" fmla="*/ 3 w 1614"/>
              <a:gd name="T47" fmla="*/ 582 h 1587"/>
              <a:gd name="T48" fmla="*/ 6 w 1614"/>
              <a:gd name="T49" fmla="*/ 613 h 1587"/>
              <a:gd name="T50" fmla="*/ 227 w 1614"/>
              <a:gd name="T51" fmla="*/ 1157 h 1587"/>
              <a:gd name="T52" fmla="*/ 303 w 1614"/>
              <a:gd name="T53" fmla="*/ 1527 h 1587"/>
              <a:gd name="T54" fmla="*/ 809 w 1614"/>
              <a:gd name="T55" fmla="*/ 1429 h 1587"/>
              <a:gd name="T56" fmla="*/ 1286 w 1614"/>
              <a:gd name="T57" fmla="*/ 1536 h 1587"/>
              <a:gd name="T58" fmla="*/ 1308 w 1614"/>
              <a:gd name="T59" fmla="*/ 1527 h 1587"/>
              <a:gd name="T60" fmla="*/ 1317 w 1614"/>
              <a:gd name="T61" fmla="*/ 1508 h 1587"/>
              <a:gd name="T62" fmla="*/ 1460 w 1614"/>
              <a:gd name="T63" fmla="*/ 936 h 1587"/>
              <a:gd name="T64" fmla="*/ 1614 w 1614"/>
              <a:gd name="T65" fmla="*/ 594 h 1587"/>
              <a:gd name="T66" fmla="*/ 720 w 1614"/>
              <a:gd name="T67" fmla="*/ 120 h 1587"/>
              <a:gd name="T68" fmla="*/ 1039 w 1614"/>
              <a:gd name="T69" fmla="*/ 294 h 1587"/>
              <a:gd name="T70" fmla="*/ 209 w 1614"/>
              <a:gd name="T71" fmla="*/ 901 h 1587"/>
              <a:gd name="T72" fmla="*/ 142 w 1614"/>
              <a:gd name="T73" fmla="*/ 541 h 1587"/>
              <a:gd name="T74" fmla="*/ 294 w 1614"/>
              <a:gd name="T75" fmla="*/ 847 h 1587"/>
              <a:gd name="T76" fmla="*/ 515 w 1614"/>
              <a:gd name="T77" fmla="*/ 1508 h 1587"/>
              <a:gd name="T78" fmla="*/ 284 w 1614"/>
              <a:gd name="T79" fmla="*/ 1186 h 1587"/>
              <a:gd name="T80" fmla="*/ 806 w 1614"/>
              <a:gd name="T81" fmla="*/ 1299 h 1587"/>
              <a:gd name="T82" fmla="*/ 1346 w 1614"/>
              <a:gd name="T83" fmla="*/ 1328 h 1587"/>
              <a:gd name="T84" fmla="*/ 967 w 1614"/>
              <a:gd name="T85" fmla="*/ 1448 h 1587"/>
              <a:gd name="T86" fmla="*/ 1330 w 1614"/>
              <a:gd name="T87" fmla="*/ 1186 h 1587"/>
              <a:gd name="T88" fmla="*/ 1406 w 1614"/>
              <a:gd name="T89" fmla="*/ 898 h 1587"/>
              <a:gd name="T90" fmla="*/ 1289 w 1614"/>
              <a:gd name="T91" fmla="*/ 455 h 1587"/>
              <a:gd name="T92" fmla="*/ 986 w 1614"/>
              <a:gd name="T93" fmla="*/ 1201 h 1587"/>
              <a:gd name="T94" fmla="*/ 986 w 1614"/>
              <a:gd name="T95" fmla="*/ 1239 h 1587"/>
              <a:gd name="T96" fmla="*/ 951 w 1614"/>
              <a:gd name="T97" fmla="*/ 1097 h 1587"/>
              <a:gd name="T98" fmla="*/ 651 w 1614"/>
              <a:gd name="T99" fmla="*/ 1072 h 1587"/>
              <a:gd name="T100" fmla="*/ 739 w 1614"/>
              <a:gd name="T101" fmla="*/ 594 h 1587"/>
              <a:gd name="T102" fmla="*/ 695 w 1614"/>
              <a:gd name="T103" fmla="*/ 512 h 1587"/>
              <a:gd name="T104" fmla="*/ 553 w 1614"/>
              <a:gd name="T105" fmla="*/ 591 h 1587"/>
              <a:gd name="T106" fmla="*/ 540 w 1614"/>
              <a:gd name="T107" fmla="*/ 686 h 1587"/>
              <a:gd name="T108" fmla="*/ 506 w 1614"/>
              <a:gd name="T109" fmla="*/ 812 h 1587"/>
              <a:gd name="T110" fmla="*/ 439 w 1614"/>
              <a:gd name="T111" fmla="*/ 879 h 1587"/>
              <a:gd name="T112" fmla="*/ 506 w 1614"/>
              <a:gd name="T113" fmla="*/ 812 h 1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14" h="1587">
                <a:moveTo>
                  <a:pt x="926" y="800"/>
                </a:moveTo>
                <a:lnTo>
                  <a:pt x="926" y="784"/>
                </a:lnTo>
                <a:cubicBezTo>
                  <a:pt x="926" y="778"/>
                  <a:pt x="923" y="771"/>
                  <a:pt x="913" y="771"/>
                </a:cubicBezTo>
                <a:lnTo>
                  <a:pt x="698" y="771"/>
                </a:lnTo>
                <a:cubicBezTo>
                  <a:pt x="692" y="771"/>
                  <a:pt x="686" y="778"/>
                  <a:pt x="686" y="784"/>
                </a:cubicBezTo>
                <a:lnTo>
                  <a:pt x="686" y="800"/>
                </a:lnTo>
                <a:cubicBezTo>
                  <a:pt x="686" y="806"/>
                  <a:pt x="692" y="812"/>
                  <a:pt x="698" y="812"/>
                </a:cubicBezTo>
                <a:lnTo>
                  <a:pt x="913" y="812"/>
                </a:lnTo>
                <a:cubicBezTo>
                  <a:pt x="923" y="812"/>
                  <a:pt x="926" y="806"/>
                  <a:pt x="926" y="800"/>
                </a:cubicBezTo>
                <a:close/>
                <a:moveTo>
                  <a:pt x="686" y="714"/>
                </a:moveTo>
                <a:lnTo>
                  <a:pt x="686" y="727"/>
                </a:lnTo>
                <a:cubicBezTo>
                  <a:pt x="686" y="733"/>
                  <a:pt x="692" y="740"/>
                  <a:pt x="698" y="740"/>
                </a:cubicBezTo>
                <a:lnTo>
                  <a:pt x="913" y="740"/>
                </a:lnTo>
                <a:cubicBezTo>
                  <a:pt x="923" y="740"/>
                  <a:pt x="926" y="733"/>
                  <a:pt x="926" y="727"/>
                </a:cubicBezTo>
                <a:lnTo>
                  <a:pt x="926" y="714"/>
                </a:lnTo>
                <a:cubicBezTo>
                  <a:pt x="926" y="705"/>
                  <a:pt x="923" y="699"/>
                  <a:pt x="913" y="699"/>
                </a:cubicBezTo>
                <a:lnTo>
                  <a:pt x="698" y="699"/>
                </a:lnTo>
                <a:cubicBezTo>
                  <a:pt x="692" y="699"/>
                  <a:pt x="686" y="705"/>
                  <a:pt x="686" y="714"/>
                </a:cubicBezTo>
                <a:close/>
                <a:moveTo>
                  <a:pt x="679" y="999"/>
                </a:moveTo>
                <a:lnTo>
                  <a:pt x="679" y="1012"/>
                </a:lnTo>
                <a:cubicBezTo>
                  <a:pt x="679" y="1021"/>
                  <a:pt x="686" y="1024"/>
                  <a:pt x="692" y="1024"/>
                </a:cubicBezTo>
                <a:lnTo>
                  <a:pt x="919" y="1024"/>
                </a:lnTo>
                <a:cubicBezTo>
                  <a:pt x="926" y="1024"/>
                  <a:pt x="932" y="1021"/>
                  <a:pt x="932" y="1012"/>
                </a:cubicBezTo>
                <a:lnTo>
                  <a:pt x="932" y="999"/>
                </a:lnTo>
                <a:cubicBezTo>
                  <a:pt x="932" y="993"/>
                  <a:pt x="926" y="986"/>
                  <a:pt x="919" y="986"/>
                </a:cubicBezTo>
                <a:lnTo>
                  <a:pt x="692" y="986"/>
                </a:lnTo>
                <a:cubicBezTo>
                  <a:pt x="686" y="986"/>
                  <a:pt x="679" y="993"/>
                  <a:pt x="679" y="999"/>
                </a:cubicBezTo>
                <a:close/>
                <a:moveTo>
                  <a:pt x="720" y="882"/>
                </a:moveTo>
                <a:lnTo>
                  <a:pt x="891" y="882"/>
                </a:lnTo>
                <a:cubicBezTo>
                  <a:pt x="897" y="882"/>
                  <a:pt x="904" y="876"/>
                  <a:pt x="904" y="869"/>
                </a:cubicBezTo>
                <a:lnTo>
                  <a:pt x="904" y="857"/>
                </a:lnTo>
                <a:cubicBezTo>
                  <a:pt x="904" y="850"/>
                  <a:pt x="897" y="844"/>
                  <a:pt x="891" y="844"/>
                </a:cubicBezTo>
                <a:lnTo>
                  <a:pt x="720" y="844"/>
                </a:lnTo>
                <a:cubicBezTo>
                  <a:pt x="714" y="844"/>
                  <a:pt x="708" y="850"/>
                  <a:pt x="708" y="857"/>
                </a:cubicBezTo>
                <a:lnTo>
                  <a:pt x="708" y="869"/>
                </a:lnTo>
                <a:cubicBezTo>
                  <a:pt x="708" y="876"/>
                  <a:pt x="714" y="882"/>
                  <a:pt x="720" y="882"/>
                </a:cubicBezTo>
                <a:close/>
                <a:moveTo>
                  <a:pt x="878" y="594"/>
                </a:moveTo>
                <a:lnTo>
                  <a:pt x="910" y="569"/>
                </a:lnTo>
                <a:lnTo>
                  <a:pt x="951" y="582"/>
                </a:lnTo>
                <a:lnTo>
                  <a:pt x="938" y="544"/>
                </a:lnTo>
                <a:lnTo>
                  <a:pt x="964" y="512"/>
                </a:lnTo>
                <a:lnTo>
                  <a:pt x="923" y="512"/>
                </a:lnTo>
                <a:lnTo>
                  <a:pt x="897" y="477"/>
                </a:lnTo>
                <a:lnTo>
                  <a:pt x="885" y="515"/>
                </a:lnTo>
                <a:lnTo>
                  <a:pt x="847" y="528"/>
                </a:lnTo>
                <a:lnTo>
                  <a:pt x="878" y="553"/>
                </a:lnTo>
                <a:lnTo>
                  <a:pt x="878" y="594"/>
                </a:lnTo>
                <a:close/>
                <a:moveTo>
                  <a:pt x="698" y="926"/>
                </a:moveTo>
                <a:lnTo>
                  <a:pt x="698" y="942"/>
                </a:lnTo>
                <a:cubicBezTo>
                  <a:pt x="698" y="948"/>
                  <a:pt x="701" y="955"/>
                  <a:pt x="711" y="955"/>
                </a:cubicBezTo>
                <a:lnTo>
                  <a:pt x="904" y="955"/>
                </a:lnTo>
                <a:cubicBezTo>
                  <a:pt x="910" y="955"/>
                  <a:pt x="916" y="948"/>
                  <a:pt x="916" y="942"/>
                </a:cubicBezTo>
                <a:lnTo>
                  <a:pt x="916" y="926"/>
                </a:lnTo>
                <a:cubicBezTo>
                  <a:pt x="916" y="920"/>
                  <a:pt x="910" y="914"/>
                  <a:pt x="904" y="914"/>
                </a:cubicBezTo>
                <a:lnTo>
                  <a:pt x="711" y="914"/>
                </a:lnTo>
                <a:cubicBezTo>
                  <a:pt x="701" y="914"/>
                  <a:pt x="698" y="920"/>
                  <a:pt x="698" y="926"/>
                </a:cubicBezTo>
                <a:close/>
                <a:moveTo>
                  <a:pt x="641" y="1170"/>
                </a:moveTo>
                <a:lnTo>
                  <a:pt x="970" y="1170"/>
                </a:lnTo>
                <a:cubicBezTo>
                  <a:pt x="979" y="1170"/>
                  <a:pt x="983" y="1163"/>
                  <a:pt x="983" y="1157"/>
                </a:cubicBezTo>
                <a:lnTo>
                  <a:pt x="983" y="1141"/>
                </a:lnTo>
                <a:cubicBezTo>
                  <a:pt x="983" y="1135"/>
                  <a:pt x="979" y="1129"/>
                  <a:pt x="970" y="1129"/>
                </a:cubicBezTo>
                <a:lnTo>
                  <a:pt x="641" y="1129"/>
                </a:lnTo>
                <a:cubicBezTo>
                  <a:pt x="635" y="1129"/>
                  <a:pt x="629" y="1135"/>
                  <a:pt x="629" y="1141"/>
                </a:cubicBezTo>
                <a:lnTo>
                  <a:pt x="629" y="1157"/>
                </a:lnTo>
                <a:cubicBezTo>
                  <a:pt x="629" y="1163"/>
                  <a:pt x="635" y="1170"/>
                  <a:pt x="641" y="1170"/>
                </a:cubicBezTo>
                <a:close/>
                <a:moveTo>
                  <a:pt x="1137" y="866"/>
                </a:moveTo>
                <a:lnTo>
                  <a:pt x="1178" y="879"/>
                </a:lnTo>
                <a:lnTo>
                  <a:pt x="1163" y="841"/>
                </a:lnTo>
                <a:lnTo>
                  <a:pt x="1188" y="806"/>
                </a:lnTo>
                <a:lnTo>
                  <a:pt x="1147" y="806"/>
                </a:lnTo>
                <a:lnTo>
                  <a:pt x="1125" y="774"/>
                </a:lnTo>
                <a:lnTo>
                  <a:pt x="1112" y="812"/>
                </a:lnTo>
                <a:lnTo>
                  <a:pt x="1071" y="825"/>
                </a:lnTo>
                <a:lnTo>
                  <a:pt x="1106" y="850"/>
                </a:lnTo>
                <a:lnTo>
                  <a:pt x="1106" y="891"/>
                </a:lnTo>
                <a:lnTo>
                  <a:pt x="1137" y="866"/>
                </a:lnTo>
                <a:close/>
                <a:moveTo>
                  <a:pt x="1077" y="686"/>
                </a:moveTo>
                <a:lnTo>
                  <a:pt x="1115" y="699"/>
                </a:lnTo>
                <a:lnTo>
                  <a:pt x="1103" y="661"/>
                </a:lnTo>
                <a:lnTo>
                  <a:pt x="1128" y="626"/>
                </a:lnTo>
                <a:lnTo>
                  <a:pt x="1087" y="626"/>
                </a:lnTo>
                <a:lnTo>
                  <a:pt x="1062" y="591"/>
                </a:lnTo>
                <a:lnTo>
                  <a:pt x="1049" y="632"/>
                </a:lnTo>
                <a:lnTo>
                  <a:pt x="1011" y="645"/>
                </a:lnTo>
                <a:lnTo>
                  <a:pt x="1043" y="667"/>
                </a:lnTo>
                <a:lnTo>
                  <a:pt x="1043" y="708"/>
                </a:lnTo>
                <a:lnTo>
                  <a:pt x="1077" y="686"/>
                </a:lnTo>
                <a:close/>
                <a:moveTo>
                  <a:pt x="1614" y="591"/>
                </a:moveTo>
                <a:lnTo>
                  <a:pt x="1611" y="588"/>
                </a:lnTo>
                <a:lnTo>
                  <a:pt x="1611" y="585"/>
                </a:lnTo>
                <a:cubicBezTo>
                  <a:pt x="1611" y="579"/>
                  <a:pt x="1605" y="572"/>
                  <a:pt x="1599" y="569"/>
                </a:cubicBezTo>
                <a:lnTo>
                  <a:pt x="1592" y="566"/>
                </a:lnTo>
                <a:cubicBezTo>
                  <a:pt x="1545" y="547"/>
                  <a:pt x="1539" y="534"/>
                  <a:pt x="1529" y="512"/>
                </a:cubicBezTo>
                <a:cubicBezTo>
                  <a:pt x="1520" y="493"/>
                  <a:pt x="1507" y="468"/>
                  <a:pt x="1475" y="436"/>
                </a:cubicBezTo>
                <a:cubicBezTo>
                  <a:pt x="1403" y="364"/>
                  <a:pt x="1317" y="379"/>
                  <a:pt x="1283" y="389"/>
                </a:cubicBezTo>
                <a:cubicBezTo>
                  <a:pt x="1232" y="364"/>
                  <a:pt x="1185" y="364"/>
                  <a:pt x="1150" y="373"/>
                </a:cubicBezTo>
                <a:cubicBezTo>
                  <a:pt x="1150" y="335"/>
                  <a:pt x="1134" y="294"/>
                  <a:pt x="1093" y="256"/>
                </a:cubicBezTo>
                <a:cubicBezTo>
                  <a:pt x="1093" y="218"/>
                  <a:pt x="1081" y="130"/>
                  <a:pt x="989" y="85"/>
                </a:cubicBezTo>
                <a:cubicBezTo>
                  <a:pt x="948" y="63"/>
                  <a:pt x="923" y="60"/>
                  <a:pt x="900" y="57"/>
                </a:cubicBezTo>
                <a:cubicBezTo>
                  <a:pt x="875" y="54"/>
                  <a:pt x="863" y="51"/>
                  <a:pt x="831" y="13"/>
                </a:cubicBezTo>
                <a:lnTo>
                  <a:pt x="825" y="6"/>
                </a:lnTo>
                <a:cubicBezTo>
                  <a:pt x="821" y="3"/>
                  <a:pt x="815" y="0"/>
                  <a:pt x="812" y="0"/>
                </a:cubicBezTo>
                <a:lnTo>
                  <a:pt x="809" y="0"/>
                </a:lnTo>
                <a:lnTo>
                  <a:pt x="806" y="0"/>
                </a:lnTo>
                <a:lnTo>
                  <a:pt x="803" y="0"/>
                </a:lnTo>
                <a:lnTo>
                  <a:pt x="799" y="0"/>
                </a:lnTo>
                <a:lnTo>
                  <a:pt x="796" y="0"/>
                </a:lnTo>
                <a:lnTo>
                  <a:pt x="793" y="3"/>
                </a:lnTo>
                <a:lnTo>
                  <a:pt x="787" y="6"/>
                </a:lnTo>
                <a:lnTo>
                  <a:pt x="784" y="10"/>
                </a:lnTo>
                <a:lnTo>
                  <a:pt x="780" y="13"/>
                </a:lnTo>
                <a:cubicBezTo>
                  <a:pt x="749" y="51"/>
                  <a:pt x="736" y="54"/>
                  <a:pt x="711" y="57"/>
                </a:cubicBezTo>
                <a:cubicBezTo>
                  <a:pt x="689" y="60"/>
                  <a:pt x="663" y="63"/>
                  <a:pt x="622" y="85"/>
                </a:cubicBezTo>
                <a:cubicBezTo>
                  <a:pt x="534" y="130"/>
                  <a:pt x="521" y="218"/>
                  <a:pt x="518" y="256"/>
                </a:cubicBezTo>
                <a:cubicBezTo>
                  <a:pt x="477" y="294"/>
                  <a:pt x="464" y="335"/>
                  <a:pt x="464" y="376"/>
                </a:cubicBezTo>
                <a:cubicBezTo>
                  <a:pt x="427" y="364"/>
                  <a:pt x="382" y="364"/>
                  <a:pt x="332" y="392"/>
                </a:cubicBezTo>
                <a:cubicBezTo>
                  <a:pt x="297" y="379"/>
                  <a:pt x="212" y="367"/>
                  <a:pt x="139" y="439"/>
                </a:cubicBezTo>
                <a:cubicBezTo>
                  <a:pt x="107" y="468"/>
                  <a:pt x="95" y="493"/>
                  <a:pt x="85" y="512"/>
                </a:cubicBezTo>
                <a:cubicBezTo>
                  <a:pt x="73" y="534"/>
                  <a:pt x="70" y="547"/>
                  <a:pt x="22" y="566"/>
                </a:cubicBezTo>
                <a:cubicBezTo>
                  <a:pt x="13" y="569"/>
                  <a:pt x="6" y="575"/>
                  <a:pt x="3" y="582"/>
                </a:cubicBezTo>
                <a:lnTo>
                  <a:pt x="3" y="585"/>
                </a:lnTo>
                <a:lnTo>
                  <a:pt x="0" y="588"/>
                </a:lnTo>
                <a:lnTo>
                  <a:pt x="0" y="591"/>
                </a:lnTo>
                <a:lnTo>
                  <a:pt x="0" y="594"/>
                </a:lnTo>
                <a:cubicBezTo>
                  <a:pt x="0" y="601"/>
                  <a:pt x="3" y="607"/>
                  <a:pt x="6" y="613"/>
                </a:cubicBezTo>
                <a:cubicBezTo>
                  <a:pt x="35" y="654"/>
                  <a:pt x="32" y="667"/>
                  <a:pt x="25" y="692"/>
                </a:cubicBezTo>
                <a:cubicBezTo>
                  <a:pt x="22" y="714"/>
                  <a:pt x="19" y="743"/>
                  <a:pt x="25" y="784"/>
                </a:cubicBezTo>
                <a:cubicBezTo>
                  <a:pt x="41" y="885"/>
                  <a:pt x="120" y="923"/>
                  <a:pt x="155" y="936"/>
                </a:cubicBezTo>
                <a:cubicBezTo>
                  <a:pt x="180" y="989"/>
                  <a:pt x="215" y="1015"/>
                  <a:pt x="253" y="1027"/>
                </a:cubicBezTo>
                <a:cubicBezTo>
                  <a:pt x="231" y="1059"/>
                  <a:pt x="215" y="1100"/>
                  <a:pt x="227" y="1157"/>
                </a:cubicBezTo>
                <a:cubicBezTo>
                  <a:pt x="205" y="1189"/>
                  <a:pt x="164" y="1265"/>
                  <a:pt x="212" y="1356"/>
                </a:cubicBezTo>
                <a:cubicBezTo>
                  <a:pt x="231" y="1397"/>
                  <a:pt x="250" y="1416"/>
                  <a:pt x="265" y="1429"/>
                </a:cubicBezTo>
                <a:cubicBezTo>
                  <a:pt x="284" y="1448"/>
                  <a:pt x="294" y="1457"/>
                  <a:pt x="297" y="1508"/>
                </a:cubicBezTo>
                <a:cubicBezTo>
                  <a:pt x="297" y="1511"/>
                  <a:pt x="297" y="1517"/>
                  <a:pt x="300" y="1521"/>
                </a:cubicBezTo>
                <a:lnTo>
                  <a:pt x="303" y="1527"/>
                </a:lnTo>
                <a:cubicBezTo>
                  <a:pt x="310" y="1536"/>
                  <a:pt x="322" y="1540"/>
                  <a:pt x="335" y="1536"/>
                </a:cubicBezTo>
                <a:cubicBezTo>
                  <a:pt x="385" y="1524"/>
                  <a:pt x="398" y="1530"/>
                  <a:pt x="420" y="1543"/>
                </a:cubicBezTo>
                <a:cubicBezTo>
                  <a:pt x="439" y="1552"/>
                  <a:pt x="461" y="1565"/>
                  <a:pt x="506" y="1571"/>
                </a:cubicBezTo>
                <a:cubicBezTo>
                  <a:pt x="607" y="1587"/>
                  <a:pt x="667" y="1524"/>
                  <a:pt x="692" y="1495"/>
                </a:cubicBezTo>
                <a:cubicBezTo>
                  <a:pt x="749" y="1489"/>
                  <a:pt x="784" y="1461"/>
                  <a:pt x="809" y="1429"/>
                </a:cubicBezTo>
                <a:cubicBezTo>
                  <a:pt x="831" y="1461"/>
                  <a:pt x="866" y="1486"/>
                  <a:pt x="923" y="1492"/>
                </a:cubicBezTo>
                <a:cubicBezTo>
                  <a:pt x="945" y="1521"/>
                  <a:pt x="1008" y="1587"/>
                  <a:pt x="1109" y="1571"/>
                </a:cubicBezTo>
                <a:cubicBezTo>
                  <a:pt x="1150" y="1562"/>
                  <a:pt x="1175" y="1549"/>
                  <a:pt x="1194" y="1540"/>
                </a:cubicBezTo>
                <a:cubicBezTo>
                  <a:pt x="1216" y="1527"/>
                  <a:pt x="1229" y="1521"/>
                  <a:pt x="1276" y="1536"/>
                </a:cubicBezTo>
                <a:lnTo>
                  <a:pt x="1286" y="1536"/>
                </a:lnTo>
                <a:lnTo>
                  <a:pt x="1295" y="1536"/>
                </a:lnTo>
                <a:lnTo>
                  <a:pt x="1302" y="1533"/>
                </a:lnTo>
                <a:lnTo>
                  <a:pt x="1305" y="1530"/>
                </a:lnTo>
                <a:lnTo>
                  <a:pt x="1308" y="1530"/>
                </a:lnTo>
                <a:lnTo>
                  <a:pt x="1308" y="1527"/>
                </a:lnTo>
                <a:lnTo>
                  <a:pt x="1311" y="1524"/>
                </a:lnTo>
                <a:lnTo>
                  <a:pt x="1311" y="1521"/>
                </a:lnTo>
                <a:lnTo>
                  <a:pt x="1314" y="1521"/>
                </a:lnTo>
                <a:lnTo>
                  <a:pt x="1317" y="1514"/>
                </a:lnTo>
                <a:lnTo>
                  <a:pt x="1317" y="1508"/>
                </a:lnTo>
                <a:cubicBezTo>
                  <a:pt x="1321" y="1454"/>
                  <a:pt x="1330" y="1448"/>
                  <a:pt x="1349" y="1429"/>
                </a:cubicBezTo>
                <a:cubicBezTo>
                  <a:pt x="1362" y="1413"/>
                  <a:pt x="1384" y="1394"/>
                  <a:pt x="1403" y="1356"/>
                </a:cubicBezTo>
                <a:cubicBezTo>
                  <a:pt x="1450" y="1265"/>
                  <a:pt x="1409" y="1186"/>
                  <a:pt x="1387" y="1157"/>
                </a:cubicBezTo>
                <a:cubicBezTo>
                  <a:pt x="1400" y="1100"/>
                  <a:pt x="1384" y="1056"/>
                  <a:pt x="1362" y="1027"/>
                </a:cubicBezTo>
                <a:cubicBezTo>
                  <a:pt x="1400" y="1015"/>
                  <a:pt x="1434" y="986"/>
                  <a:pt x="1460" y="936"/>
                </a:cubicBezTo>
                <a:cubicBezTo>
                  <a:pt x="1494" y="923"/>
                  <a:pt x="1573" y="885"/>
                  <a:pt x="1589" y="784"/>
                </a:cubicBezTo>
                <a:cubicBezTo>
                  <a:pt x="1596" y="740"/>
                  <a:pt x="1589" y="714"/>
                  <a:pt x="1586" y="692"/>
                </a:cubicBezTo>
                <a:cubicBezTo>
                  <a:pt x="1583" y="667"/>
                  <a:pt x="1580" y="654"/>
                  <a:pt x="1608" y="613"/>
                </a:cubicBezTo>
                <a:lnTo>
                  <a:pt x="1611" y="607"/>
                </a:lnTo>
                <a:cubicBezTo>
                  <a:pt x="1611" y="601"/>
                  <a:pt x="1614" y="598"/>
                  <a:pt x="1614" y="594"/>
                </a:cubicBezTo>
                <a:lnTo>
                  <a:pt x="1614" y="591"/>
                </a:lnTo>
                <a:close/>
                <a:moveTo>
                  <a:pt x="572" y="294"/>
                </a:moveTo>
                <a:cubicBezTo>
                  <a:pt x="581" y="288"/>
                  <a:pt x="585" y="278"/>
                  <a:pt x="585" y="266"/>
                </a:cubicBezTo>
                <a:cubicBezTo>
                  <a:pt x="585" y="262"/>
                  <a:pt x="575" y="180"/>
                  <a:pt x="654" y="142"/>
                </a:cubicBezTo>
                <a:cubicBezTo>
                  <a:pt x="682" y="126"/>
                  <a:pt x="701" y="123"/>
                  <a:pt x="720" y="120"/>
                </a:cubicBezTo>
                <a:cubicBezTo>
                  <a:pt x="752" y="117"/>
                  <a:pt x="774" y="111"/>
                  <a:pt x="806" y="79"/>
                </a:cubicBezTo>
                <a:cubicBezTo>
                  <a:pt x="837" y="111"/>
                  <a:pt x="863" y="117"/>
                  <a:pt x="894" y="120"/>
                </a:cubicBezTo>
                <a:cubicBezTo>
                  <a:pt x="910" y="123"/>
                  <a:pt x="929" y="126"/>
                  <a:pt x="960" y="142"/>
                </a:cubicBezTo>
                <a:cubicBezTo>
                  <a:pt x="1036" y="180"/>
                  <a:pt x="1030" y="262"/>
                  <a:pt x="1030" y="266"/>
                </a:cubicBezTo>
                <a:cubicBezTo>
                  <a:pt x="1027" y="278"/>
                  <a:pt x="1033" y="288"/>
                  <a:pt x="1039" y="294"/>
                </a:cubicBezTo>
                <a:cubicBezTo>
                  <a:pt x="1099" y="341"/>
                  <a:pt x="1087" y="392"/>
                  <a:pt x="1077" y="417"/>
                </a:cubicBezTo>
                <a:cubicBezTo>
                  <a:pt x="998" y="367"/>
                  <a:pt x="904" y="338"/>
                  <a:pt x="806" y="338"/>
                </a:cubicBezTo>
                <a:cubicBezTo>
                  <a:pt x="705" y="338"/>
                  <a:pt x="613" y="367"/>
                  <a:pt x="534" y="417"/>
                </a:cubicBezTo>
                <a:cubicBezTo>
                  <a:pt x="524" y="389"/>
                  <a:pt x="515" y="338"/>
                  <a:pt x="572" y="294"/>
                </a:cubicBezTo>
                <a:close/>
                <a:moveTo>
                  <a:pt x="209" y="901"/>
                </a:moveTo>
                <a:cubicBezTo>
                  <a:pt x="205" y="888"/>
                  <a:pt x="196" y="882"/>
                  <a:pt x="186" y="879"/>
                </a:cubicBezTo>
                <a:cubicBezTo>
                  <a:pt x="183" y="879"/>
                  <a:pt x="101" y="860"/>
                  <a:pt x="88" y="774"/>
                </a:cubicBezTo>
                <a:cubicBezTo>
                  <a:pt x="82" y="743"/>
                  <a:pt x="85" y="724"/>
                  <a:pt x="88" y="705"/>
                </a:cubicBezTo>
                <a:cubicBezTo>
                  <a:pt x="95" y="673"/>
                  <a:pt x="95" y="648"/>
                  <a:pt x="76" y="610"/>
                </a:cubicBezTo>
                <a:cubicBezTo>
                  <a:pt x="117" y="588"/>
                  <a:pt x="130" y="569"/>
                  <a:pt x="142" y="541"/>
                </a:cubicBezTo>
                <a:cubicBezTo>
                  <a:pt x="152" y="525"/>
                  <a:pt x="158" y="506"/>
                  <a:pt x="183" y="484"/>
                </a:cubicBezTo>
                <a:cubicBezTo>
                  <a:pt x="243" y="424"/>
                  <a:pt x="319" y="455"/>
                  <a:pt x="322" y="455"/>
                </a:cubicBezTo>
                <a:cubicBezTo>
                  <a:pt x="335" y="458"/>
                  <a:pt x="344" y="458"/>
                  <a:pt x="354" y="452"/>
                </a:cubicBezTo>
                <a:cubicBezTo>
                  <a:pt x="414" y="414"/>
                  <a:pt x="458" y="436"/>
                  <a:pt x="480" y="455"/>
                </a:cubicBezTo>
                <a:cubicBezTo>
                  <a:pt x="367" y="550"/>
                  <a:pt x="294" y="689"/>
                  <a:pt x="294" y="847"/>
                </a:cubicBezTo>
                <a:cubicBezTo>
                  <a:pt x="294" y="891"/>
                  <a:pt x="300" y="933"/>
                  <a:pt x="310" y="971"/>
                </a:cubicBezTo>
                <a:cubicBezTo>
                  <a:pt x="281" y="974"/>
                  <a:pt x="234" y="964"/>
                  <a:pt x="209" y="901"/>
                </a:cubicBezTo>
                <a:close/>
                <a:moveTo>
                  <a:pt x="673" y="1432"/>
                </a:moveTo>
                <a:cubicBezTo>
                  <a:pt x="660" y="1432"/>
                  <a:pt x="651" y="1438"/>
                  <a:pt x="645" y="1448"/>
                </a:cubicBezTo>
                <a:cubicBezTo>
                  <a:pt x="645" y="1451"/>
                  <a:pt x="600" y="1521"/>
                  <a:pt x="515" y="1508"/>
                </a:cubicBezTo>
                <a:cubicBezTo>
                  <a:pt x="483" y="1505"/>
                  <a:pt x="464" y="1495"/>
                  <a:pt x="449" y="1486"/>
                </a:cubicBezTo>
                <a:cubicBezTo>
                  <a:pt x="420" y="1470"/>
                  <a:pt x="398" y="1461"/>
                  <a:pt x="354" y="1467"/>
                </a:cubicBezTo>
                <a:cubicBezTo>
                  <a:pt x="348" y="1426"/>
                  <a:pt x="332" y="1407"/>
                  <a:pt x="310" y="1385"/>
                </a:cubicBezTo>
                <a:cubicBezTo>
                  <a:pt x="297" y="1372"/>
                  <a:pt x="281" y="1356"/>
                  <a:pt x="269" y="1328"/>
                </a:cubicBezTo>
                <a:cubicBezTo>
                  <a:pt x="227" y="1252"/>
                  <a:pt x="281" y="1189"/>
                  <a:pt x="284" y="1186"/>
                </a:cubicBezTo>
                <a:cubicBezTo>
                  <a:pt x="291" y="1176"/>
                  <a:pt x="294" y="1167"/>
                  <a:pt x="291" y="1157"/>
                </a:cubicBezTo>
                <a:cubicBezTo>
                  <a:pt x="272" y="1087"/>
                  <a:pt x="306" y="1053"/>
                  <a:pt x="332" y="1037"/>
                </a:cubicBezTo>
                <a:cubicBezTo>
                  <a:pt x="404" y="1217"/>
                  <a:pt x="572" y="1344"/>
                  <a:pt x="771" y="1356"/>
                </a:cubicBezTo>
                <a:cubicBezTo>
                  <a:pt x="765" y="1385"/>
                  <a:pt x="742" y="1429"/>
                  <a:pt x="673" y="1432"/>
                </a:cubicBezTo>
                <a:close/>
                <a:moveTo>
                  <a:pt x="806" y="1299"/>
                </a:moveTo>
                <a:cubicBezTo>
                  <a:pt x="556" y="1299"/>
                  <a:pt x="354" y="1097"/>
                  <a:pt x="354" y="847"/>
                </a:cubicBezTo>
                <a:cubicBezTo>
                  <a:pt x="354" y="598"/>
                  <a:pt x="556" y="395"/>
                  <a:pt x="806" y="395"/>
                </a:cubicBezTo>
                <a:cubicBezTo>
                  <a:pt x="1055" y="395"/>
                  <a:pt x="1257" y="598"/>
                  <a:pt x="1257" y="847"/>
                </a:cubicBezTo>
                <a:cubicBezTo>
                  <a:pt x="1257" y="1097"/>
                  <a:pt x="1055" y="1299"/>
                  <a:pt x="806" y="1299"/>
                </a:cubicBezTo>
                <a:close/>
                <a:moveTo>
                  <a:pt x="1346" y="1328"/>
                </a:moveTo>
                <a:cubicBezTo>
                  <a:pt x="1330" y="1356"/>
                  <a:pt x="1317" y="1369"/>
                  <a:pt x="1305" y="1381"/>
                </a:cubicBezTo>
                <a:cubicBezTo>
                  <a:pt x="1283" y="1404"/>
                  <a:pt x="1267" y="1423"/>
                  <a:pt x="1257" y="1467"/>
                </a:cubicBezTo>
                <a:cubicBezTo>
                  <a:pt x="1216" y="1461"/>
                  <a:pt x="1191" y="1470"/>
                  <a:pt x="1166" y="1486"/>
                </a:cubicBezTo>
                <a:cubicBezTo>
                  <a:pt x="1147" y="1492"/>
                  <a:pt x="1131" y="1502"/>
                  <a:pt x="1096" y="1508"/>
                </a:cubicBezTo>
                <a:cubicBezTo>
                  <a:pt x="1014" y="1521"/>
                  <a:pt x="970" y="1448"/>
                  <a:pt x="967" y="1448"/>
                </a:cubicBezTo>
                <a:cubicBezTo>
                  <a:pt x="964" y="1438"/>
                  <a:pt x="954" y="1432"/>
                  <a:pt x="942" y="1432"/>
                </a:cubicBezTo>
                <a:cubicBezTo>
                  <a:pt x="872" y="1429"/>
                  <a:pt x="850" y="1385"/>
                  <a:pt x="844" y="1356"/>
                </a:cubicBezTo>
                <a:cubicBezTo>
                  <a:pt x="1043" y="1344"/>
                  <a:pt x="1210" y="1214"/>
                  <a:pt x="1280" y="1034"/>
                </a:cubicBezTo>
                <a:cubicBezTo>
                  <a:pt x="1302" y="1050"/>
                  <a:pt x="1343" y="1084"/>
                  <a:pt x="1321" y="1154"/>
                </a:cubicBezTo>
                <a:cubicBezTo>
                  <a:pt x="1317" y="1167"/>
                  <a:pt x="1321" y="1176"/>
                  <a:pt x="1330" y="1186"/>
                </a:cubicBezTo>
                <a:cubicBezTo>
                  <a:pt x="1330" y="1186"/>
                  <a:pt x="1384" y="1252"/>
                  <a:pt x="1346" y="1328"/>
                </a:cubicBezTo>
                <a:close/>
                <a:moveTo>
                  <a:pt x="1523" y="705"/>
                </a:moveTo>
                <a:cubicBezTo>
                  <a:pt x="1529" y="721"/>
                  <a:pt x="1532" y="740"/>
                  <a:pt x="1526" y="774"/>
                </a:cubicBezTo>
                <a:cubicBezTo>
                  <a:pt x="1513" y="857"/>
                  <a:pt x="1431" y="879"/>
                  <a:pt x="1428" y="879"/>
                </a:cubicBezTo>
                <a:cubicBezTo>
                  <a:pt x="1419" y="882"/>
                  <a:pt x="1409" y="888"/>
                  <a:pt x="1406" y="898"/>
                </a:cubicBezTo>
                <a:cubicBezTo>
                  <a:pt x="1381" y="967"/>
                  <a:pt x="1327" y="974"/>
                  <a:pt x="1299" y="971"/>
                </a:cubicBezTo>
                <a:cubicBezTo>
                  <a:pt x="1308" y="933"/>
                  <a:pt x="1314" y="891"/>
                  <a:pt x="1314" y="847"/>
                </a:cubicBezTo>
                <a:cubicBezTo>
                  <a:pt x="1314" y="692"/>
                  <a:pt x="1242" y="550"/>
                  <a:pt x="1131" y="455"/>
                </a:cubicBezTo>
                <a:cubicBezTo>
                  <a:pt x="1150" y="439"/>
                  <a:pt x="1197" y="411"/>
                  <a:pt x="1261" y="452"/>
                </a:cubicBezTo>
                <a:cubicBezTo>
                  <a:pt x="1270" y="458"/>
                  <a:pt x="1280" y="458"/>
                  <a:pt x="1289" y="455"/>
                </a:cubicBezTo>
                <a:cubicBezTo>
                  <a:pt x="1292" y="452"/>
                  <a:pt x="1371" y="420"/>
                  <a:pt x="1431" y="481"/>
                </a:cubicBezTo>
                <a:cubicBezTo>
                  <a:pt x="1453" y="506"/>
                  <a:pt x="1463" y="522"/>
                  <a:pt x="1472" y="541"/>
                </a:cubicBezTo>
                <a:cubicBezTo>
                  <a:pt x="1485" y="566"/>
                  <a:pt x="1498" y="588"/>
                  <a:pt x="1535" y="610"/>
                </a:cubicBezTo>
                <a:cubicBezTo>
                  <a:pt x="1517" y="648"/>
                  <a:pt x="1520" y="673"/>
                  <a:pt x="1523" y="705"/>
                </a:cubicBezTo>
                <a:close/>
                <a:moveTo>
                  <a:pt x="986" y="1201"/>
                </a:moveTo>
                <a:lnTo>
                  <a:pt x="629" y="1201"/>
                </a:lnTo>
                <a:cubicBezTo>
                  <a:pt x="619" y="1201"/>
                  <a:pt x="616" y="1208"/>
                  <a:pt x="616" y="1214"/>
                </a:cubicBezTo>
                <a:lnTo>
                  <a:pt x="616" y="1227"/>
                </a:lnTo>
                <a:cubicBezTo>
                  <a:pt x="616" y="1233"/>
                  <a:pt x="619" y="1239"/>
                  <a:pt x="629" y="1239"/>
                </a:cubicBezTo>
                <a:lnTo>
                  <a:pt x="986" y="1239"/>
                </a:lnTo>
                <a:cubicBezTo>
                  <a:pt x="992" y="1239"/>
                  <a:pt x="998" y="1233"/>
                  <a:pt x="998" y="1227"/>
                </a:cubicBezTo>
                <a:lnTo>
                  <a:pt x="998" y="1214"/>
                </a:lnTo>
                <a:cubicBezTo>
                  <a:pt x="998" y="1208"/>
                  <a:pt x="992" y="1201"/>
                  <a:pt x="986" y="1201"/>
                </a:cubicBezTo>
                <a:close/>
                <a:moveTo>
                  <a:pt x="660" y="1097"/>
                </a:moveTo>
                <a:lnTo>
                  <a:pt x="951" y="1097"/>
                </a:lnTo>
                <a:cubicBezTo>
                  <a:pt x="957" y="1097"/>
                  <a:pt x="964" y="1091"/>
                  <a:pt x="964" y="1084"/>
                </a:cubicBezTo>
                <a:lnTo>
                  <a:pt x="964" y="1072"/>
                </a:lnTo>
                <a:cubicBezTo>
                  <a:pt x="964" y="1062"/>
                  <a:pt x="957" y="1059"/>
                  <a:pt x="951" y="1059"/>
                </a:cubicBezTo>
                <a:lnTo>
                  <a:pt x="660" y="1059"/>
                </a:lnTo>
                <a:cubicBezTo>
                  <a:pt x="654" y="1059"/>
                  <a:pt x="651" y="1062"/>
                  <a:pt x="651" y="1072"/>
                </a:cubicBezTo>
                <a:lnTo>
                  <a:pt x="651" y="1084"/>
                </a:lnTo>
                <a:cubicBezTo>
                  <a:pt x="651" y="1091"/>
                  <a:pt x="654" y="1097"/>
                  <a:pt x="660" y="1097"/>
                </a:cubicBezTo>
                <a:close/>
                <a:moveTo>
                  <a:pt x="667" y="582"/>
                </a:moveTo>
                <a:lnTo>
                  <a:pt x="705" y="569"/>
                </a:lnTo>
                <a:lnTo>
                  <a:pt x="739" y="594"/>
                </a:lnTo>
                <a:lnTo>
                  <a:pt x="736" y="553"/>
                </a:lnTo>
                <a:lnTo>
                  <a:pt x="771" y="528"/>
                </a:lnTo>
                <a:lnTo>
                  <a:pt x="730" y="515"/>
                </a:lnTo>
                <a:lnTo>
                  <a:pt x="717" y="477"/>
                </a:lnTo>
                <a:lnTo>
                  <a:pt x="695" y="512"/>
                </a:lnTo>
                <a:lnTo>
                  <a:pt x="654" y="512"/>
                </a:lnTo>
                <a:lnTo>
                  <a:pt x="679" y="544"/>
                </a:lnTo>
                <a:lnTo>
                  <a:pt x="667" y="582"/>
                </a:lnTo>
                <a:close/>
                <a:moveTo>
                  <a:pt x="566" y="632"/>
                </a:moveTo>
                <a:lnTo>
                  <a:pt x="553" y="591"/>
                </a:lnTo>
                <a:lnTo>
                  <a:pt x="531" y="626"/>
                </a:lnTo>
                <a:lnTo>
                  <a:pt x="490" y="626"/>
                </a:lnTo>
                <a:lnTo>
                  <a:pt x="515" y="661"/>
                </a:lnTo>
                <a:lnTo>
                  <a:pt x="502" y="699"/>
                </a:lnTo>
                <a:lnTo>
                  <a:pt x="540" y="686"/>
                </a:lnTo>
                <a:lnTo>
                  <a:pt x="572" y="708"/>
                </a:lnTo>
                <a:lnTo>
                  <a:pt x="572" y="667"/>
                </a:lnTo>
                <a:lnTo>
                  <a:pt x="607" y="645"/>
                </a:lnTo>
                <a:lnTo>
                  <a:pt x="566" y="632"/>
                </a:lnTo>
                <a:close/>
                <a:moveTo>
                  <a:pt x="506" y="812"/>
                </a:moveTo>
                <a:lnTo>
                  <a:pt x="493" y="774"/>
                </a:lnTo>
                <a:lnTo>
                  <a:pt x="468" y="806"/>
                </a:lnTo>
                <a:lnTo>
                  <a:pt x="427" y="806"/>
                </a:lnTo>
                <a:lnTo>
                  <a:pt x="452" y="841"/>
                </a:lnTo>
                <a:lnTo>
                  <a:pt x="439" y="879"/>
                </a:lnTo>
                <a:lnTo>
                  <a:pt x="477" y="866"/>
                </a:lnTo>
                <a:lnTo>
                  <a:pt x="512" y="891"/>
                </a:lnTo>
                <a:lnTo>
                  <a:pt x="512" y="850"/>
                </a:lnTo>
                <a:lnTo>
                  <a:pt x="543" y="825"/>
                </a:lnTo>
                <a:lnTo>
                  <a:pt x="506" y="812"/>
                </a:lnTo>
                <a:lnTo>
                  <a:pt x="506" y="812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9" name="그림 208">
            <a:extLst>
              <a:ext uri="{FF2B5EF4-FFF2-40B4-BE49-F238E27FC236}">
                <a16:creationId xmlns:a16="http://schemas.microsoft.com/office/drawing/2014/main" id="{EB808CD3-4D02-471E-8D9B-6D455642F9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053" y="6382562"/>
            <a:ext cx="12192000" cy="6858000"/>
          </a:xfrm>
          <a:prstGeom prst="rect">
            <a:avLst/>
          </a:prstGeom>
        </p:spPr>
      </p:pic>
      <p:grpSp>
        <p:nvGrpSpPr>
          <p:cNvPr id="1031" name="그룹 1030">
            <a:extLst>
              <a:ext uri="{FF2B5EF4-FFF2-40B4-BE49-F238E27FC236}">
                <a16:creationId xmlns:a16="http://schemas.microsoft.com/office/drawing/2014/main" id="{66F36986-F17E-4D31-9F6C-D101191F3121}"/>
              </a:ext>
            </a:extLst>
          </p:cNvPr>
          <p:cNvGrpSpPr/>
          <p:nvPr/>
        </p:nvGrpSpPr>
        <p:grpSpPr>
          <a:xfrm>
            <a:off x="-13407" y="6391275"/>
            <a:ext cx="12192000" cy="6849287"/>
            <a:chOff x="0" y="6328857"/>
            <a:chExt cx="12192000" cy="5785339"/>
          </a:xfrm>
          <a:solidFill>
            <a:schemeClr val="bg1">
              <a:alpha val="66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501FE7-EEF9-447E-926E-E29903FCB939}"/>
                </a:ext>
              </a:extLst>
            </p:cNvPr>
            <p:cNvSpPr/>
            <p:nvPr/>
          </p:nvSpPr>
          <p:spPr>
            <a:xfrm>
              <a:off x="0" y="6328857"/>
              <a:ext cx="12192000" cy="57853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799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29" name="직사각형 1028">
              <a:extLst>
                <a:ext uri="{FF2B5EF4-FFF2-40B4-BE49-F238E27FC236}">
                  <a16:creationId xmlns:a16="http://schemas.microsoft.com/office/drawing/2014/main" id="{ED6865C8-D84D-464C-8F2B-1734CDED09E4}"/>
                </a:ext>
              </a:extLst>
            </p:cNvPr>
            <p:cNvSpPr/>
            <p:nvPr/>
          </p:nvSpPr>
          <p:spPr>
            <a:xfrm>
              <a:off x="3148417" y="8211132"/>
              <a:ext cx="6096001" cy="701912"/>
            </a:xfrm>
            <a:prstGeom prst="rect">
              <a:avLst/>
            </a:prstGeom>
            <a:grpFill/>
          </p:spPr>
          <p:txBody>
            <a:bodyPr anchor="ctr">
              <a:spAutoFit/>
            </a:bodyPr>
            <a:lstStyle/>
            <a:p>
              <a:pPr algn="ctr"/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외국인 교환학생을 위한</a:t>
              </a:r>
              <a:endPara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외국인 교환학생 커뮤니티 플랫폼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F50B6A7-51FB-4706-9084-59D37CEFFD78}"/>
                </a:ext>
              </a:extLst>
            </p:cNvPr>
            <p:cNvSpPr/>
            <p:nvPr/>
          </p:nvSpPr>
          <p:spPr>
            <a:xfrm>
              <a:off x="3706718" y="7128313"/>
              <a:ext cx="4722518" cy="77990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1,250,0000</a:t>
              </a: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E0C7AC7-2896-4BF6-B449-4D06C733981D}"/>
              </a:ext>
            </a:extLst>
          </p:cNvPr>
          <p:cNvSpPr/>
          <p:nvPr/>
        </p:nvSpPr>
        <p:spPr>
          <a:xfrm>
            <a:off x="1785409" y="10088043"/>
            <a:ext cx="8757733" cy="461665"/>
          </a:xfrm>
          <a:prstGeom prst="rect">
            <a:avLst/>
          </a:prstGeom>
          <a:solidFill>
            <a:schemeClr val="bg1">
              <a:alpha val="45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International students have the following problems.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32" name="그룹 1031">
            <a:extLst>
              <a:ext uri="{FF2B5EF4-FFF2-40B4-BE49-F238E27FC236}">
                <a16:creationId xmlns:a16="http://schemas.microsoft.com/office/drawing/2014/main" id="{C58877C4-6EC5-4BDD-8D42-0080115C09E0}"/>
              </a:ext>
            </a:extLst>
          </p:cNvPr>
          <p:cNvGrpSpPr/>
          <p:nvPr/>
        </p:nvGrpSpPr>
        <p:grpSpPr>
          <a:xfrm>
            <a:off x="945103" y="10700806"/>
            <a:ext cx="1449236" cy="1067157"/>
            <a:chOff x="1569947" y="10498792"/>
            <a:chExt cx="1633113" cy="1067157"/>
          </a:xfrm>
          <a:solidFill>
            <a:schemeClr val="bg1">
              <a:alpha val="45000"/>
            </a:schemeClr>
          </a:solidFill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84F05AB-648F-4922-A1CE-26ACE1D9943D}"/>
                </a:ext>
              </a:extLst>
            </p:cNvPr>
            <p:cNvSpPr/>
            <p:nvPr/>
          </p:nvSpPr>
          <p:spPr>
            <a:xfrm>
              <a:off x="1569947" y="10498792"/>
              <a:ext cx="1633113" cy="707886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32%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3D20FB1-E8C9-4926-998A-35FF988F5487}"/>
                </a:ext>
              </a:extLst>
            </p:cNvPr>
            <p:cNvSpPr/>
            <p:nvPr/>
          </p:nvSpPr>
          <p:spPr>
            <a:xfrm>
              <a:off x="1569947" y="11165839"/>
              <a:ext cx="1633113" cy="400110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언어문제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21781603-7BAC-4267-A975-842AF952027D}"/>
              </a:ext>
            </a:extLst>
          </p:cNvPr>
          <p:cNvGrpSpPr/>
          <p:nvPr/>
        </p:nvGrpSpPr>
        <p:grpSpPr>
          <a:xfrm>
            <a:off x="2736166" y="10672004"/>
            <a:ext cx="1449236" cy="1067157"/>
            <a:chOff x="1925150" y="10489002"/>
            <a:chExt cx="1633113" cy="1067157"/>
          </a:xfrm>
          <a:solidFill>
            <a:schemeClr val="bg1">
              <a:alpha val="45000"/>
            </a:schemeClr>
          </a:solidFill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C1A2D3B-3DB2-4D9A-BC4E-53223E9046C1}"/>
                </a:ext>
              </a:extLst>
            </p:cNvPr>
            <p:cNvSpPr/>
            <p:nvPr/>
          </p:nvSpPr>
          <p:spPr>
            <a:xfrm>
              <a:off x="1925150" y="10489002"/>
              <a:ext cx="1633113" cy="707886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21%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833A7FF-13D5-4B9A-839A-18CD7ABEDE06}"/>
                </a:ext>
              </a:extLst>
            </p:cNvPr>
            <p:cNvSpPr/>
            <p:nvPr/>
          </p:nvSpPr>
          <p:spPr>
            <a:xfrm>
              <a:off x="1925150" y="11156049"/>
              <a:ext cx="1633113" cy="400110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병원서비스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8096B9D8-E471-4F86-A3ED-80F8865CBC02}"/>
              </a:ext>
            </a:extLst>
          </p:cNvPr>
          <p:cNvGrpSpPr/>
          <p:nvPr/>
        </p:nvGrpSpPr>
        <p:grpSpPr>
          <a:xfrm>
            <a:off x="4527229" y="10668238"/>
            <a:ext cx="1449236" cy="1067157"/>
            <a:chOff x="1569947" y="10498792"/>
            <a:chExt cx="1633113" cy="1067157"/>
          </a:xfrm>
          <a:solidFill>
            <a:schemeClr val="bg1">
              <a:alpha val="45000"/>
            </a:schemeClr>
          </a:solidFill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49ED158E-9390-49A8-8F4E-D3B9E376217E}"/>
                </a:ext>
              </a:extLst>
            </p:cNvPr>
            <p:cNvSpPr/>
            <p:nvPr/>
          </p:nvSpPr>
          <p:spPr>
            <a:xfrm>
              <a:off x="1569947" y="10498792"/>
              <a:ext cx="1633113" cy="707886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17%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6C6EEA9-25C9-4710-B8B0-C3A64FEE3A1B}"/>
                </a:ext>
              </a:extLst>
            </p:cNvPr>
            <p:cNvSpPr/>
            <p:nvPr/>
          </p:nvSpPr>
          <p:spPr>
            <a:xfrm>
              <a:off x="1569947" y="11165839"/>
              <a:ext cx="1633113" cy="400110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생필품 구매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AE1E096B-6478-44AA-BE31-10D5804B7C84}"/>
              </a:ext>
            </a:extLst>
          </p:cNvPr>
          <p:cNvGrpSpPr/>
          <p:nvPr/>
        </p:nvGrpSpPr>
        <p:grpSpPr>
          <a:xfrm>
            <a:off x="6318292" y="10675736"/>
            <a:ext cx="1449236" cy="1067157"/>
            <a:chOff x="1569947" y="10498792"/>
            <a:chExt cx="1633113" cy="1067157"/>
          </a:xfrm>
          <a:solidFill>
            <a:schemeClr val="bg1">
              <a:alpha val="45000"/>
            </a:schemeClr>
          </a:solidFill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1387376-8B4D-48DD-8245-CBD8457B0E01}"/>
                </a:ext>
              </a:extLst>
            </p:cNvPr>
            <p:cNvSpPr/>
            <p:nvPr/>
          </p:nvSpPr>
          <p:spPr>
            <a:xfrm>
              <a:off x="1569947" y="10498792"/>
              <a:ext cx="1633113" cy="707886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12%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B9B206B5-C473-4363-8995-8AAA42AAB2A4}"/>
                </a:ext>
              </a:extLst>
            </p:cNvPr>
            <p:cNvSpPr/>
            <p:nvPr/>
          </p:nvSpPr>
          <p:spPr>
            <a:xfrm>
              <a:off x="1569947" y="11165839"/>
              <a:ext cx="1633113" cy="400110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문화교류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ACACA793-20C1-4741-BA19-D8A4C47371E0}"/>
              </a:ext>
            </a:extLst>
          </p:cNvPr>
          <p:cNvGrpSpPr/>
          <p:nvPr/>
        </p:nvGrpSpPr>
        <p:grpSpPr>
          <a:xfrm>
            <a:off x="8109355" y="10702053"/>
            <a:ext cx="1449236" cy="1067157"/>
            <a:chOff x="1569947" y="10498792"/>
            <a:chExt cx="1633113" cy="1067157"/>
          </a:xfrm>
          <a:solidFill>
            <a:schemeClr val="bg1">
              <a:alpha val="45000"/>
            </a:schemeClr>
          </a:solidFill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1038C6B0-085D-431A-81DF-41E90FEAFB4A}"/>
                </a:ext>
              </a:extLst>
            </p:cNvPr>
            <p:cNvSpPr/>
            <p:nvPr/>
          </p:nvSpPr>
          <p:spPr>
            <a:xfrm>
              <a:off x="1569947" y="10498792"/>
              <a:ext cx="1633113" cy="707886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10%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634E6202-4E51-4AD9-BEE0-AE66EA995F0A}"/>
                </a:ext>
              </a:extLst>
            </p:cNvPr>
            <p:cNvSpPr/>
            <p:nvPr/>
          </p:nvSpPr>
          <p:spPr>
            <a:xfrm>
              <a:off x="1569947" y="11165839"/>
              <a:ext cx="1633113" cy="400110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숙박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952D2B85-E515-4205-A56E-7D0897678C67}"/>
              </a:ext>
            </a:extLst>
          </p:cNvPr>
          <p:cNvGrpSpPr/>
          <p:nvPr/>
        </p:nvGrpSpPr>
        <p:grpSpPr>
          <a:xfrm>
            <a:off x="9900419" y="10714187"/>
            <a:ext cx="1449236" cy="1067157"/>
            <a:chOff x="1569947" y="10498792"/>
            <a:chExt cx="1633113" cy="1067157"/>
          </a:xfrm>
          <a:solidFill>
            <a:schemeClr val="bg1">
              <a:alpha val="45000"/>
            </a:schemeClr>
          </a:solidFill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AA78C7AC-1BEB-46BE-8EBF-9081ADB66F0F}"/>
                </a:ext>
              </a:extLst>
            </p:cNvPr>
            <p:cNvSpPr/>
            <p:nvPr/>
          </p:nvSpPr>
          <p:spPr>
            <a:xfrm>
              <a:off x="1569947" y="10498792"/>
              <a:ext cx="1633113" cy="707886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5%</a:t>
              </a: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C420C53C-8BC6-47AA-8019-8D94714B37CC}"/>
                </a:ext>
              </a:extLst>
            </p:cNvPr>
            <p:cNvSpPr/>
            <p:nvPr/>
          </p:nvSpPr>
          <p:spPr>
            <a:xfrm>
              <a:off x="1569947" y="11165839"/>
              <a:ext cx="1633113" cy="400110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구인구직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037" name="직사각형 1036">
            <a:extLst>
              <a:ext uri="{FF2B5EF4-FFF2-40B4-BE49-F238E27FC236}">
                <a16:creationId xmlns:a16="http://schemas.microsoft.com/office/drawing/2014/main" id="{380BAD5B-85D0-4844-8BA0-47966F92EA55}"/>
              </a:ext>
            </a:extLst>
          </p:cNvPr>
          <p:cNvSpPr/>
          <p:nvPr/>
        </p:nvSpPr>
        <p:spPr>
          <a:xfrm>
            <a:off x="2539670" y="10935740"/>
            <a:ext cx="50715" cy="5392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653537CD-DA0B-4410-8EB2-04F9B5FBB62E}"/>
              </a:ext>
            </a:extLst>
          </p:cNvPr>
          <p:cNvSpPr/>
          <p:nvPr/>
        </p:nvSpPr>
        <p:spPr>
          <a:xfrm>
            <a:off x="4330733" y="10910048"/>
            <a:ext cx="50715" cy="5392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6A41D4E4-110C-4315-8A79-F50127678465}"/>
              </a:ext>
            </a:extLst>
          </p:cNvPr>
          <p:cNvSpPr/>
          <p:nvPr/>
        </p:nvSpPr>
        <p:spPr>
          <a:xfrm>
            <a:off x="6020975" y="12443219"/>
            <a:ext cx="50715" cy="5392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B91BBA4B-BC55-469C-B5DA-92679416A6BC}"/>
              </a:ext>
            </a:extLst>
          </p:cNvPr>
          <p:cNvSpPr/>
          <p:nvPr/>
        </p:nvSpPr>
        <p:spPr>
          <a:xfrm>
            <a:off x="6116606" y="10957087"/>
            <a:ext cx="50715" cy="5392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1D05B224-8B81-4478-80C0-2725091F27C9}"/>
              </a:ext>
            </a:extLst>
          </p:cNvPr>
          <p:cNvSpPr/>
          <p:nvPr/>
        </p:nvSpPr>
        <p:spPr>
          <a:xfrm>
            <a:off x="10017126" y="12443219"/>
            <a:ext cx="50715" cy="5392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8" name="그룹 1037">
            <a:extLst>
              <a:ext uri="{FF2B5EF4-FFF2-40B4-BE49-F238E27FC236}">
                <a16:creationId xmlns:a16="http://schemas.microsoft.com/office/drawing/2014/main" id="{41E5A80C-821B-429E-99A5-FB34CF566D2B}"/>
              </a:ext>
            </a:extLst>
          </p:cNvPr>
          <p:cNvGrpSpPr/>
          <p:nvPr/>
        </p:nvGrpSpPr>
        <p:grpSpPr>
          <a:xfrm>
            <a:off x="5119248" y="1961523"/>
            <a:ext cx="3235120" cy="804678"/>
            <a:chOff x="3954885" y="1257588"/>
            <a:chExt cx="3235120" cy="804678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1520529-B67A-4055-B82C-82A9353BB4EB}"/>
                </a:ext>
              </a:extLst>
            </p:cNvPr>
            <p:cNvSpPr txBox="1"/>
            <p:nvPr/>
          </p:nvSpPr>
          <p:spPr>
            <a:xfrm>
              <a:off x="3954885" y="1257588"/>
              <a:ext cx="2924198" cy="584775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rgbClr val="C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[ KNUEARTH ]</a:t>
              </a:r>
              <a:endParaRPr lang="ko-KR" altLang="en-US" sz="32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428CF5D-E521-4369-9975-8ECBEE100A03}"/>
                </a:ext>
              </a:extLst>
            </p:cNvPr>
            <p:cNvSpPr txBox="1"/>
            <p:nvPr/>
          </p:nvSpPr>
          <p:spPr>
            <a:xfrm>
              <a:off x="3988872" y="1754489"/>
              <a:ext cx="3201133" cy="30777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400" dirty="0">
                  <a:solidFill>
                    <a:srgbClr val="AE172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; THE LITTLE EARTH ON YOUR HAND</a:t>
              </a:r>
              <a:endParaRPr lang="ko-KR" altLang="en-US" sz="1400" dirty="0">
                <a:solidFill>
                  <a:srgbClr val="AE172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054" name="그룹 1053">
            <a:extLst>
              <a:ext uri="{FF2B5EF4-FFF2-40B4-BE49-F238E27FC236}">
                <a16:creationId xmlns:a16="http://schemas.microsoft.com/office/drawing/2014/main" id="{C55DDBC0-A0D5-48B1-A19E-226BA8BD1691}"/>
              </a:ext>
            </a:extLst>
          </p:cNvPr>
          <p:cNvGrpSpPr/>
          <p:nvPr/>
        </p:nvGrpSpPr>
        <p:grpSpPr>
          <a:xfrm>
            <a:off x="1588454" y="14355156"/>
            <a:ext cx="9261755" cy="461665"/>
            <a:chOff x="1465123" y="13810001"/>
            <a:chExt cx="9261755" cy="46166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74C60EC-8E92-4E01-8538-4363E455DD4C}"/>
                </a:ext>
              </a:extLst>
            </p:cNvPr>
            <p:cNvSpPr/>
            <p:nvPr/>
          </p:nvSpPr>
          <p:spPr>
            <a:xfrm>
              <a:off x="1465123" y="13810001"/>
              <a:ext cx="92617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KEYWORD</a:t>
              </a:r>
            </a:p>
          </p:txBody>
        </p:sp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B55B2558-314D-41AF-8253-857C1E63A1ED}"/>
                </a:ext>
              </a:extLst>
            </p:cNvPr>
            <p:cNvSpPr/>
            <p:nvPr/>
          </p:nvSpPr>
          <p:spPr>
            <a:xfrm>
              <a:off x="5227691" y="14196795"/>
              <a:ext cx="1744614" cy="45719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53" name="그룹 1052">
            <a:extLst>
              <a:ext uri="{FF2B5EF4-FFF2-40B4-BE49-F238E27FC236}">
                <a16:creationId xmlns:a16="http://schemas.microsoft.com/office/drawing/2014/main" id="{85A0E058-2884-4B9E-ADBA-524C48B83E19}"/>
              </a:ext>
            </a:extLst>
          </p:cNvPr>
          <p:cNvGrpSpPr/>
          <p:nvPr/>
        </p:nvGrpSpPr>
        <p:grpSpPr>
          <a:xfrm>
            <a:off x="1737791" y="15437518"/>
            <a:ext cx="8725859" cy="2044793"/>
            <a:chOff x="1852091" y="15437518"/>
            <a:chExt cx="8725859" cy="2044793"/>
          </a:xfrm>
        </p:grpSpPr>
        <p:grpSp>
          <p:nvGrpSpPr>
            <p:cNvPr id="1047" name="그룹 1046">
              <a:extLst>
                <a:ext uri="{FF2B5EF4-FFF2-40B4-BE49-F238E27FC236}">
                  <a16:creationId xmlns:a16="http://schemas.microsoft.com/office/drawing/2014/main" id="{B7A01A35-331D-418D-9EAE-6E34D01BAD06}"/>
                </a:ext>
              </a:extLst>
            </p:cNvPr>
            <p:cNvGrpSpPr/>
            <p:nvPr/>
          </p:nvGrpSpPr>
          <p:grpSpPr>
            <a:xfrm>
              <a:off x="2124122" y="15437518"/>
              <a:ext cx="8419020" cy="1229840"/>
              <a:chOff x="2019114" y="17076634"/>
              <a:chExt cx="8419020" cy="1229840"/>
            </a:xfrm>
          </p:grpSpPr>
          <p:grpSp>
            <p:nvGrpSpPr>
              <p:cNvPr id="1044" name="그룹 1043">
                <a:extLst>
                  <a:ext uri="{FF2B5EF4-FFF2-40B4-BE49-F238E27FC236}">
                    <a16:creationId xmlns:a16="http://schemas.microsoft.com/office/drawing/2014/main" id="{50E5250A-67BB-4F4C-9E01-6D7391F7E2BF}"/>
                  </a:ext>
                </a:extLst>
              </p:cNvPr>
              <p:cNvGrpSpPr/>
              <p:nvPr/>
            </p:nvGrpSpPr>
            <p:grpSpPr>
              <a:xfrm>
                <a:off x="5645694" y="17140614"/>
                <a:ext cx="1165860" cy="1165860"/>
                <a:chOff x="6464255" y="16250586"/>
                <a:chExt cx="1165860" cy="1165860"/>
              </a:xfrm>
            </p:grpSpPr>
            <p:sp>
              <p:nvSpPr>
                <p:cNvPr id="292" name="타원 291">
                  <a:extLst>
                    <a:ext uri="{FF2B5EF4-FFF2-40B4-BE49-F238E27FC236}">
                      <a16:creationId xmlns:a16="http://schemas.microsoft.com/office/drawing/2014/main" id="{4654FA25-157B-4126-B878-89ECAF24F35F}"/>
                    </a:ext>
                  </a:extLst>
                </p:cNvPr>
                <p:cNvSpPr/>
                <p:nvPr/>
              </p:nvSpPr>
              <p:spPr>
                <a:xfrm>
                  <a:off x="6464255" y="16250586"/>
                  <a:ext cx="1165860" cy="116586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BE212B"/>
                  </a:solidFill>
                </a:ln>
                <a:scene3d>
                  <a:camera prst="obliqueBottomLeft"/>
                  <a:lightRig rig="threePt" dir="t"/>
                </a:scene3d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pc="-1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  <p:pic>
              <p:nvPicPr>
                <p:cNvPr id="294" name="그림 293">
                  <a:extLst>
                    <a:ext uri="{FF2B5EF4-FFF2-40B4-BE49-F238E27FC236}">
                      <a16:creationId xmlns:a16="http://schemas.microsoft.com/office/drawing/2014/main" id="{7860E59B-F95F-49D1-847D-39FE73C4FC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35599" y="16423865"/>
                  <a:ext cx="805318" cy="805318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5">
                <a:extLst>
                  <a:ext uri="{FF2B5EF4-FFF2-40B4-BE49-F238E27FC236}">
                    <a16:creationId xmlns:a16="http://schemas.microsoft.com/office/drawing/2014/main" id="{9E8106D9-BCDE-4E77-85A7-23B3F2E5CF0F}"/>
                  </a:ext>
                </a:extLst>
              </p:cNvPr>
              <p:cNvGrpSpPr/>
              <p:nvPr/>
            </p:nvGrpSpPr>
            <p:grpSpPr>
              <a:xfrm>
                <a:off x="2019114" y="17140614"/>
                <a:ext cx="1165860" cy="1165860"/>
                <a:chOff x="2881817" y="16250586"/>
                <a:chExt cx="1165860" cy="1165860"/>
              </a:xfrm>
            </p:grpSpPr>
            <p:sp>
              <p:nvSpPr>
                <p:cNvPr id="290" name="타원 289">
                  <a:extLst>
                    <a:ext uri="{FF2B5EF4-FFF2-40B4-BE49-F238E27FC236}">
                      <a16:creationId xmlns:a16="http://schemas.microsoft.com/office/drawing/2014/main" id="{295BF987-CA1F-415D-BDD5-1730EBE230DA}"/>
                    </a:ext>
                  </a:extLst>
                </p:cNvPr>
                <p:cNvSpPr/>
                <p:nvPr/>
              </p:nvSpPr>
              <p:spPr>
                <a:xfrm>
                  <a:off x="2881817" y="16250586"/>
                  <a:ext cx="1165860" cy="116586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BE212B"/>
                  </a:solidFill>
                </a:ln>
                <a:scene3d>
                  <a:camera prst="obliqueBottomLeft"/>
                  <a:lightRig rig="threePt" dir="t"/>
                </a:scene3d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ko-KR" altLang="en-US" spc="-1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  <p:pic>
              <p:nvPicPr>
                <p:cNvPr id="295" name="그림 294">
                  <a:extLst>
                    <a:ext uri="{FF2B5EF4-FFF2-40B4-BE49-F238E27FC236}">
                      <a16:creationId xmlns:a16="http://schemas.microsoft.com/office/drawing/2014/main" id="{4E403A93-0119-4CA9-AB6F-44162E6A3F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23074" y="16486790"/>
                  <a:ext cx="679468" cy="679468"/>
                </a:xfrm>
                <a:prstGeom prst="rect">
                  <a:avLst/>
                </a:prstGeom>
              </p:spPr>
            </p:pic>
          </p:grpSp>
          <p:grpSp>
            <p:nvGrpSpPr>
              <p:cNvPr id="1045" name="그룹 1044">
                <a:extLst>
                  <a:ext uri="{FF2B5EF4-FFF2-40B4-BE49-F238E27FC236}">
                    <a16:creationId xmlns:a16="http://schemas.microsoft.com/office/drawing/2014/main" id="{F9D5680B-4ED7-4E21-9376-FAB98DF62B72}"/>
                  </a:ext>
                </a:extLst>
              </p:cNvPr>
              <p:cNvGrpSpPr/>
              <p:nvPr/>
            </p:nvGrpSpPr>
            <p:grpSpPr>
              <a:xfrm>
                <a:off x="3832404" y="17140614"/>
                <a:ext cx="1165860" cy="1165860"/>
                <a:chOff x="4723349" y="16250586"/>
                <a:chExt cx="1165860" cy="1165860"/>
              </a:xfrm>
            </p:grpSpPr>
            <p:sp>
              <p:nvSpPr>
                <p:cNvPr id="291" name="타원 290">
                  <a:extLst>
                    <a:ext uri="{FF2B5EF4-FFF2-40B4-BE49-F238E27FC236}">
                      <a16:creationId xmlns:a16="http://schemas.microsoft.com/office/drawing/2014/main" id="{4149C908-AB1A-407C-9FFF-DBC6668593F5}"/>
                    </a:ext>
                  </a:extLst>
                </p:cNvPr>
                <p:cNvSpPr/>
                <p:nvPr/>
              </p:nvSpPr>
              <p:spPr>
                <a:xfrm>
                  <a:off x="4723349" y="16250586"/>
                  <a:ext cx="1165860" cy="116586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C0C0C0"/>
                  </a:solidFill>
                </a:ln>
                <a:scene3d>
                  <a:camera prst="obliqueBottomLeft"/>
                  <a:lightRig rig="threePt" dir="t"/>
                </a:scene3d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ko-KR" altLang="en-US" spc="-1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  <p:pic>
              <p:nvPicPr>
                <p:cNvPr id="296" name="그림 295">
                  <a:extLst>
                    <a:ext uri="{FF2B5EF4-FFF2-40B4-BE49-F238E27FC236}">
                      <a16:creationId xmlns:a16="http://schemas.microsoft.com/office/drawing/2014/main" id="{36B3C199-0866-4BD9-AA2D-15C81FC89C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hqprint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rightnessContrast bright="-11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6168" y="16404263"/>
                  <a:ext cx="858505" cy="85850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2">
                <a:extLst>
                  <a:ext uri="{FF2B5EF4-FFF2-40B4-BE49-F238E27FC236}">
                    <a16:creationId xmlns:a16="http://schemas.microsoft.com/office/drawing/2014/main" id="{2ACBD10B-DFE8-4FA9-9F27-77286998D0D9}"/>
                  </a:ext>
                </a:extLst>
              </p:cNvPr>
              <p:cNvGrpSpPr/>
              <p:nvPr/>
            </p:nvGrpSpPr>
            <p:grpSpPr>
              <a:xfrm>
                <a:off x="7458984" y="17140614"/>
                <a:ext cx="1165860" cy="1165860"/>
                <a:chOff x="8305787" y="16250586"/>
                <a:chExt cx="1165860" cy="1165860"/>
              </a:xfrm>
            </p:grpSpPr>
            <p:sp>
              <p:nvSpPr>
                <p:cNvPr id="293" name="타원 292">
                  <a:extLst>
                    <a:ext uri="{FF2B5EF4-FFF2-40B4-BE49-F238E27FC236}">
                      <a16:creationId xmlns:a16="http://schemas.microsoft.com/office/drawing/2014/main" id="{5BBA753C-45DD-4C61-8BDB-F993B919CB54}"/>
                    </a:ext>
                  </a:extLst>
                </p:cNvPr>
                <p:cNvSpPr/>
                <p:nvPr/>
              </p:nvSpPr>
              <p:spPr>
                <a:xfrm>
                  <a:off x="8305787" y="16250586"/>
                  <a:ext cx="1165860" cy="116586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C0C0C0"/>
                  </a:solidFill>
                </a:ln>
                <a:scene3d>
                  <a:camera prst="obliqueBottomLeft"/>
                  <a:lightRig rig="threePt" dir="t"/>
                </a:scene3d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ko-KR" altLang="en-US" spc="-1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  <p:pic>
              <p:nvPicPr>
                <p:cNvPr id="297" name="그림 296">
                  <a:extLst>
                    <a:ext uri="{FF2B5EF4-FFF2-40B4-BE49-F238E27FC236}">
                      <a16:creationId xmlns:a16="http://schemas.microsoft.com/office/drawing/2014/main" id="{6BA75141-A1F9-4908-8411-8826246212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hqprint"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brightnessContrast bright="-11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89925" y="16404263"/>
                  <a:ext cx="802652" cy="802652"/>
                </a:xfrm>
                <a:prstGeom prst="rect">
                  <a:avLst/>
                </a:prstGeom>
              </p:spPr>
            </p:pic>
          </p:grpSp>
          <p:grpSp>
            <p:nvGrpSpPr>
              <p:cNvPr id="1042" name="그룹 1041">
                <a:extLst>
                  <a:ext uri="{FF2B5EF4-FFF2-40B4-BE49-F238E27FC236}">
                    <a16:creationId xmlns:a16="http://schemas.microsoft.com/office/drawing/2014/main" id="{962E86C2-43B9-4DA2-8F5E-335D3AF7B07A}"/>
                  </a:ext>
                </a:extLst>
              </p:cNvPr>
              <p:cNvGrpSpPr/>
              <p:nvPr/>
            </p:nvGrpSpPr>
            <p:grpSpPr>
              <a:xfrm>
                <a:off x="9272274" y="17076634"/>
                <a:ext cx="1165860" cy="1165860"/>
                <a:chOff x="965813" y="16250586"/>
                <a:chExt cx="1165860" cy="1165860"/>
              </a:xfrm>
            </p:grpSpPr>
            <p:sp>
              <p:nvSpPr>
                <p:cNvPr id="300" name="타원 299">
                  <a:extLst>
                    <a:ext uri="{FF2B5EF4-FFF2-40B4-BE49-F238E27FC236}">
                      <a16:creationId xmlns:a16="http://schemas.microsoft.com/office/drawing/2014/main" id="{05D39BB0-5BFB-40B8-B8FB-186258B8726B}"/>
                    </a:ext>
                  </a:extLst>
                </p:cNvPr>
                <p:cNvSpPr/>
                <p:nvPr/>
              </p:nvSpPr>
              <p:spPr>
                <a:xfrm>
                  <a:off x="965813" y="16250586"/>
                  <a:ext cx="1165860" cy="116586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BE212B"/>
                  </a:solidFill>
                </a:ln>
                <a:scene3d>
                  <a:camera prst="obliqueBottomLeft"/>
                  <a:lightRig rig="threePt" dir="t"/>
                </a:scene3d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ko-KR" altLang="en-US" spc="-1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305" name="이등변 삼각형 304">
                  <a:extLst>
                    <a:ext uri="{FF2B5EF4-FFF2-40B4-BE49-F238E27FC236}">
                      <a16:creationId xmlns:a16="http://schemas.microsoft.com/office/drawing/2014/main" id="{F71A286B-6EEA-49B7-B7CD-95DAD265877A}"/>
                    </a:ext>
                  </a:extLst>
                </p:cNvPr>
                <p:cNvSpPr/>
                <p:nvPr/>
              </p:nvSpPr>
              <p:spPr>
                <a:xfrm rot="10800000">
                  <a:off x="1253104" y="16949773"/>
                  <a:ext cx="587400" cy="326481"/>
                </a:xfrm>
                <a:prstGeom prst="triangle">
                  <a:avLst/>
                </a:prstGeom>
                <a:solidFill>
                  <a:srgbClr val="CE2B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6" name="타원 305">
                  <a:extLst>
                    <a:ext uri="{FF2B5EF4-FFF2-40B4-BE49-F238E27FC236}">
                      <a16:creationId xmlns:a16="http://schemas.microsoft.com/office/drawing/2014/main" id="{C02F2183-86AF-4DFE-BF1E-2C251F82623A}"/>
                    </a:ext>
                  </a:extLst>
                </p:cNvPr>
                <p:cNvSpPr/>
                <p:nvPr/>
              </p:nvSpPr>
              <p:spPr>
                <a:xfrm rot="5400000">
                  <a:off x="1186717" y="16389758"/>
                  <a:ext cx="720170" cy="720171"/>
                </a:xfrm>
                <a:prstGeom prst="ellipse">
                  <a:avLst/>
                </a:prstGeom>
                <a:solidFill>
                  <a:srgbClr val="CE2B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7" name="타원 306">
                  <a:extLst>
                    <a:ext uri="{FF2B5EF4-FFF2-40B4-BE49-F238E27FC236}">
                      <a16:creationId xmlns:a16="http://schemas.microsoft.com/office/drawing/2014/main" id="{560C0213-61AE-430F-A292-DAC09030A062}"/>
                    </a:ext>
                  </a:extLst>
                </p:cNvPr>
                <p:cNvSpPr/>
                <p:nvPr/>
              </p:nvSpPr>
              <p:spPr>
                <a:xfrm>
                  <a:off x="1290382" y="16497473"/>
                  <a:ext cx="504740" cy="5047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27000" sx="101000" sy="101000" algn="ctr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048" name="직사각형 1047">
              <a:extLst>
                <a:ext uri="{FF2B5EF4-FFF2-40B4-BE49-F238E27FC236}">
                  <a16:creationId xmlns:a16="http://schemas.microsoft.com/office/drawing/2014/main" id="{E8CF2520-BA1D-432B-9A81-FEF180B6202D}"/>
                </a:ext>
              </a:extLst>
            </p:cNvPr>
            <p:cNvSpPr/>
            <p:nvPr/>
          </p:nvSpPr>
          <p:spPr>
            <a:xfrm>
              <a:off x="1852091" y="16806169"/>
              <a:ext cx="170604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중고거래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Trade System</a:t>
              </a:r>
              <a:endParaRPr lang="ko-KR" altLang="en-US" dirty="0"/>
            </a:p>
          </p:txBody>
        </p:sp>
        <p:sp>
          <p:nvSpPr>
            <p:cNvPr id="1049" name="직사각형 1048">
              <a:extLst>
                <a:ext uri="{FF2B5EF4-FFF2-40B4-BE49-F238E27FC236}">
                  <a16:creationId xmlns:a16="http://schemas.microsoft.com/office/drawing/2014/main" id="{87FE65C2-6C0D-468A-8906-25CF1D264D31}"/>
                </a:ext>
              </a:extLst>
            </p:cNvPr>
            <p:cNvSpPr/>
            <p:nvPr/>
          </p:nvSpPr>
          <p:spPr>
            <a:xfrm>
              <a:off x="5337204" y="16828482"/>
              <a:ext cx="199285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병원서비스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Hospital Service</a:t>
              </a:r>
              <a:endParaRPr lang="ko-KR" altLang="en-US" dirty="0"/>
            </a:p>
          </p:txBody>
        </p:sp>
        <p:sp>
          <p:nvSpPr>
            <p:cNvPr id="1050" name="직사각형 1049">
              <a:extLst>
                <a:ext uri="{FF2B5EF4-FFF2-40B4-BE49-F238E27FC236}">
                  <a16:creationId xmlns:a16="http://schemas.microsoft.com/office/drawing/2014/main" id="{2E9CAE77-60FD-4EEA-986B-00A64AA77429}"/>
                </a:ext>
              </a:extLst>
            </p:cNvPr>
            <p:cNvSpPr/>
            <p:nvPr/>
          </p:nvSpPr>
          <p:spPr>
            <a:xfrm>
              <a:off x="3878922" y="16806609"/>
              <a:ext cx="12811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언어교환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Language</a:t>
              </a:r>
              <a:endParaRPr lang="ko-KR" altLang="en-US" dirty="0"/>
            </a:p>
          </p:txBody>
        </p:sp>
        <p:sp>
          <p:nvSpPr>
            <p:cNvPr id="1051" name="직사각형 1050">
              <a:extLst>
                <a:ext uri="{FF2B5EF4-FFF2-40B4-BE49-F238E27FC236}">
                  <a16:creationId xmlns:a16="http://schemas.microsoft.com/office/drawing/2014/main" id="{20DAC18E-AE46-4DF3-B984-869979FCAB8D}"/>
                </a:ext>
              </a:extLst>
            </p:cNvPr>
            <p:cNvSpPr/>
            <p:nvPr/>
          </p:nvSpPr>
          <p:spPr>
            <a:xfrm>
              <a:off x="7634602" y="16835980"/>
              <a:ext cx="102463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문화교류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Culture</a:t>
              </a:r>
              <a:endParaRPr lang="ko-KR" altLang="en-US" dirty="0"/>
            </a:p>
          </p:txBody>
        </p:sp>
        <p:sp>
          <p:nvSpPr>
            <p:cNvPr id="1052" name="직사각형 1051">
              <a:extLst>
                <a:ext uri="{FF2B5EF4-FFF2-40B4-BE49-F238E27FC236}">
                  <a16:creationId xmlns:a16="http://schemas.microsoft.com/office/drawing/2014/main" id="{73697885-85B4-426D-B581-4B472B55BC66}"/>
                </a:ext>
              </a:extLst>
            </p:cNvPr>
            <p:cNvSpPr/>
            <p:nvPr/>
          </p:nvSpPr>
          <p:spPr>
            <a:xfrm>
              <a:off x="9330493" y="16818429"/>
              <a:ext cx="12474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생활꿀팁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Living Tip</a:t>
              </a:r>
            </a:p>
          </p:txBody>
        </p:sp>
      </p:grpSp>
      <p:sp>
        <p:nvSpPr>
          <p:cNvPr id="325" name="TextBox 324">
            <a:extLst>
              <a:ext uri="{FF2B5EF4-FFF2-40B4-BE49-F238E27FC236}">
                <a16:creationId xmlns:a16="http://schemas.microsoft.com/office/drawing/2014/main" id="{DCABB50B-7579-4338-9644-44AFA58297FA}"/>
              </a:ext>
            </a:extLst>
          </p:cNvPr>
          <p:cNvSpPr txBox="1"/>
          <p:nvPr/>
        </p:nvSpPr>
        <p:spPr>
          <a:xfrm>
            <a:off x="1075334" y="19684519"/>
            <a:ext cx="1605889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COOPERATION</a:t>
            </a:r>
            <a:endParaRPr lang="ko-KR" altLang="en-US" sz="16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26" name="그룹 325">
            <a:extLst>
              <a:ext uri="{FF2B5EF4-FFF2-40B4-BE49-F238E27FC236}">
                <a16:creationId xmlns:a16="http://schemas.microsoft.com/office/drawing/2014/main" id="{5124FE9F-B797-40FE-AD73-476B38C26154}"/>
              </a:ext>
            </a:extLst>
          </p:cNvPr>
          <p:cNvGrpSpPr/>
          <p:nvPr/>
        </p:nvGrpSpPr>
        <p:grpSpPr>
          <a:xfrm>
            <a:off x="1002420" y="19043326"/>
            <a:ext cx="623313" cy="1082999"/>
            <a:chOff x="761810" y="3604194"/>
            <a:chExt cx="220975" cy="321975"/>
          </a:xfrm>
        </p:grpSpPr>
        <p:cxnSp>
          <p:nvCxnSpPr>
            <p:cNvPr id="327" name="직선 연결선 326">
              <a:extLst>
                <a:ext uri="{FF2B5EF4-FFF2-40B4-BE49-F238E27FC236}">
                  <a16:creationId xmlns:a16="http://schemas.microsoft.com/office/drawing/2014/main" id="{2B18ECDD-0839-4160-8317-52F952A355AF}"/>
                </a:ext>
              </a:extLst>
            </p:cNvPr>
            <p:cNvCxnSpPr/>
            <p:nvPr/>
          </p:nvCxnSpPr>
          <p:spPr>
            <a:xfrm>
              <a:off x="761810" y="3604194"/>
              <a:ext cx="0" cy="321975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직선 연결선 327">
              <a:extLst>
                <a:ext uri="{FF2B5EF4-FFF2-40B4-BE49-F238E27FC236}">
                  <a16:creationId xmlns:a16="http://schemas.microsoft.com/office/drawing/2014/main" id="{AE123E0A-BAE7-40F6-B0E0-C081FA864A00}"/>
                </a:ext>
              </a:extLst>
            </p:cNvPr>
            <p:cNvCxnSpPr>
              <a:cxnSpLocks/>
            </p:cNvCxnSpPr>
            <p:nvPr/>
          </p:nvCxnSpPr>
          <p:spPr>
            <a:xfrm>
              <a:off x="761810" y="3926169"/>
              <a:ext cx="220975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  <a:headEnd type="none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29" name="그림 328">
            <a:extLst>
              <a:ext uri="{FF2B5EF4-FFF2-40B4-BE49-F238E27FC236}">
                <a16:creationId xmlns:a16="http://schemas.microsoft.com/office/drawing/2014/main" id="{AF9451BC-9131-40C6-B651-51832BC8C65C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9999" y="21615675"/>
            <a:ext cx="3876221" cy="2584148"/>
          </a:xfrm>
          <a:prstGeom prst="rect">
            <a:avLst/>
          </a:prstGeom>
        </p:spPr>
      </p:pic>
      <p:grpSp>
        <p:nvGrpSpPr>
          <p:cNvPr id="1055" name="그룹 1054">
            <a:extLst>
              <a:ext uri="{FF2B5EF4-FFF2-40B4-BE49-F238E27FC236}">
                <a16:creationId xmlns:a16="http://schemas.microsoft.com/office/drawing/2014/main" id="{8D081B86-B199-4742-B9DB-44F590020C67}"/>
              </a:ext>
            </a:extLst>
          </p:cNvPr>
          <p:cNvGrpSpPr/>
          <p:nvPr/>
        </p:nvGrpSpPr>
        <p:grpSpPr>
          <a:xfrm>
            <a:off x="5915882" y="20448227"/>
            <a:ext cx="5339431" cy="782005"/>
            <a:chOff x="5912201" y="20235797"/>
            <a:chExt cx="5339431" cy="782005"/>
          </a:xfrm>
        </p:grpSpPr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1C755901-14C6-4509-96C5-947E3F6863F7}"/>
                </a:ext>
              </a:extLst>
            </p:cNvPr>
            <p:cNvSpPr txBox="1"/>
            <p:nvPr/>
          </p:nvSpPr>
          <p:spPr>
            <a:xfrm>
              <a:off x="7131847" y="20235797"/>
              <a:ext cx="2900153" cy="52322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3600" b="1">
                  <a:solidFill>
                    <a:srgbClr val="3C3B39"/>
                  </a:solidFill>
                  <a:ea typeface="+mj-ea"/>
                </a:defRPr>
              </a:lvl1pPr>
            </a:lstStyle>
            <a:p>
              <a:pPr algn="ctr"/>
              <a:r>
                <a:rPr lang="ko-KR" altLang="en-US" sz="2800" b="0" dirty="0">
                  <a:solidFill>
                    <a:srgbClr val="AE172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부제목 </a:t>
              </a:r>
              <a:r>
                <a:rPr lang="en-US" altLang="ko-KR" sz="2800" b="0" dirty="0">
                  <a:solidFill>
                    <a:srgbClr val="AE172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SUBTITLE</a:t>
              </a:r>
              <a:endParaRPr lang="ko-KR" altLang="en-US" sz="2800" b="0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DABE9D6F-0C6B-42E1-9610-BD2256691535}"/>
                </a:ext>
              </a:extLst>
            </p:cNvPr>
            <p:cNvSpPr txBox="1"/>
            <p:nvPr/>
          </p:nvSpPr>
          <p:spPr>
            <a:xfrm>
              <a:off x="7035866" y="20710025"/>
              <a:ext cx="3092130" cy="30777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THE LITTLE EARTH ON YOUR HAND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48938780-E1AD-46A0-91EF-71055AD708D1}"/>
                </a:ext>
              </a:extLst>
            </p:cNvPr>
            <p:cNvSpPr/>
            <p:nvPr/>
          </p:nvSpPr>
          <p:spPr>
            <a:xfrm>
              <a:off x="5912201" y="20416620"/>
              <a:ext cx="54000" cy="396000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F6BDBE17-51EF-4271-BB6F-F740CC2B8FD8}"/>
                </a:ext>
              </a:extLst>
            </p:cNvPr>
            <p:cNvSpPr/>
            <p:nvPr/>
          </p:nvSpPr>
          <p:spPr>
            <a:xfrm>
              <a:off x="11197632" y="20416620"/>
              <a:ext cx="54000" cy="396000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412E4953-7C59-4DBE-9E3D-250401EC989F}"/>
              </a:ext>
            </a:extLst>
          </p:cNvPr>
          <p:cNvSpPr/>
          <p:nvPr/>
        </p:nvSpPr>
        <p:spPr>
          <a:xfrm>
            <a:off x="1661619" y="21020465"/>
            <a:ext cx="4526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International Exchange Buddy System 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Third Party Application in KNU</a:t>
            </a:r>
            <a:endParaRPr lang="en-US" altLang="ko-KR" dirty="0">
              <a:solidFill>
                <a:schemeClr val="bg1">
                  <a:lumMod val="50000"/>
                </a:schemeClr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41" name="그룹 340">
            <a:extLst>
              <a:ext uri="{FF2B5EF4-FFF2-40B4-BE49-F238E27FC236}">
                <a16:creationId xmlns:a16="http://schemas.microsoft.com/office/drawing/2014/main" id="{0AEC6153-DC88-4054-96E5-3B8FA2D5C72F}"/>
              </a:ext>
            </a:extLst>
          </p:cNvPr>
          <p:cNvGrpSpPr/>
          <p:nvPr/>
        </p:nvGrpSpPr>
        <p:grpSpPr>
          <a:xfrm>
            <a:off x="5915882" y="22018489"/>
            <a:ext cx="5339431" cy="782005"/>
            <a:chOff x="5912201" y="20235797"/>
            <a:chExt cx="5339431" cy="782005"/>
          </a:xfrm>
        </p:grpSpPr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2926B3D5-718C-4E44-ADC7-D3F9B67E71FD}"/>
                </a:ext>
              </a:extLst>
            </p:cNvPr>
            <p:cNvSpPr txBox="1"/>
            <p:nvPr/>
          </p:nvSpPr>
          <p:spPr>
            <a:xfrm>
              <a:off x="7238833" y="20235797"/>
              <a:ext cx="2686185" cy="52322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3600" b="1">
                  <a:solidFill>
                    <a:srgbClr val="3C3B39"/>
                  </a:solidFill>
                  <a:ea typeface="+mj-ea"/>
                </a:defRPr>
              </a:lvl1pPr>
            </a:lstStyle>
            <a:p>
              <a:pPr algn="ctr"/>
              <a:r>
                <a:rPr lang="ko-KR" altLang="en-US" sz="2800" b="0" dirty="0">
                  <a:solidFill>
                    <a:srgbClr val="AE172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슬로건 </a:t>
              </a:r>
              <a:r>
                <a:rPr lang="en-US" altLang="ko-KR" sz="2800" b="0" dirty="0">
                  <a:solidFill>
                    <a:srgbClr val="AE172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SLOGAN</a:t>
              </a:r>
              <a:endParaRPr lang="ko-KR" altLang="en-US" sz="2800" b="0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C50E1560-7D8F-4773-8C8E-12914782A4F7}"/>
                </a:ext>
              </a:extLst>
            </p:cNvPr>
            <p:cNvSpPr txBox="1"/>
            <p:nvPr/>
          </p:nvSpPr>
          <p:spPr>
            <a:xfrm>
              <a:off x="6340541" y="20710025"/>
              <a:ext cx="4450321" cy="30777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DON’T BE AFRAID | COME FIRST | ENJOY TOGETHER</a:t>
              </a:r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1726B036-EA10-4CAA-8FAC-6F1D92174005}"/>
                </a:ext>
              </a:extLst>
            </p:cNvPr>
            <p:cNvSpPr/>
            <p:nvPr/>
          </p:nvSpPr>
          <p:spPr>
            <a:xfrm>
              <a:off x="5912201" y="20416620"/>
              <a:ext cx="54000" cy="396000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8B4342E0-A82B-4F98-B628-EF7F4E495E0A}"/>
                </a:ext>
              </a:extLst>
            </p:cNvPr>
            <p:cNvSpPr/>
            <p:nvPr/>
          </p:nvSpPr>
          <p:spPr>
            <a:xfrm>
              <a:off x="11197632" y="20416620"/>
              <a:ext cx="54000" cy="396000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3CC777B-9391-47F8-845F-2BA6131E50D8}"/>
              </a:ext>
            </a:extLst>
          </p:cNvPr>
          <p:cNvCxnSpPr>
            <a:cxnSpLocks/>
          </p:cNvCxnSpPr>
          <p:nvPr/>
        </p:nvCxnSpPr>
        <p:spPr>
          <a:xfrm>
            <a:off x="852249" y="0"/>
            <a:ext cx="0" cy="2519997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 349">
            <a:extLst>
              <a:ext uri="{FF2B5EF4-FFF2-40B4-BE49-F238E27FC236}">
                <a16:creationId xmlns:a16="http://schemas.microsoft.com/office/drawing/2014/main" id="{AF9AD965-860E-492C-8526-A22ADEEB9EAD}"/>
              </a:ext>
            </a:extLst>
          </p:cNvPr>
          <p:cNvCxnSpPr>
            <a:cxnSpLocks/>
          </p:cNvCxnSpPr>
          <p:nvPr/>
        </p:nvCxnSpPr>
        <p:spPr>
          <a:xfrm>
            <a:off x="11447678" y="0"/>
            <a:ext cx="0" cy="2519997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5253041C-37E1-44A8-9DFD-9AFC4F99FA09}"/>
              </a:ext>
            </a:extLst>
          </p:cNvPr>
          <p:cNvCxnSpPr>
            <a:cxnSpLocks/>
          </p:cNvCxnSpPr>
          <p:nvPr/>
        </p:nvCxnSpPr>
        <p:spPr>
          <a:xfrm flipH="1">
            <a:off x="-1578144" y="13267633"/>
            <a:ext cx="15484838" cy="271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F0D6529F-830E-4F13-A0D2-CE84CE732492}"/>
              </a:ext>
            </a:extLst>
          </p:cNvPr>
          <p:cNvCxnSpPr>
            <a:cxnSpLocks/>
          </p:cNvCxnSpPr>
          <p:nvPr/>
        </p:nvCxnSpPr>
        <p:spPr>
          <a:xfrm flipH="1">
            <a:off x="-1578144" y="6374342"/>
            <a:ext cx="15484838" cy="271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659C173D-7C10-4755-8ABA-79DB15CF0E1D}"/>
              </a:ext>
            </a:extLst>
          </p:cNvPr>
          <p:cNvCxnSpPr>
            <a:cxnSpLocks/>
          </p:cNvCxnSpPr>
          <p:nvPr/>
        </p:nvCxnSpPr>
        <p:spPr>
          <a:xfrm flipH="1">
            <a:off x="-1578144" y="540368"/>
            <a:ext cx="15484838" cy="271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735EFF11-4EA2-4989-A87F-2A3AB5255E63}"/>
              </a:ext>
            </a:extLst>
          </p:cNvPr>
          <p:cNvCxnSpPr>
            <a:cxnSpLocks/>
          </p:cNvCxnSpPr>
          <p:nvPr/>
        </p:nvCxnSpPr>
        <p:spPr>
          <a:xfrm flipH="1">
            <a:off x="-1578144" y="18988693"/>
            <a:ext cx="15484838" cy="271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0E5DAB43-C907-4178-A403-F122C21E115F}"/>
              </a:ext>
            </a:extLst>
          </p:cNvPr>
          <p:cNvCxnSpPr>
            <a:cxnSpLocks/>
          </p:cNvCxnSpPr>
          <p:nvPr/>
        </p:nvCxnSpPr>
        <p:spPr>
          <a:xfrm flipH="1">
            <a:off x="-1578144" y="24306974"/>
            <a:ext cx="15484838" cy="271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0317521-2FC3-4F41-9523-F17FA7FD784D}"/>
              </a:ext>
            </a:extLst>
          </p:cNvPr>
          <p:cNvSpPr/>
          <p:nvPr/>
        </p:nvSpPr>
        <p:spPr>
          <a:xfrm>
            <a:off x="7912859" y="10957087"/>
            <a:ext cx="50715" cy="5392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8740E53-83F5-4C56-8561-046DE9F3AE28}"/>
              </a:ext>
            </a:extLst>
          </p:cNvPr>
          <p:cNvSpPr/>
          <p:nvPr/>
        </p:nvSpPr>
        <p:spPr>
          <a:xfrm>
            <a:off x="9693182" y="10951795"/>
            <a:ext cx="50715" cy="5392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F90416-4CF3-4671-8A2B-02B68BE6FA8E}"/>
              </a:ext>
            </a:extLst>
          </p:cNvPr>
          <p:cNvSpPr/>
          <p:nvPr/>
        </p:nvSpPr>
        <p:spPr>
          <a:xfrm>
            <a:off x="-3134555" y="6917128"/>
            <a:ext cx="3784019" cy="1186924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/>
              <a:t>양옆</a:t>
            </a:r>
            <a:r>
              <a:rPr lang="ko-KR" altLang="en-US" sz="3600" dirty="0"/>
              <a:t> 마진 </a:t>
            </a:r>
            <a:r>
              <a:rPr lang="en-US" altLang="ko-KR" sz="3600" dirty="0"/>
              <a:t>20%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5800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E31196-F6F4-48E1-A6BD-F8FB7117B36F}"/>
              </a:ext>
            </a:extLst>
          </p:cNvPr>
          <p:cNvSpPr/>
          <p:nvPr/>
        </p:nvSpPr>
        <p:spPr>
          <a:xfrm>
            <a:off x="-2" y="2"/>
            <a:ext cx="5400000" cy="720970"/>
          </a:xfrm>
          <a:prstGeom prst="rect">
            <a:avLst/>
          </a:prstGeom>
          <a:gradFill flip="none" rotWithShape="1">
            <a:gsLst>
              <a:gs pos="0">
                <a:srgbClr val="CB1F24"/>
              </a:gs>
              <a:gs pos="100000">
                <a:srgbClr val="A3191C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FBCDC1-6090-47E0-991E-871B3029D933}"/>
              </a:ext>
            </a:extLst>
          </p:cNvPr>
          <p:cNvSpPr/>
          <p:nvPr/>
        </p:nvSpPr>
        <p:spPr>
          <a:xfrm>
            <a:off x="0" y="543518"/>
            <a:ext cx="5399998" cy="8433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99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1" name="Freeform 41">
            <a:extLst>
              <a:ext uri="{FF2B5EF4-FFF2-40B4-BE49-F238E27FC236}">
                <a16:creationId xmlns:a16="http://schemas.microsoft.com/office/drawing/2014/main" id="{11E41B7A-4FAB-4ADC-AB91-CCB919B96C5B}"/>
              </a:ext>
            </a:extLst>
          </p:cNvPr>
          <p:cNvSpPr>
            <a:spLocks noEditPoints="1"/>
          </p:cNvSpPr>
          <p:nvPr/>
        </p:nvSpPr>
        <p:spPr bwMode="auto">
          <a:xfrm>
            <a:off x="2577501" y="667782"/>
            <a:ext cx="2825094" cy="2777957"/>
          </a:xfrm>
          <a:custGeom>
            <a:avLst/>
            <a:gdLst>
              <a:gd name="T0" fmla="*/ 686 w 1614"/>
              <a:gd name="T1" fmla="*/ 784 h 1587"/>
              <a:gd name="T2" fmla="*/ 686 w 1614"/>
              <a:gd name="T3" fmla="*/ 714 h 1587"/>
              <a:gd name="T4" fmla="*/ 926 w 1614"/>
              <a:gd name="T5" fmla="*/ 714 h 1587"/>
              <a:gd name="T6" fmla="*/ 679 w 1614"/>
              <a:gd name="T7" fmla="*/ 1012 h 1587"/>
              <a:gd name="T8" fmla="*/ 919 w 1614"/>
              <a:gd name="T9" fmla="*/ 986 h 1587"/>
              <a:gd name="T10" fmla="*/ 904 w 1614"/>
              <a:gd name="T11" fmla="*/ 869 h 1587"/>
              <a:gd name="T12" fmla="*/ 708 w 1614"/>
              <a:gd name="T13" fmla="*/ 869 h 1587"/>
              <a:gd name="T14" fmla="*/ 938 w 1614"/>
              <a:gd name="T15" fmla="*/ 544 h 1587"/>
              <a:gd name="T16" fmla="*/ 847 w 1614"/>
              <a:gd name="T17" fmla="*/ 528 h 1587"/>
              <a:gd name="T18" fmla="*/ 711 w 1614"/>
              <a:gd name="T19" fmla="*/ 955 h 1587"/>
              <a:gd name="T20" fmla="*/ 711 w 1614"/>
              <a:gd name="T21" fmla="*/ 914 h 1587"/>
              <a:gd name="T22" fmla="*/ 983 w 1614"/>
              <a:gd name="T23" fmla="*/ 1141 h 1587"/>
              <a:gd name="T24" fmla="*/ 641 w 1614"/>
              <a:gd name="T25" fmla="*/ 1170 h 1587"/>
              <a:gd name="T26" fmla="*/ 1147 w 1614"/>
              <a:gd name="T27" fmla="*/ 806 h 1587"/>
              <a:gd name="T28" fmla="*/ 1106 w 1614"/>
              <a:gd name="T29" fmla="*/ 891 h 1587"/>
              <a:gd name="T30" fmla="*/ 1128 w 1614"/>
              <a:gd name="T31" fmla="*/ 626 h 1587"/>
              <a:gd name="T32" fmla="*/ 1043 w 1614"/>
              <a:gd name="T33" fmla="*/ 667 h 1587"/>
              <a:gd name="T34" fmla="*/ 1611 w 1614"/>
              <a:gd name="T35" fmla="*/ 585 h 1587"/>
              <a:gd name="T36" fmla="*/ 1283 w 1614"/>
              <a:gd name="T37" fmla="*/ 389 h 1587"/>
              <a:gd name="T38" fmla="*/ 831 w 1614"/>
              <a:gd name="T39" fmla="*/ 13 h 1587"/>
              <a:gd name="T40" fmla="*/ 803 w 1614"/>
              <a:gd name="T41" fmla="*/ 0 h 1587"/>
              <a:gd name="T42" fmla="*/ 784 w 1614"/>
              <a:gd name="T43" fmla="*/ 10 h 1587"/>
              <a:gd name="T44" fmla="*/ 464 w 1614"/>
              <a:gd name="T45" fmla="*/ 376 h 1587"/>
              <a:gd name="T46" fmla="*/ 3 w 1614"/>
              <a:gd name="T47" fmla="*/ 582 h 1587"/>
              <a:gd name="T48" fmla="*/ 6 w 1614"/>
              <a:gd name="T49" fmla="*/ 613 h 1587"/>
              <a:gd name="T50" fmla="*/ 227 w 1614"/>
              <a:gd name="T51" fmla="*/ 1157 h 1587"/>
              <a:gd name="T52" fmla="*/ 303 w 1614"/>
              <a:gd name="T53" fmla="*/ 1527 h 1587"/>
              <a:gd name="T54" fmla="*/ 809 w 1614"/>
              <a:gd name="T55" fmla="*/ 1429 h 1587"/>
              <a:gd name="T56" fmla="*/ 1286 w 1614"/>
              <a:gd name="T57" fmla="*/ 1536 h 1587"/>
              <a:gd name="T58" fmla="*/ 1308 w 1614"/>
              <a:gd name="T59" fmla="*/ 1527 h 1587"/>
              <a:gd name="T60" fmla="*/ 1317 w 1614"/>
              <a:gd name="T61" fmla="*/ 1508 h 1587"/>
              <a:gd name="T62" fmla="*/ 1460 w 1614"/>
              <a:gd name="T63" fmla="*/ 936 h 1587"/>
              <a:gd name="T64" fmla="*/ 1614 w 1614"/>
              <a:gd name="T65" fmla="*/ 594 h 1587"/>
              <a:gd name="T66" fmla="*/ 720 w 1614"/>
              <a:gd name="T67" fmla="*/ 120 h 1587"/>
              <a:gd name="T68" fmla="*/ 1039 w 1614"/>
              <a:gd name="T69" fmla="*/ 294 h 1587"/>
              <a:gd name="T70" fmla="*/ 209 w 1614"/>
              <a:gd name="T71" fmla="*/ 901 h 1587"/>
              <a:gd name="T72" fmla="*/ 142 w 1614"/>
              <a:gd name="T73" fmla="*/ 541 h 1587"/>
              <a:gd name="T74" fmla="*/ 294 w 1614"/>
              <a:gd name="T75" fmla="*/ 847 h 1587"/>
              <a:gd name="T76" fmla="*/ 515 w 1614"/>
              <a:gd name="T77" fmla="*/ 1508 h 1587"/>
              <a:gd name="T78" fmla="*/ 284 w 1614"/>
              <a:gd name="T79" fmla="*/ 1186 h 1587"/>
              <a:gd name="T80" fmla="*/ 806 w 1614"/>
              <a:gd name="T81" fmla="*/ 1299 h 1587"/>
              <a:gd name="T82" fmla="*/ 1346 w 1614"/>
              <a:gd name="T83" fmla="*/ 1328 h 1587"/>
              <a:gd name="T84" fmla="*/ 967 w 1614"/>
              <a:gd name="T85" fmla="*/ 1448 h 1587"/>
              <a:gd name="T86" fmla="*/ 1330 w 1614"/>
              <a:gd name="T87" fmla="*/ 1186 h 1587"/>
              <a:gd name="T88" fmla="*/ 1406 w 1614"/>
              <a:gd name="T89" fmla="*/ 898 h 1587"/>
              <a:gd name="T90" fmla="*/ 1289 w 1614"/>
              <a:gd name="T91" fmla="*/ 455 h 1587"/>
              <a:gd name="T92" fmla="*/ 986 w 1614"/>
              <a:gd name="T93" fmla="*/ 1201 h 1587"/>
              <a:gd name="T94" fmla="*/ 986 w 1614"/>
              <a:gd name="T95" fmla="*/ 1239 h 1587"/>
              <a:gd name="T96" fmla="*/ 951 w 1614"/>
              <a:gd name="T97" fmla="*/ 1097 h 1587"/>
              <a:gd name="T98" fmla="*/ 651 w 1614"/>
              <a:gd name="T99" fmla="*/ 1072 h 1587"/>
              <a:gd name="T100" fmla="*/ 739 w 1614"/>
              <a:gd name="T101" fmla="*/ 594 h 1587"/>
              <a:gd name="T102" fmla="*/ 695 w 1614"/>
              <a:gd name="T103" fmla="*/ 512 h 1587"/>
              <a:gd name="T104" fmla="*/ 553 w 1614"/>
              <a:gd name="T105" fmla="*/ 591 h 1587"/>
              <a:gd name="T106" fmla="*/ 540 w 1614"/>
              <a:gd name="T107" fmla="*/ 686 h 1587"/>
              <a:gd name="T108" fmla="*/ 506 w 1614"/>
              <a:gd name="T109" fmla="*/ 812 h 1587"/>
              <a:gd name="T110" fmla="*/ 439 w 1614"/>
              <a:gd name="T111" fmla="*/ 879 h 1587"/>
              <a:gd name="T112" fmla="*/ 506 w 1614"/>
              <a:gd name="T113" fmla="*/ 812 h 1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14" h="1587">
                <a:moveTo>
                  <a:pt x="926" y="800"/>
                </a:moveTo>
                <a:lnTo>
                  <a:pt x="926" y="784"/>
                </a:lnTo>
                <a:cubicBezTo>
                  <a:pt x="926" y="778"/>
                  <a:pt x="923" y="771"/>
                  <a:pt x="913" y="771"/>
                </a:cubicBezTo>
                <a:lnTo>
                  <a:pt x="698" y="771"/>
                </a:lnTo>
                <a:cubicBezTo>
                  <a:pt x="692" y="771"/>
                  <a:pt x="686" y="778"/>
                  <a:pt x="686" y="784"/>
                </a:cubicBezTo>
                <a:lnTo>
                  <a:pt x="686" y="800"/>
                </a:lnTo>
                <a:cubicBezTo>
                  <a:pt x="686" y="806"/>
                  <a:pt x="692" y="812"/>
                  <a:pt x="698" y="812"/>
                </a:cubicBezTo>
                <a:lnTo>
                  <a:pt x="913" y="812"/>
                </a:lnTo>
                <a:cubicBezTo>
                  <a:pt x="923" y="812"/>
                  <a:pt x="926" y="806"/>
                  <a:pt x="926" y="800"/>
                </a:cubicBezTo>
                <a:close/>
                <a:moveTo>
                  <a:pt x="686" y="714"/>
                </a:moveTo>
                <a:lnTo>
                  <a:pt x="686" y="727"/>
                </a:lnTo>
                <a:cubicBezTo>
                  <a:pt x="686" y="733"/>
                  <a:pt x="692" y="740"/>
                  <a:pt x="698" y="740"/>
                </a:cubicBezTo>
                <a:lnTo>
                  <a:pt x="913" y="740"/>
                </a:lnTo>
                <a:cubicBezTo>
                  <a:pt x="923" y="740"/>
                  <a:pt x="926" y="733"/>
                  <a:pt x="926" y="727"/>
                </a:cubicBezTo>
                <a:lnTo>
                  <a:pt x="926" y="714"/>
                </a:lnTo>
                <a:cubicBezTo>
                  <a:pt x="926" y="705"/>
                  <a:pt x="923" y="699"/>
                  <a:pt x="913" y="699"/>
                </a:cubicBezTo>
                <a:lnTo>
                  <a:pt x="698" y="699"/>
                </a:lnTo>
                <a:cubicBezTo>
                  <a:pt x="692" y="699"/>
                  <a:pt x="686" y="705"/>
                  <a:pt x="686" y="714"/>
                </a:cubicBezTo>
                <a:close/>
                <a:moveTo>
                  <a:pt x="679" y="999"/>
                </a:moveTo>
                <a:lnTo>
                  <a:pt x="679" y="1012"/>
                </a:lnTo>
                <a:cubicBezTo>
                  <a:pt x="679" y="1021"/>
                  <a:pt x="686" y="1024"/>
                  <a:pt x="692" y="1024"/>
                </a:cubicBezTo>
                <a:lnTo>
                  <a:pt x="919" y="1024"/>
                </a:lnTo>
                <a:cubicBezTo>
                  <a:pt x="926" y="1024"/>
                  <a:pt x="932" y="1021"/>
                  <a:pt x="932" y="1012"/>
                </a:cubicBezTo>
                <a:lnTo>
                  <a:pt x="932" y="999"/>
                </a:lnTo>
                <a:cubicBezTo>
                  <a:pt x="932" y="993"/>
                  <a:pt x="926" y="986"/>
                  <a:pt x="919" y="986"/>
                </a:cubicBezTo>
                <a:lnTo>
                  <a:pt x="692" y="986"/>
                </a:lnTo>
                <a:cubicBezTo>
                  <a:pt x="686" y="986"/>
                  <a:pt x="679" y="993"/>
                  <a:pt x="679" y="999"/>
                </a:cubicBezTo>
                <a:close/>
                <a:moveTo>
                  <a:pt x="720" y="882"/>
                </a:moveTo>
                <a:lnTo>
                  <a:pt x="891" y="882"/>
                </a:lnTo>
                <a:cubicBezTo>
                  <a:pt x="897" y="882"/>
                  <a:pt x="904" y="876"/>
                  <a:pt x="904" y="869"/>
                </a:cubicBezTo>
                <a:lnTo>
                  <a:pt x="904" y="857"/>
                </a:lnTo>
                <a:cubicBezTo>
                  <a:pt x="904" y="850"/>
                  <a:pt x="897" y="844"/>
                  <a:pt x="891" y="844"/>
                </a:cubicBezTo>
                <a:lnTo>
                  <a:pt x="720" y="844"/>
                </a:lnTo>
                <a:cubicBezTo>
                  <a:pt x="714" y="844"/>
                  <a:pt x="708" y="850"/>
                  <a:pt x="708" y="857"/>
                </a:cubicBezTo>
                <a:lnTo>
                  <a:pt x="708" y="869"/>
                </a:lnTo>
                <a:cubicBezTo>
                  <a:pt x="708" y="876"/>
                  <a:pt x="714" y="882"/>
                  <a:pt x="720" y="882"/>
                </a:cubicBezTo>
                <a:close/>
                <a:moveTo>
                  <a:pt x="878" y="594"/>
                </a:moveTo>
                <a:lnTo>
                  <a:pt x="910" y="569"/>
                </a:lnTo>
                <a:lnTo>
                  <a:pt x="951" y="582"/>
                </a:lnTo>
                <a:lnTo>
                  <a:pt x="938" y="544"/>
                </a:lnTo>
                <a:lnTo>
                  <a:pt x="964" y="512"/>
                </a:lnTo>
                <a:lnTo>
                  <a:pt x="923" y="512"/>
                </a:lnTo>
                <a:lnTo>
                  <a:pt x="897" y="477"/>
                </a:lnTo>
                <a:lnTo>
                  <a:pt x="885" y="515"/>
                </a:lnTo>
                <a:lnTo>
                  <a:pt x="847" y="528"/>
                </a:lnTo>
                <a:lnTo>
                  <a:pt x="878" y="553"/>
                </a:lnTo>
                <a:lnTo>
                  <a:pt x="878" y="594"/>
                </a:lnTo>
                <a:close/>
                <a:moveTo>
                  <a:pt x="698" y="926"/>
                </a:moveTo>
                <a:lnTo>
                  <a:pt x="698" y="942"/>
                </a:lnTo>
                <a:cubicBezTo>
                  <a:pt x="698" y="948"/>
                  <a:pt x="701" y="955"/>
                  <a:pt x="711" y="955"/>
                </a:cubicBezTo>
                <a:lnTo>
                  <a:pt x="904" y="955"/>
                </a:lnTo>
                <a:cubicBezTo>
                  <a:pt x="910" y="955"/>
                  <a:pt x="916" y="948"/>
                  <a:pt x="916" y="942"/>
                </a:cubicBezTo>
                <a:lnTo>
                  <a:pt x="916" y="926"/>
                </a:lnTo>
                <a:cubicBezTo>
                  <a:pt x="916" y="920"/>
                  <a:pt x="910" y="914"/>
                  <a:pt x="904" y="914"/>
                </a:cubicBezTo>
                <a:lnTo>
                  <a:pt x="711" y="914"/>
                </a:lnTo>
                <a:cubicBezTo>
                  <a:pt x="701" y="914"/>
                  <a:pt x="698" y="920"/>
                  <a:pt x="698" y="926"/>
                </a:cubicBezTo>
                <a:close/>
                <a:moveTo>
                  <a:pt x="641" y="1170"/>
                </a:moveTo>
                <a:lnTo>
                  <a:pt x="970" y="1170"/>
                </a:lnTo>
                <a:cubicBezTo>
                  <a:pt x="979" y="1170"/>
                  <a:pt x="983" y="1163"/>
                  <a:pt x="983" y="1157"/>
                </a:cubicBezTo>
                <a:lnTo>
                  <a:pt x="983" y="1141"/>
                </a:lnTo>
                <a:cubicBezTo>
                  <a:pt x="983" y="1135"/>
                  <a:pt x="979" y="1129"/>
                  <a:pt x="970" y="1129"/>
                </a:cubicBezTo>
                <a:lnTo>
                  <a:pt x="641" y="1129"/>
                </a:lnTo>
                <a:cubicBezTo>
                  <a:pt x="635" y="1129"/>
                  <a:pt x="629" y="1135"/>
                  <a:pt x="629" y="1141"/>
                </a:cubicBezTo>
                <a:lnTo>
                  <a:pt x="629" y="1157"/>
                </a:lnTo>
                <a:cubicBezTo>
                  <a:pt x="629" y="1163"/>
                  <a:pt x="635" y="1170"/>
                  <a:pt x="641" y="1170"/>
                </a:cubicBezTo>
                <a:close/>
                <a:moveTo>
                  <a:pt x="1137" y="866"/>
                </a:moveTo>
                <a:lnTo>
                  <a:pt x="1178" y="879"/>
                </a:lnTo>
                <a:lnTo>
                  <a:pt x="1163" y="841"/>
                </a:lnTo>
                <a:lnTo>
                  <a:pt x="1188" y="806"/>
                </a:lnTo>
                <a:lnTo>
                  <a:pt x="1147" y="806"/>
                </a:lnTo>
                <a:lnTo>
                  <a:pt x="1125" y="774"/>
                </a:lnTo>
                <a:lnTo>
                  <a:pt x="1112" y="812"/>
                </a:lnTo>
                <a:lnTo>
                  <a:pt x="1071" y="825"/>
                </a:lnTo>
                <a:lnTo>
                  <a:pt x="1106" y="850"/>
                </a:lnTo>
                <a:lnTo>
                  <a:pt x="1106" y="891"/>
                </a:lnTo>
                <a:lnTo>
                  <a:pt x="1137" y="866"/>
                </a:lnTo>
                <a:close/>
                <a:moveTo>
                  <a:pt x="1077" y="686"/>
                </a:moveTo>
                <a:lnTo>
                  <a:pt x="1115" y="699"/>
                </a:lnTo>
                <a:lnTo>
                  <a:pt x="1103" y="661"/>
                </a:lnTo>
                <a:lnTo>
                  <a:pt x="1128" y="626"/>
                </a:lnTo>
                <a:lnTo>
                  <a:pt x="1087" y="626"/>
                </a:lnTo>
                <a:lnTo>
                  <a:pt x="1062" y="591"/>
                </a:lnTo>
                <a:lnTo>
                  <a:pt x="1049" y="632"/>
                </a:lnTo>
                <a:lnTo>
                  <a:pt x="1011" y="645"/>
                </a:lnTo>
                <a:lnTo>
                  <a:pt x="1043" y="667"/>
                </a:lnTo>
                <a:lnTo>
                  <a:pt x="1043" y="708"/>
                </a:lnTo>
                <a:lnTo>
                  <a:pt x="1077" y="686"/>
                </a:lnTo>
                <a:close/>
                <a:moveTo>
                  <a:pt x="1614" y="591"/>
                </a:moveTo>
                <a:lnTo>
                  <a:pt x="1611" y="588"/>
                </a:lnTo>
                <a:lnTo>
                  <a:pt x="1611" y="585"/>
                </a:lnTo>
                <a:cubicBezTo>
                  <a:pt x="1611" y="579"/>
                  <a:pt x="1605" y="572"/>
                  <a:pt x="1599" y="569"/>
                </a:cubicBezTo>
                <a:lnTo>
                  <a:pt x="1592" y="566"/>
                </a:lnTo>
                <a:cubicBezTo>
                  <a:pt x="1545" y="547"/>
                  <a:pt x="1539" y="534"/>
                  <a:pt x="1529" y="512"/>
                </a:cubicBezTo>
                <a:cubicBezTo>
                  <a:pt x="1520" y="493"/>
                  <a:pt x="1507" y="468"/>
                  <a:pt x="1475" y="436"/>
                </a:cubicBezTo>
                <a:cubicBezTo>
                  <a:pt x="1403" y="364"/>
                  <a:pt x="1317" y="379"/>
                  <a:pt x="1283" y="389"/>
                </a:cubicBezTo>
                <a:cubicBezTo>
                  <a:pt x="1232" y="364"/>
                  <a:pt x="1185" y="364"/>
                  <a:pt x="1150" y="373"/>
                </a:cubicBezTo>
                <a:cubicBezTo>
                  <a:pt x="1150" y="335"/>
                  <a:pt x="1134" y="294"/>
                  <a:pt x="1093" y="256"/>
                </a:cubicBezTo>
                <a:cubicBezTo>
                  <a:pt x="1093" y="218"/>
                  <a:pt x="1081" y="130"/>
                  <a:pt x="989" y="85"/>
                </a:cubicBezTo>
                <a:cubicBezTo>
                  <a:pt x="948" y="63"/>
                  <a:pt x="923" y="60"/>
                  <a:pt x="900" y="57"/>
                </a:cubicBezTo>
                <a:cubicBezTo>
                  <a:pt x="875" y="54"/>
                  <a:pt x="863" y="51"/>
                  <a:pt x="831" y="13"/>
                </a:cubicBezTo>
                <a:lnTo>
                  <a:pt x="825" y="6"/>
                </a:lnTo>
                <a:cubicBezTo>
                  <a:pt x="821" y="3"/>
                  <a:pt x="815" y="0"/>
                  <a:pt x="812" y="0"/>
                </a:cubicBezTo>
                <a:lnTo>
                  <a:pt x="809" y="0"/>
                </a:lnTo>
                <a:lnTo>
                  <a:pt x="806" y="0"/>
                </a:lnTo>
                <a:lnTo>
                  <a:pt x="803" y="0"/>
                </a:lnTo>
                <a:lnTo>
                  <a:pt x="799" y="0"/>
                </a:lnTo>
                <a:lnTo>
                  <a:pt x="796" y="0"/>
                </a:lnTo>
                <a:lnTo>
                  <a:pt x="793" y="3"/>
                </a:lnTo>
                <a:lnTo>
                  <a:pt x="787" y="6"/>
                </a:lnTo>
                <a:lnTo>
                  <a:pt x="784" y="10"/>
                </a:lnTo>
                <a:lnTo>
                  <a:pt x="780" y="13"/>
                </a:lnTo>
                <a:cubicBezTo>
                  <a:pt x="749" y="51"/>
                  <a:pt x="736" y="54"/>
                  <a:pt x="711" y="57"/>
                </a:cubicBezTo>
                <a:cubicBezTo>
                  <a:pt x="689" y="60"/>
                  <a:pt x="663" y="63"/>
                  <a:pt x="622" y="85"/>
                </a:cubicBezTo>
                <a:cubicBezTo>
                  <a:pt x="534" y="130"/>
                  <a:pt x="521" y="218"/>
                  <a:pt x="518" y="256"/>
                </a:cubicBezTo>
                <a:cubicBezTo>
                  <a:pt x="477" y="294"/>
                  <a:pt x="464" y="335"/>
                  <a:pt x="464" y="376"/>
                </a:cubicBezTo>
                <a:cubicBezTo>
                  <a:pt x="427" y="364"/>
                  <a:pt x="382" y="364"/>
                  <a:pt x="332" y="392"/>
                </a:cubicBezTo>
                <a:cubicBezTo>
                  <a:pt x="297" y="379"/>
                  <a:pt x="212" y="367"/>
                  <a:pt x="139" y="439"/>
                </a:cubicBezTo>
                <a:cubicBezTo>
                  <a:pt x="107" y="468"/>
                  <a:pt x="95" y="493"/>
                  <a:pt x="85" y="512"/>
                </a:cubicBezTo>
                <a:cubicBezTo>
                  <a:pt x="73" y="534"/>
                  <a:pt x="70" y="547"/>
                  <a:pt x="22" y="566"/>
                </a:cubicBezTo>
                <a:cubicBezTo>
                  <a:pt x="13" y="569"/>
                  <a:pt x="6" y="575"/>
                  <a:pt x="3" y="582"/>
                </a:cubicBezTo>
                <a:lnTo>
                  <a:pt x="3" y="585"/>
                </a:lnTo>
                <a:lnTo>
                  <a:pt x="0" y="588"/>
                </a:lnTo>
                <a:lnTo>
                  <a:pt x="0" y="591"/>
                </a:lnTo>
                <a:lnTo>
                  <a:pt x="0" y="594"/>
                </a:lnTo>
                <a:cubicBezTo>
                  <a:pt x="0" y="601"/>
                  <a:pt x="3" y="607"/>
                  <a:pt x="6" y="613"/>
                </a:cubicBezTo>
                <a:cubicBezTo>
                  <a:pt x="35" y="654"/>
                  <a:pt x="32" y="667"/>
                  <a:pt x="25" y="692"/>
                </a:cubicBezTo>
                <a:cubicBezTo>
                  <a:pt x="22" y="714"/>
                  <a:pt x="19" y="743"/>
                  <a:pt x="25" y="784"/>
                </a:cubicBezTo>
                <a:cubicBezTo>
                  <a:pt x="41" y="885"/>
                  <a:pt x="120" y="923"/>
                  <a:pt x="155" y="936"/>
                </a:cubicBezTo>
                <a:cubicBezTo>
                  <a:pt x="180" y="989"/>
                  <a:pt x="215" y="1015"/>
                  <a:pt x="253" y="1027"/>
                </a:cubicBezTo>
                <a:cubicBezTo>
                  <a:pt x="231" y="1059"/>
                  <a:pt x="215" y="1100"/>
                  <a:pt x="227" y="1157"/>
                </a:cubicBezTo>
                <a:cubicBezTo>
                  <a:pt x="205" y="1189"/>
                  <a:pt x="164" y="1265"/>
                  <a:pt x="212" y="1356"/>
                </a:cubicBezTo>
                <a:cubicBezTo>
                  <a:pt x="231" y="1397"/>
                  <a:pt x="250" y="1416"/>
                  <a:pt x="265" y="1429"/>
                </a:cubicBezTo>
                <a:cubicBezTo>
                  <a:pt x="284" y="1448"/>
                  <a:pt x="294" y="1457"/>
                  <a:pt x="297" y="1508"/>
                </a:cubicBezTo>
                <a:cubicBezTo>
                  <a:pt x="297" y="1511"/>
                  <a:pt x="297" y="1517"/>
                  <a:pt x="300" y="1521"/>
                </a:cubicBezTo>
                <a:lnTo>
                  <a:pt x="303" y="1527"/>
                </a:lnTo>
                <a:cubicBezTo>
                  <a:pt x="310" y="1536"/>
                  <a:pt x="322" y="1540"/>
                  <a:pt x="335" y="1536"/>
                </a:cubicBezTo>
                <a:cubicBezTo>
                  <a:pt x="385" y="1524"/>
                  <a:pt x="398" y="1530"/>
                  <a:pt x="420" y="1543"/>
                </a:cubicBezTo>
                <a:cubicBezTo>
                  <a:pt x="439" y="1552"/>
                  <a:pt x="461" y="1565"/>
                  <a:pt x="506" y="1571"/>
                </a:cubicBezTo>
                <a:cubicBezTo>
                  <a:pt x="607" y="1587"/>
                  <a:pt x="667" y="1524"/>
                  <a:pt x="692" y="1495"/>
                </a:cubicBezTo>
                <a:cubicBezTo>
                  <a:pt x="749" y="1489"/>
                  <a:pt x="784" y="1461"/>
                  <a:pt x="809" y="1429"/>
                </a:cubicBezTo>
                <a:cubicBezTo>
                  <a:pt x="831" y="1461"/>
                  <a:pt x="866" y="1486"/>
                  <a:pt x="923" y="1492"/>
                </a:cubicBezTo>
                <a:cubicBezTo>
                  <a:pt x="945" y="1521"/>
                  <a:pt x="1008" y="1587"/>
                  <a:pt x="1109" y="1571"/>
                </a:cubicBezTo>
                <a:cubicBezTo>
                  <a:pt x="1150" y="1562"/>
                  <a:pt x="1175" y="1549"/>
                  <a:pt x="1194" y="1540"/>
                </a:cubicBezTo>
                <a:cubicBezTo>
                  <a:pt x="1216" y="1527"/>
                  <a:pt x="1229" y="1521"/>
                  <a:pt x="1276" y="1536"/>
                </a:cubicBezTo>
                <a:lnTo>
                  <a:pt x="1286" y="1536"/>
                </a:lnTo>
                <a:lnTo>
                  <a:pt x="1295" y="1536"/>
                </a:lnTo>
                <a:lnTo>
                  <a:pt x="1302" y="1533"/>
                </a:lnTo>
                <a:lnTo>
                  <a:pt x="1305" y="1530"/>
                </a:lnTo>
                <a:lnTo>
                  <a:pt x="1308" y="1530"/>
                </a:lnTo>
                <a:lnTo>
                  <a:pt x="1308" y="1527"/>
                </a:lnTo>
                <a:lnTo>
                  <a:pt x="1311" y="1524"/>
                </a:lnTo>
                <a:lnTo>
                  <a:pt x="1311" y="1521"/>
                </a:lnTo>
                <a:lnTo>
                  <a:pt x="1314" y="1521"/>
                </a:lnTo>
                <a:lnTo>
                  <a:pt x="1317" y="1514"/>
                </a:lnTo>
                <a:lnTo>
                  <a:pt x="1317" y="1508"/>
                </a:lnTo>
                <a:cubicBezTo>
                  <a:pt x="1321" y="1454"/>
                  <a:pt x="1330" y="1448"/>
                  <a:pt x="1349" y="1429"/>
                </a:cubicBezTo>
                <a:cubicBezTo>
                  <a:pt x="1362" y="1413"/>
                  <a:pt x="1384" y="1394"/>
                  <a:pt x="1403" y="1356"/>
                </a:cubicBezTo>
                <a:cubicBezTo>
                  <a:pt x="1450" y="1265"/>
                  <a:pt x="1409" y="1186"/>
                  <a:pt x="1387" y="1157"/>
                </a:cubicBezTo>
                <a:cubicBezTo>
                  <a:pt x="1400" y="1100"/>
                  <a:pt x="1384" y="1056"/>
                  <a:pt x="1362" y="1027"/>
                </a:cubicBezTo>
                <a:cubicBezTo>
                  <a:pt x="1400" y="1015"/>
                  <a:pt x="1434" y="986"/>
                  <a:pt x="1460" y="936"/>
                </a:cubicBezTo>
                <a:cubicBezTo>
                  <a:pt x="1494" y="923"/>
                  <a:pt x="1573" y="885"/>
                  <a:pt x="1589" y="784"/>
                </a:cubicBezTo>
                <a:cubicBezTo>
                  <a:pt x="1596" y="740"/>
                  <a:pt x="1589" y="714"/>
                  <a:pt x="1586" y="692"/>
                </a:cubicBezTo>
                <a:cubicBezTo>
                  <a:pt x="1583" y="667"/>
                  <a:pt x="1580" y="654"/>
                  <a:pt x="1608" y="613"/>
                </a:cubicBezTo>
                <a:lnTo>
                  <a:pt x="1611" y="607"/>
                </a:lnTo>
                <a:cubicBezTo>
                  <a:pt x="1611" y="601"/>
                  <a:pt x="1614" y="598"/>
                  <a:pt x="1614" y="594"/>
                </a:cubicBezTo>
                <a:lnTo>
                  <a:pt x="1614" y="591"/>
                </a:lnTo>
                <a:close/>
                <a:moveTo>
                  <a:pt x="572" y="294"/>
                </a:moveTo>
                <a:cubicBezTo>
                  <a:pt x="581" y="288"/>
                  <a:pt x="585" y="278"/>
                  <a:pt x="585" y="266"/>
                </a:cubicBezTo>
                <a:cubicBezTo>
                  <a:pt x="585" y="262"/>
                  <a:pt x="575" y="180"/>
                  <a:pt x="654" y="142"/>
                </a:cubicBezTo>
                <a:cubicBezTo>
                  <a:pt x="682" y="126"/>
                  <a:pt x="701" y="123"/>
                  <a:pt x="720" y="120"/>
                </a:cubicBezTo>
                <a:cubicBezTo>
                  <a:pt x="752" y="117"/>
                  <a:pt x="774" y="111"/>
                  <a:pt x="806" y="79"/>
                </a:cubicBezTo>
                <a:cubicBezTo>
                  <a:pt x="837" y="111"/>
                  <a:pt x="863" y="117"/>
                  <a:pt x="894" y="120"/>
                </a:cubicBezTo>
                <a:cubicBezTo>
                  <a:pt x="910" y="123"/>
                  <a:pt x="929" y="126"/>
                  <a:pt x="960" y="142"/>
                </a:cubicBezTo>
                <a:cubicBezTo>
                  <a:pt x="1036" y="180"/>
                  <a:pt x="1030" y="262"/>
                  <a:pt x="1030" y="266"/>
                </a:cubicBezTo>
                <a:cubicBezTo>
                  <a:pt x="1027" y="278"/>
                  <a:pt x="1033" y="288"/>
                  <a:pt x="1039" y="294"/>
                </a:cubicBezTo>
                <a:cubicBezTo>
                  <a:pt x="1099" y="341"/>
                  <a:pt x="1087" y="392"/>
                  <a:pt x="1077" y="417"/>
                </a:cubicBezTo>
                <a:cubicBezTo>
                  <a:pt x="998" y="367"/>
                  <a:pt x="904" y="338"/>
                  <a:pt x="806" y="338"/>
                </a:cubicBezTo>
                <a:cubicBezTo>
                  <a:pt x="705" y="338"/>
                  <a:pt x="613" y="367"/>
                  <a:pt x="534" y="417"/>
                </a:cubicBezTo>
                <a:cubicBezTo>
                  <a:pt x="524" y="389"/>
                  <a:pt x="515" y="338"/>
                  <a:pt x="572" y="294"/>
                </a:cubicBezTo>
                <a:close/>
                <a:moveTo>
                  <a:pt x="209" y="901"/>
                </a:moveTo>
                <a:cubicBezTo>
                  <a:pt x="205" y="888"/>
                  <a:pt x="196" y="882"/>
                  <a:pt x="186" y="879"/>
                </a:cubicBezTo>
                <a:cubicBezTo>
                  <a:pt x="183" y="879"/>
                  <a:pt x="101" y="860"/>
                  <a:pt x="88" y="774"/>
                </a:cubicBezTo>
                <a:cubicBezTo>
                  <a:pt x="82" y="743"/>
                  <a:pt x="85" y="724"/>
                  <a:pt x="88" y="705"/>
                </a:cubicBezTo>
                <a:cubicBezTo>
                  <a:pt x="95" y="673"/>
                  <a:pt x="95" y="648"/>
                  <a:pt x="76" y="610"/>
                </a:cubicBezTo>
                <a:cubicBezTo>
                  <a:pt x="117" y="588"/>
                  <a:pt x="130" y="569"/>
                  <a:pt x="142" y="541"/>
                </a:cubicBezTo>
                <a:cubicBezTo>
                  <a:pt x="152" y="525"/>
                  <a:pt x="158" y="506"/>
                  <a:pt x="183" y="484"/>
                </a:cubicBezTo>
                <a:cubicBezTo>
                  <a:pt x="243" y="424"/>
                  <a:pt x="319" y="455"/>
                  <a:pt x="322" y="455"/>
                </a:cubicBezTo>
                <a:cubicBezTo>
                  <a:pt x="335" y="458"/>
                  <a:pt x="344" y="458"/>
                  <a:pt x="354" y="452"/>
                </a:cubicBezTo>
                <a:cubicBezTo>
                  <a:pt x="414" y="414"/>
                  <a:pt x="458" y="436"/>
                  <a:pt x="480" y="455"/>
                </a:cubicBezTo>
                <a:cubicBezTo>
                  <a:pt x="367" y="550"/>
                  <a:pt x="294" y="689"/>
                  <a:pt x="294" y="847"/>
                </a:cubicBezTo>
                <a:cubicBezTo>
                  <a:pt x="294" y="891"/>
                  <a:pt x="300" y="933"/>
                  <a:pt x="310" y="971"/>
                </a:cubicBezTo>
                <a:cubicBezTo>
                  <a:pt x="281" y="974"/>
                  <a:pt x="234" y="964"/>
                  <a:pt x="209" y="901"/>
                </a:cubicBezTo>
                <a:close/>
                <a:moveTo>
                  <a:pt x="673" y="1432"/>
                </a:moveTo>
                <a:cubicBezTo>
                  <a:pt x="660" y="1432"/>
                  <a:pt x="651" y="1438"/>
                  <a:pt x="645" y="1448"/>
                </a:cubicBezTo>
                <a:cubicBezTo>
                  <a:pt x="645" y="1451"/>
                  <a:pt x="600" y="1521"/>
                  <a:pt x="515" y="1508"/>
                </a:cubicBezTo>
                <a:cubicBezTo>
                  <a:pt x="483" y="1505"/>
                  <a:pt x="464" y="1495"/>
                  <a:pt x="449" y="1486"/>
                </a:cubicBezTo>
                <a:cubicBezTo>
                  <a:pt x="420" y="1470"/>
                  <a:pt x="398" y="1461"/>
                  <a:pt x="354" y="1467"/>
                </a:cubicBezTo>
                <a:cubicBezTo>
                  <a:pt x="348" y="1426"/>
                  <a:pt x="332" y="1407"/>
                  <a:pt x="310" y="1385"/>
                </a:cubicBezTo>
                <a:cubicBezTo>
                  <a:pt x="297" y="1372"/>
                  <a:pt x="281" y="1356"/>
                  <a:pt x="269" y="1328"/>
                </a:cubicBezTo>
                <a:cubicBezTo>
                  <a:pt x="227" y="1252"/>
                  <a:pt x="281" y="1189"/>
                  <a:pt x="284" y="1186"/>
                </a:cubicBezTo>
                <a:cubicBezTo>
                  <a:pt x="291" y="1176"/>
                  <a:pt x="294" y="1167"/>
                  <a:pt x="291" y="1157"/>
                </a:cubicBezTo>
                <a:cubicBezTo>
                  <a:pt x="272" y="1087"/>
                  <a:pt x="306" y="1053"/>
                  <a:pt x="332" y="1037"/>
                </a:cubicBezTo>
                <a:cubicBezTo>
                  <a:pt x="404" y="1217"/>
                  <a:pt x="572" y="1344"/>
                  <a:pt x="771" y="1356"/>
                </a:cubicBezTo>
                <a:cubicBezTo>
                  <a:pt x="765" y="1385"/>
                  <a:pt x="742" y="1429"/>
                  <a:pt x="673" y="1432"/>
                </a:cubicBezTo>
                <a:close/>
                <a:moveTo>
                  <a:pt x="806" y="1299"/>
                </a:moveTo>
                <a:cubicBezTo>
                  <a:pt x="556" y="1299"/>
                  <a:pt x="354" y="1097"/>
                  <a:pt x="354" y="847"/>
                </a:cubicBezTo>
                <a:cubicBezTo>
                  <a:pt x="354" y="598"/>
                  <a:pt x="556" y="395"/>
                  <a:pt x="806" y="395"/>
                </a:cubicBezTo>
                <a:cubicBezTo>
                  <a:pt x="1055" y="395"/>
                  <a:pt x="1257" y="598"/>
                  <a:pt x="1257" y="847"/>
                </a:cubicBezTo>
                <a:cubicBezTo>
                  <a:pt x="1257" y="1097"/>
                  <a:pt x="1055" y="1299"/>
                  <a:pt x="806" y="1299"/>
                </a:cubicBezTo>
                <a:close/>
                <a:moveTo>
                  <a:pt x="1346" y="1328"/>
                </a:moveTo>
                <a:cubicBezTo>
                  <a:pt x="1330" y="1356"/>
                  <a:pt x="1317" y="1369"/>
                  <a:pt x="1305" y="1381"/>
                </a:cubicBezTo>
                <a:cubicBezTo>
                  <a:pt x="1283" y="1404"/>
                  <a:pt x="1267" y="1423"/>
                  <a:pt x="1257" y="1467"/>
                </a:cubicBezTo>
                <a:cubicBezTo>
                  <a:pt x="1216" y="1461"/>
                  <a:pt x="1191" y="1470"/>
                  <a:pt x="1166" y="1486"/>
                </a:cubicBezTo>
                <a:cubicBezTo>
                  <a:pt x="1147" y="1492"/>
                  <a:pt x="1131" y="1502"/>
                  <a:pt x="1096" y="1508"/>
                </a:cubicBezTo>
                <a:cubicBezTo>
                  <a:pt x="1014" y="1521"/>
                  <a:pt x="970" y="1448"/>
                  <a:pt x="967" y="1448"/>
                </a:cubicBezTo>
                <a:cubicBezTo>
                  <a:pt x="964" y="1438"/>
                  <a:pt x="954" y="1432"/>
                  <a:pt x="942" y="1432"/>
                </a:cubicBezTo>
                <a:cubicBezTo>
                  <a:pt x="872" y="1429"/>
                  <a:pt x="850" y="1385"/>
                  <a:pt x="844" y="1356"/>
                </a:cubicBezTo>
                <a:cubicBezTo>
                  <a:pt x="1043" y="1344"/>
                  <a:pt x="1210" y="1214"/>
                  <a:pt x="1280" y="1034"/>
                </a:cubicBezTo>
                <a:cubicBezTo>
                  <a:pt x="1302" y="1050"/>
                  <a:pt x="1343" y="1084"/>
                  <a:pt x="1321" y="1154"/>
                </a:cubicBezTo>
                <a:cubicBezTo>
                  <a:pt x="1317" y="1167"/>
                  <a:pt x="1321" y="1176"/>
                  <a:pt x="1330" y="1186"/>
                </a:cubicBezTo>
                <a:cubicBezTo>
                  <a:pt x="1330" y="1186"/>
                  <a:pt x="1384" y="1252"/>
                  <a:pt x="1346" y="1328"/>
                </a:cubicBezTo>
                <a:close/>
                <a:moveTo>
                  <a:pt x="1523" y="705"/>
                </a:moveTo>
                <a:cubicBezTo>
                  <a:pt x="1529" y="721"/>
                  <a:pt x="1532" y="740"/>
                  <a:pt x="1526" y="774"/>
                </a:cubicBezTo>
                <a:cubicBezTo>
                  <a:pt x="1513" y="857"/>
                  <a:pt x="1431" y="879"/>
                  <a:pt x="1428" y="879"/>
                </a:cubicBezTo>
                <a:cubicBezTo>
                  <a:pt x="1419" y="882"/>
                  <a:pt x="1409" y="888"/>
                  <a:pt x="1406" y="898"/>
                </a:cubicBezTo>
                <a:cubicBezTo>
                  <a:pt x="1381" y="967"/>
                  <a:pt x="1327" y="974"/>
                  <a:pt x="1299" y="971"/>
                </a:cubicBezTo>
                <a:cubicBezTo>
                  <a:pt x="1308" y="933"/>
                  <a:pt x="1314" y="891"/>
                  <a:pt x="1314" y="847"/>
                </a:cubicBezTo>
                <a:cubicBezTo>
                  <a:pt x="1314" y="692"/>
                  <a:pt x="1242" y="550"/>
                  <a:pt x="1131" y="455"/>
                </a:cubicBezTo>
                <a:cubicBezTo>
                  <a:pt x="1150" y="439"/>
                  <a:pt x="1197" y="411"/>
                  <a:pt x="1261" y="452"/>
                </a:cubicBezTo>
                <a:cubicBezTo>
                  <a:pt x="1270" y="458"/>
                  <a:pt x="1280" y="458"/>
                  <a:pt x="1289" y="455"/>
                </a:cubicBezTo>
                <a:cubicBezTo>
                  <a:pt x="1292" y="452"/>
                  <a:pt x="1371" y="420"/>
                  <a:pt x="1431" y="481"/>
                </a:cubicBezTo>
                <a:cubicBezTo>
                  <a:pt x="1453" y="506"/>
                  <a:pt x="1463" y="522"/>
                  <a:pt x="1472" y="541"/>
                </a:cubicBezTo>
                <a:cubicBezTo>
                  <a:pt x="1485" y="566"/>
                  <a:pt x="1498" y="588"/>
                  <a:pt x="1535" y="610"/>
                </a:cubicBezTo>
                <a:cubicBezTo>
                  <a:pt x="1517" y="648"/>
                  <a:pt x="1520" y="673"/>
                  <a:pt x="1523" y="705"/>
                </a:cubicBezTo>
                <a:close/>
                <a:moveTo>
                  <a:pt x="986" y="1201"/>
                </a:moveTo>
                <a:lnTo>
                  <a:pt x="629" y="1201"/>
                </a:lnTo>
                <a:cubicBezTo>
                  <a:pt x="619" y="1201"/>
                  <a:pt x="616" y="1208"/>
                  <a:pt x="616" y="1214"/>
                </a:cubicBezTo>
                <a:lnTo>
                  <a:pt x="616" y="1227"/>
                </a:lnTo>
                <a:cubicBezTo>
                  <a:pt x="616" y="1233"/>
                  <a:pt x="619" y="1239"/>
                  <a:pt x="629" y="1239"/>
                </a:cubicBezTo>
                <a:lnTo>
                  <a:pt x="986" y="1239"/>
                </a:lnTo>
                <a:cubicBezTo>
                  <a:pt x="992" y="1239"/>
                  <a:pt x="998" y="1233"/>
                  <a:pt x="998" y="1227"/>
                </a:cubicBezTo>
                <a:lnTo>
                  <a:pt x="998" y="1214"/>
                </a:lnTo>
                <a:cubicBezTo>
                  <a:pt x="998" y="1208"/>
                  <a:pt x="992" y="1201"/>
                  <a:pt x="986" y="1201"/>
                </a:cubicBezTo>
                <a:close/>
                <a:moveTo>
                  <a:pt x="660" y="1097"/>
                </a:moveTo>
                <a:lnTo>
                  <a:pt x="951" y="1097"/>
                </a:lnTo>
                <a:cubicBezTo>
                  <a:pt x="957" y="1097"/>
                  <a:pt x="964" y="1091"/>
                  <a:pt x="964" y="1084"/>
                </a:cubicBezTo>
                <a:lnTo>
                  <a:pt x="964" y="1072"/>
                </a:lnTo>
                <a:cubicBezTo>
                  <a:pt x="964" y="1062"/>
                  <a:pt x="957" y="1059"/>
                  <a:pt x="951" y="1059"/>
                </a:cubicBezTo>
                <a:lnTo>
                  <a:pt x="660" y="1059"/>
                </a:lnTo>
                <a:cubicBezTo>
                  <a:pt x="654" y="1059"/>
                  <a:pt x="651" y="1062"/>
                  <a:pt x="651" y="1072"/>
                </a:cubicBezTo>
                <a:lnTo>
                  <a:pt x="651" y="1084"/>
                </a:lnTo>
                <a:cubicBezTo>
                  <a:pt x="651" y="1091"/>
                  <a:pt x="654" y="1097"/>
                  <a:pt x="660" y="1097"/>
                </a:cubicBezTo>
                <a:close/>
                <a:moveTo>
                  <a:pt x="667" y="582"/>
                </a:moveTo>
                <a:lnTo>
                  <a:pt x="705" y="569"/>
                </a:lnTo>
                <a:lnTo>
                  <a:pt x="739" y="594"/>
                </a:lnTo>
                <a:lnTo>
                  <a:pt x="736" y="553"/>
                </a:lnTo>
                <a:lnTo>
                  <a:pt x="771" y="528"/>
                </a:lnTo>
                <a:lnTo>
                  <a:pt x="730" y="515"/>
                </a:lnTo>
                <a:lnTo>
                  <a:pt x="717" y="477"/>
                </a:lnTo>
                <a:lnTo>
                  <a:pt x="695" y="512"/>
                </a:lnTo>
                <a:lnTo>
                  <a:pt x="654" y="512"/>
                </a:lnTo>
                <a:lnTo>
                  <a:pt x="679" y="544"/>
                </a:lnTo>
                <a:lnTo>
                  <a:pt x="667" y="582"/>
                </a:lnTo>
                <a:close/>
                <a:moveTo>
                  <a:pt x="566" y="632"/>
                </a:moveTo>
                <a:lnTo>
                  <a:pt x="553" y="591"/>
                </a:lnTo>
                <a:lnTo>
                  <a:pt x="531" y="626"/>
                </a:lnTo>
                <a:lnTo>
                  <a:pt x="490" y="626"/>
                </a:lnTo>
                <a:lnTo>
                  <a:pt x="515" y="661"/>
                </a:lnTo>
                <a:lnTo>
                  <a:pt x="502" y="699"/>
                </a:lnTo>
                <a:lnTo>
                  <a:pt x="540" y="686"/>
                </a:lnTo>
                <a:lnTo>
                  <a:pt x="572" y="708"/>
                </a:lnTo>
                <a:lnTo>
                  <a:pt x="572" y="667"/>
                </a:lnTo>
                <a:lnTo>
                  <a:pt x="607" y="645"/>
                </a:lnTo>
                <a:lnTo>
                  <a:pt x="566" y="632"/>
                </a:lnTo>
                <a:close/>
                <a:moveTo>
                  <a:pt x="506" y="812"/>
                </a:moveTo>
                <a:lnTo>
                  <a:pt x="493" y="774"/>
                </a:lnTo>
                <a:lnTo>
                  <a:pt x="468" y="806"/>
                </a:lnTo>
                <a:lnTo>
                  <a:pt x="427" y="806"/>
                </a:lnTo>
                <a:lnTo>
                  <a:pt x="452" y="841"/>
                </a:lnTo>
                <a:lnTo>
                  <a:pt x="439" y="879"/>
                </a:lnTo>
                <a:lnTo>
                  <a:pt x="477" y="866"/>
                </a:lnTo>
                <a:lnTo>
                  <a:pt x="512" y="891"/>
                </a:lnTo>
                <a:lnTo>
                  <a:pt x="512" y="850"/>
                </a:lnTo>
                <a:lnTo>
                  <a:pt x="543" y="825"/>
                </a:lnTo>
                <a:lnTo>
                  <a:pt x="506" y="812"/>
                </a:lnTo>
                <a:lnTo>
                  <a:pt x="506" y="812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B914AF16-C82A-4DAD-838F-670E32B9012F}"/>
              </a:ext>
            </a:extLst>
          </p:cNvPr>
          <p:cNvSpPr/>
          <p:nvPr/>
        </p:nvSpPr>
        <p:spPr>
          <a:xfrm>
            <a:off x="5944456" y="7270"/>
            <a:ext cx="5399998" cy="84335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99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0B52F0-26F9-4631-BE38-3BA7172A3847}"/>
              </a:ext>
            </a:extLst>
          </p:cNvPr>
          <p:cNvSpPr/>
          <p:nvPr/>
        </p:nvSpPr>
        <p:spPr>
          <a:xfrm>
            <a:off x="0" y="15658773"/>
            <a:ext cx="5509817" cy="8153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99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ED6FA17-D948-4B10-A7BF-3A77141FE3CC}"/>
              </a:ext>
            </a:extLst>
          </p:cNvPr>
          <p:cNvGrpSpPr/>
          <p:nvPr/>
        </p:nvGrpSpPr>
        <p:grpSpPr>
          <a:xfrm>
            <a:off x="1190268" y="3569796"/>
            <a:ext cx="2927249" cy="5407280"/>
            <a:chOff x="3616374" y="708484"/>
            <a:chExt cx="2927249" cy="5407279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453317D-E6E0-4F45-B064-A4B77147B3C3}"/>
                </a:ext>
              </a:extLst>
            </p:cNvPr>
            <p:cNvGrpSpPr/>
            <p:nvPr/>
          </p:nvGrpSpPr>
          <p:grpSpPr>
            <a:xfrm>
              <a:off x="3814573" y="1576149"/>
              <a:ext cx="231647" cy="91439"/>
              <a:chOff x="3814573" y="1576149"/>
              <a:chExt cx="231647" cy="91439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3F6C12E8-ABCA-4562-A358-D16A40533B4A}"/>
                  </a:ext>
                </a:extLst>
              </p:cNvPr>
              <p:cNvCxnSpPr/>
              <p:nvPr/>
            </p:nvCxnSpPr>
            <p:spPr>
              <a:xfrm>
                <a:off x="3814573" y="1576149"/>
                <a:ext cx="23164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9726B1C4-1F19-4B07-9D78-56D1FE278D62}"/>
                  </a:ext>
                </a:extLst>
              </p:cNvPr>
              <p:cNvCxnSpPr/>
              <p:nvPr/>
            </p:nvCxnSpPr>
            <p:spPr>
              <a:xfrm>
                <a:off x="3814573" y="1667588"/>
                <a:ext cx="23164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61636B6C-79B3-4CF3-854C-C75A6A736BE3}"/>
                  </a:ext>
                </a:extLst>
              </p:cNvPr>
              <p:cNvCxnSpPr/>
              <p:nvPr/>
            </p:nvCxnSpPr>
            <p:spPr>
              <a:xfrm>
                <a:off x="3814573" y="1621868"/>
                <a:ext cx="23164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8CB200E-E4EF-4138-9215-04BE05424E34}"/>
                </a:ext>
              </a:extLst>
            </p:cNvPr>
            <p:cNvGrpSpPr/>
            <p:nvPr/>
          </p:nvGrpSpPr>
          <p:grpSpPr>
            <a:xfrm>
              <a:off x="5508878" y="1619566"/>
              <a:ext cx="900456" cy="638382"/>
              <a:chOff x="2218983" y="3556961"/>
              <a:chExt cx="900456" cy="638382"/>
            </a:xfrm>
            <a:solidFill>
              <a:srgbClr val="1E242E"/>
            </a:solidFill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4B3CB048-FBB2-4B8D-B1CA-3977A8B3BD5A}"/>
                  </a:ext>
                </a:extLst>
              </p:cNvPr>
              <p:cNvGrpSpPr/>
              <p:nvPr/>
            </p:nvGrpSpPr>
            <p:grpSpPr>
              <a:xfrm>
                <a:off x="2356047" y="3556961"/>
                <a:ext cx="532733" cy="276999"/>
                <a:chOff x="2963247" y="946278"/>
                <a:chExt cx="1275451" cy="561084"/>
              </a:xfrm>
              <a:grpFill/>
            </p:grpSpPr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1A1E9A15-941A-4BDD-A88F-1657C3E73B79}"/>
                    </a:ext>
                  </a:extLst>
                </p:cNvPr>
                <p:cNvGrpSpPr/>
                <p:nvPr/>
              </p:nvGrpSpPr>
              <p:grpSpPr>
                <a:xfrm>
                  <a:off x="2963247" y="946278"/>
                  <a:ext cx="478376" cy="561084"/>
                  <a:chOff x="2963247" y="946278"/>
                  <a:chExt cx="478376" cy="561084"/>
                </a:xfrm>
                <a:grpFill/>
              </p:grpSpPr>
              <p:sp>
                <p:nvSpPr>
                  <p:cNvPr id="46" name="평행 사변형 45">
                    <a:extLst>
                      <a:ext uri="{FF2B5EF4-FFF2-40B4-BE49-F238E27FC236}">
                        <a16:creationId xmlns:a16="http://schemas.microsoft.com/office/drawing/2014/main" id="{D402BC22-2216-45F7-8F11-A6AF8D8460F9}"/>
                      </a:ext>
                    </a:extLst>
                  </p:cNvPr>
                  <p:cNvSpPr/>
                  <p:nvPr/>
                </p:nvSpPr>
                <p:spPr>
                  <a:xfrm>
                    <a:off x="2963247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7" name="평행 사변형 46">
                    <a:extLst>
                      <a:ext uri="{FF2B5EF4-FFF2-40B4-BE49-F238E27FC236}">
                        <a16:creationId xmlns:a16="http://schemas.microsoft.com/office/drawing/2014/main" id="{FA1ACEE4-0186-4F11-9BE3-C7B495E6561E}"/>
                      </a:ext>
                    </a:extLst>
                  </p:cNvPr>
                  <p:cNvSpPr/>
                  <p:nvPr/>
                </p:nvSpPr>
                <p:spPr>
                  <a:xfrm flipV="1">
                    <a:off x="3182940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8" name="평행 사변형 47">
                    <a:extLst>
                      <a:ext uri="{FF2B5EF4-FFF2-40B4-BE49-F238E27FC236}">
                        <a16:creationId xmlns:a16="http://schemas.microsoft.com/office/drawing/2014/main" id="{7798CFC8-2831-4E57-B141-C8C0DBA56D30}"/>
                      </a:ext>
                    </a:extLst>
                  </p:cNvPr>
                  <p:cNvSpPr/>
                  <p:nvPr/>
                </p:nvSpPr>
                <p:spPr>
                  <a:xfrm flipH="1">
                    <a:off x="2963247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9" name="평행 사변형 48">
                    <a:extLst>
                      <a:ext uri="{FF2B5EF4-FFF2-40B4-BE49-F238E27FC236}">
                        <a16:creationId xmlns:a16="http://schemas.microsoft.com/office/drawing/2014/main" id="{5D8C45C0-935F-4DCB-9EF9-64691BEA524B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182940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</p:grpSp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46BBDF63-484E-44CB-ACBA-A31E78977CD8}"/>
                    </a:ext>
                  </a:extLst>
                </p:cNvPr>
                <p:cNvGrpSpPr/>
                <p:nvPr/>
              </p:nvGrpSpPr>
              <p:grpSpPr>
                <a:xfrm>
                  <a:off x="3619704" y="946278"/>
                  <a:ext cx="478376" cy="561084"/>
                  <a:chOff x="3813379" y="946278"/>
                  <a:chExt cx="478376" cy="561084"/>
                </a:xfrm>
                <a:grpFill/>
              </p:grpSpPr>
              <p:sp>
                <p:nvSpPr>
                  <p:cNvPr id="42" name="평행 사변형 41">
                    <a:extLst>
                      <a:ext uri="{FF2B5EF4-FFF2-40B4-BE49-F238E27FC236}">
                        <a16:creationId xmlns:a16="http://schemas.microsoft.com/office/drawing/2014/main" id="{F6084B74-2E5E-4AD3-86E2-09C8AC6573E8}"/>
                      </a:ext>
                    </a:extLst>
                  </p:cNvPr>
                  <p:cNvSpPr/>
                  <p:nvPr/>
                </p:nvSpPr>
                <p:spPr>
                  <a:xfrm>
                    <a:off x="3813379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3" name="평행 사변형 42">
                    <a:extLst>
                      <a:ext uri="{FF2B5EF4-FFF2-40B4-BE49-F238E27FC236}">
                        <a16:creationId xmlns:a16="http://schemas.microsoft.com/office/drawing/2014/main" id="{00D10C87-85E9-4DB2-96C7-972B1B0FDA30}"/>
                      </a:ext>
                    </a:extLst>
                  </p:cNvPr>
                  <p:cNvSpPr/>
                  <p:nvPr/>
                </p:nvSpPr>
                <p:spPr>
                  <a:xfrm flipV="1">
                    <a:off x="4033072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4" name="평행 사변형 43">
                    <a:extLst>
                      <a:ext uri="{FF2B5EF4-FFF2-40B4-BE49-F238E27FC236}">
                        <a16:creationId xmlns:a16="http://schemas.microsoft.com/office/drawing/2014/main" id="{43376816-02B0-4FF7-B0BB-48C421447CE2}"/>
                      </a:ext>
                    </a:extLst>
                  </p:cNvPr>
                  <p:cNvSpPr/>
                  <p:nvPr/>
                </p:nvSpPr>
                <p:spPr>
                  <a:xfrm flipH="1">
                    <a:off x="3813379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5" name="평행 사변형 44">
                    <a:extLst>
                      <a:ext uri="{FF2B5EF4-FFF2-40B4-BE49-F238E27FC236}">
                        <a16:creationId xmlns:a16="http://schemas.microsoft.com/office/drawing/2014/main" id="{35899C02-C1E8-4C40-A529-22124564A992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033072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</p:grpSp>
            <p:grpSp>
              <p:nvGrpSpPr>
                <p:cNvPr id="34" name="그룹 33">
                  <a:extLst>
                    <a:ext uri="{FF2B5EF4-FFF2-40B4-BE49-F238E27FC236}">
                      <a16:creationId xmlns:a16="http://schemas.microsoft.com/office/drawing/2014/main" id="{CA327ACF-4173-41CC-B8FC-9C82934EA1A0}"/>
                    </a:ext>
                  </a:extLst>
                </p:cNvPr>
                <p:cNvGrpSpPr/>
                <p:nvPr/>
              </p:nvGrpSpPr>
              <p:grpSpPr>
                <a:xfrm>
                  <a:off x="3327443" y="946278"/>
                  <a:ext cx="404913" cy="561084"/>
                  <a:chOff x="3384593" y="946278"/>
                  <a:chExt cx="404913" cy="561084"/>
                </a:xfrm>
                <a:grpFill/>
              </p:grpSpPr>
              <p:sp>
                <p:nvSpPr>
                  <p:cNvPr id="38" name="평행 사변형 37">
                    <a:extLst>
                      <a:ext uri="{FF2B5EF4-FFF2-40B4-BE49-F238E27FC236}">
                        <a16:creationId xmlns:a16="http://schemas.microsoft.com/office/drawing/2014/main" id="{C555C20D-5EC9-453B-AB32-234BF84B5904}"/>
                      </a:ext>
                    </a:extLst>
                  </p:cNvPr>
                  <p:cNvSpPr/>
                  <p:nvPr/>
                </p:nvSpPr>
                <p:spPr>
                  <a:xfrm>
                    <a:off x="3530823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39" name="평행 사변형 38">
                    <a:extLst>
                      <a:ext uri="{FF2B5EF4-FFF2-40B4-BE49-F238E27FC236}">
                        <a16:creationId xmlns:a16="http://schemas.microsoft.com/office/drawing/2014/main" id="{E1CBEE42-307E-4C3F-8B66-B1278AD91E5D}"/>
                      </a:ext>
                    </a:extLst>
                  </p:cNvPr>
                  <p:cNvSpPr/>
                  <p:nvPr/>
                </p:nvSpPr>
                <p:spPr>
                  <a:xfrm flipH="1">
                    <a:off x="3530823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0" name="평행 사변형 39">
                    <a:extLst>
                      <a:ext uri="{FF2B5EF4-FFF2-40B4-BE49-F238E27FC236}">
                        <a16:creationId xmlns:a16="http://schemas.microsoft.com/office/drawing/2014/main" id="{7EF5E89E-FEE8-4D82-BA69-CFD7CB84275E}"/>
                      </a:ext>
                    </a:extLst>
                  </p:cNvPr>
                  <p:cNvSpPr/>
                  <p:nvPr/>
                </p:nvSpPr>
                <p:spPr>
                  <a:xfrm flipV="1">
                    <a:off x="3384593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1" name="평행 사변형 40">
                    <a:extLst>
                      <a:ext uri="{FF2B5EF4-FFF2-40B4-BE49-F238E27FC236}">
                        <a16:creationId xmlns:a16="http://schemas.microsoft.com/office/drawing/2014/main" id="{5FD5987A-2503-4C25-BF81-3A2D8D59609F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384593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1959E306-8E6C-4821-98A6-D393CEE756E2}"/>
                    </a:ext>
                  </a:extLst>
                </p:cNvPr>
                <p:cNvGrpSpPr/>
                <p:nvPr/>
              </p:nvGrpSpPr>
              <p:grpSpPr>
                <a:xfrm>
                  <a:off x="3980015" y="946278"/>
                  <a:ext cx="258683" cy="561084"/>
                  <a:chOff x="3980015" y="946278"/>
                  <a:chExt cx="258683" cy="561084"/>
                </a:xfrm>
                <a:grpFill/>
              </p:grpSpPr>
              <p:sp>
                <p:nvSpPr>
                  <p:cNvPr id="36" name="평행 사변형 35">
                    <a:extLst>
                      <a:ext uri="{FF2B5EF4-FFF2-40B4-BE49-F238E27FC236}">
                        <a16:creationId xmlns:a16="http://schemas.microsoft.com/office/drawing/2014/main" id="{FAD46FE4-1E07-414F-A0D6-3BC6921BBD05}"/>
                      </a:ext>
                    </a:extLst>
                  </p:cNvPr>
                  <p:cNvSpPr/>
                  <p:nvPr/>
                </p:nvSpPr>
                <p:spPr>
                  <a:xfrm flipV="1">
                    <a:off x="3980015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37" name="평행 사변형 36">
                    <a:extLst>
                      <a:ext uri="{FF2B5EF4-FFF2-40B4-BE49-F238E27FC236}">
                        <a16:creationId xmlns:a16="http://schemas.microsoft.com/office/drawing/2014/main" id="{63C8244C-C9FF-4CE5-BFF9-FD802BCBD02A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980015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</p:grp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D18DCE-72AA-43FA-AFE4-A1F655565320}"/>
                  </a:ext>
                </a:extLst>
              </p:cNvPr>
              <p:cNvSpPr txBox="1"/>
              <p:nvPr/>
            </p:nvSpPr>
            <p:spPr>
              <a:xfrm>
                <a:off x="2218983" y="3764712"/>
                <a:ext cx="900456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99" dirty="0">
                    <a:solidFill>
                      <a:srgbClr val="1E242E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TEAM 0x01</a:t>
                </a:r>
                <a:endParaRPr lang="ko-KR" altLang="en-US" sz="1099" dirty="0">
                  <a:solidFill>
                    <a:srgbClr val="1E242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1413B8B-7F01-49EC-9422-94380D906C25}"/>
                </a:ext>
              </a:extLst>
            </p:cNvPr>
            <p:cNvSpPr/>
            <p:nvPr/>
          </p:nvSpPr>
          <p:spPr>
            <a:xfrm>
              <a:off x="3814573" y="2926080"/>
              <a:ext cx="2530851" cy="674197"/>
            </a:xfrm>
            <a:prstGeom prst="rect">
              <a:avLst/>
            </a:prstGeom>
            <a:solidFill>
              <a:srgbClr val="3743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99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Community</a:t>
              </a:r>
              <a:endParaRPr lang="ko-KR" altLang="en-US" sz="17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2B5F61A-772D-4B20-80DA-813A0D71A1EA}"/>
                </a:ext>
              </a:extLst>
            </p:cNvPr>
            <p:cNvSpPr/>
            <p:nvPr/>
          </p:nvSpPr>
          <p:spPr>
            <a:xfrm>
              <a:off x="3814573" y="3600277"/>
              <a:ext cx="2530851" cy="6741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99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Trading System</a:t>
              </a:r>
              <a:endParaRPr lang="ko-KR" altLang="en-US" sz="17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E2E73F3-C76B-4054-83BC-F8C9C30DF687}"/>
                </a:ext>
              </a:extLst>
            </p:cNvPr>
            <p:cNvSpPr/>
            <p:nvPr/>
          </p:nvSpPr>
          <p:spPr>
            <a:xfrm>
              <a:off x="3814573" y="4274474"/>
              <a:ext cx="2530851" cy="674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822A330-A6EA-44B6-9254-2E64FAC0240F}"/>
                </a:ext>
              </a:extLst>
            </p:cNvPr>
            <p:cNvGrpSpPr/>
            <p:nvPr/>
          </p:nvGrpSpPr>
          <p:grpSpPr>
            <a:xfrm>
              <a:off x="3616374" y="708484"/>
              <a:ext cx="2927249" cy="5407279"/>
              <a:chOff x="1525589" y="0"/>
              <a:chExt cx="2743200" cy="50673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8A0F1FB0-3CBA-4372-A495-4C7E44E15D5A}"/>
                  </a:ext>
                </a:extLst>
              </p:cNvPr>
              <p:cNvGrpSpPr/>
              <p:nvPr/>
            </p:nvGrpSpPr>
            <p:grpSpPr>
              <a:xfrm>
                <a:off x="1525589" y="0"/>
                <a:ext cx="2743200" cy="5067300"/>
                <a:chOff x="1630364" y="647700"/>
                <a:chExt cx="2743200" cy="5067300"/>
              </a:xfrm>
            </p:grpSpPr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AC9BF840-2DDB-4CDE-9A9B-E79B06D2CC77}"/>
                    </a:ext>
                  </a:extLst>
                </p:cNvPr>
                <p:cNvSpPr/>
                <p:nvPr/>
              </p:nvSpPr>
              <p:spPr>
                <a:xfrm>
                  <a:off x="1630364" y="647700"/>
                  <a:ext cx="2743200" cy="5067300"/>
                </a:xfrm>
                <a:prstGeom prst="roundRect">
                  <a:avLst/>
                </a:prstGeom>
                <a:solidFill>
                  <a:srgbClr val="27272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799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437D78FA-83E6-41B2-B6A4-460AA6AFB054}"/>
                    </a:ext>
                  </a:extLst>
                </p:cNvPr>
                <p:cNvSpPr/>
                <p:nvPr/>
              </p:nvSpPr>
              <p:spPr>
                <a:xfrm>
                  <a:off x="1816101" y="1090802"/>
                  <a:ext cx="2371725" cy="41767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799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532BFA3E-9C31-488A-B7AD-2E7936C5B982}"/>
                  </a:ext>
                </a:extLst>
              </p:cNvPr>
              <p:cNvSpPr/>
              <p:nvPr/>
            </p:nvSpPr>
            <p:spPr>
              <a:xfrm>
                <a:off x="2582864" y="233363"/>
                <a:ext cx="628650" cy="5238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99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pic>
          <p:nvPicPr>
            <p:cNvPr id="58" name="그림 57" descr="스크린샷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9A399828-2031-4B88-9BEE-7D90583AE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9037" y="1093354"/>
              <a:ext cx="2773158" cy="4674986"/>
            </a:xfrm>
            <a:prstGeom prst="rect">
              <a:avLst/>
            </a:prstGeom>
          </p:spPr>
        </p:pic>
      </p:grpSp>
      <p:sp>
        <p:nvSpPr>
          <p:cNvPr id="62" name="Rectangle 2">
            <a:extLst>
              <a:ext uri="{FF2B5EF4-FFF2-40B4-BE49-F238E27FC236}">
                <a16:creationId xmlns:a16="http://schemas.microsoft.com/office/drawing/2014/main" id="{F7D3C87D-ABB4-48A5-9C98-E498E78EF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97"/>
            <a:ext cx="184731" cy="369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799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26" name="직사각형 1025">
            <a:extLst>
              <a:ext uri="{FF2B5EF4-FFF2-40B4-BE49-F238E27FC236}">
                <a16:creationId xmlns:a16="http://schemas.microsoft.com/office/drawing/2014/main" id="{A5F33726-6E82-45AD-9915-386DBE1E4921}"/>
              </a:ext>
            </a:extLst>
          </p:cNvPr>
          <p:cNvSpPr/>
          <p:nvPr/>
        </p:nvSpPr>
        <p:spPr>
          <a:xfrm>
            <a:off x="1061632" y="2016259"/>
            <a:ext cx="36304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Community platform for international student based on Online to Offline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A3ABE20-2443-414A-9687-FECEC854CDCF}"/>
              </a:ext>
            </a:extLst>
          </p:cNvPr>
          <p:cNvGrpSpPr/>
          <p:nvPr/>
        </p:nvGrpSpPr>
        <p:grpSpPr>
          <a:xfrm>
            <a:off x="776902" y="2543507"/>
            <a:ext cx="3620633" cy="762002"/>
            <a:chOff x="5065078" y="3875450"/>
            <a:chExt cx="3620633" cy="762002"/>
          </a:xfrm>
        </p:grpSpPr>
        <p:pic>
          <p:nvPicPr>
            <p:cNvPr id="1028" name="그림 1027">
              <a:extLst>
                <a:ext uri="{FF2B5EF4-FFF2-40B4-BE49-F238E27FC236}">
                  <a16:creationId xmlns:a16="http://schemas.microsoft.com/office/drawing/2014/main" id="{6A6FE89D-BA2F-40F0-9DEE-768FC814E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5078" y="3875450"/>
              <a:ext cx="1969012" cy="762002"/>
            </a:xfrm>
            <a:prstGeom prst="rect">
              <a:avLst/>
            </a:prstGeom>
          </p:spPr>
        </p:pic>
        <p:pic>
          <p:nvPicPr>
            <p:cNvPr id="1030" name="그래픽 1029">
              <a:extLst>
                <a:ext uri="{FF2B5EF4-FFF2-40B4-BE49-F238E27FC236}">
                  <a16:creationId xmlns:a16="http://schemas.microsoft.com/office/drawing/2014/main" id="{3C089D71-C4B8-4D39-8EC2-01D1A926A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15894" y="4001145"/>
              <a:ext cx="1669817" cy="513790"/>
            </a:xfrm>
            <a:prstGeom prst="rect">
              <a:avLst/>
            </a:prstGeom>
          </p:spPr>
        </p:pic>
      </p:grp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09055148-96DE-41D6-B118-D3BDFBCC86FB}"/>
              </a:ext>
            </a:extLst>
          </p:cNvPr>
          <p:cNvSpPr/>
          <p:nvPr/>
        </p:nvSpPr>
        <p:spPr>
          <a:xfrm>
            <a:off x="3581299" y="102063"/>
            <a:ext cx="7272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한국어 </a:t>
            </a:r>
            <a:endParaRPr lang="en-US" altLang="ko-KR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F8A6DBE-FBDF-451C-B69D-352CCA83A655}"/>
              </a:ext>
            </a:extLst>
          </p:cNvPr>
          <p:cNvSpPr/>
          <p:nvPr/>
        </p:nvSpPr>
        <p:spPr>
          <a:xfrm>
            <a:off x="4309169" y="101333"/>
            <a:ext cx="947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ENGLISH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278667A-2DE1-4D1D-9853-7982BEA718F6}"/>
              </a:ext>
            </a:extLst>
          </p:cNvPr>
          <p:cNvGrpSpPr/>
          <p:nvPr/>
        </p:nvGrpSpPr>
        <p:grpSpPr>
          <a:xfrm>
            <a:off x="5952666" y="8475408"/>
            <a:ext cx="5399998" cy="839398"/>
            <a:chOff x="6138399" y="7727221"/>
            <a:chExt cx="12192000" cy="83939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C4BD9AA-681B-4F01-B6AA-FF60519731FB}"/>
                </a:ext>
              </a:extLst>
            </p:cNvPr>
            <p:cNvSpPr/>
            <p:nvPr/>
          </p:nvSpPr>
          <p:spPr>
            <a:xfrm>
              <a:off x="6138399" y="7727221"/>
              <a:ext cx="12192000" cy="8393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799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44F1B286-B3F5-4A66-90F1-91C8BC3F9330}"/>
                </a:ext>
              </a:extLst>
            </p:cNvPr>
            <p:cNvSpPr/>
            <p:nvPr/>
          </p:nvSpPr>
          <p:spPr>
            <a:xfrm>
              <a:off x="7365461" y="7777588"/>
              <a:ext cx="926175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latin typeface="+mn-ea"/>
                </a:rPr>
                <a:t>2018 Capstone Design Project Team 0x01  </a:t>
              </a:r>
            </a:p>
            <a:p>
              <a:r>
                <a:rPr lang="en-US" altLang="ko-KR" sz="1400" dirty="0">
                  <a:latin typeface="+mn-ea"/>
                </a:rPr>
                <a:t>Contact us         : </a:t>
              </a:r>
              <a:r>
                <a:rPr lang="en-US" altLang="ko-KR" sz="1400" dirty="0">
                  <a:latin typeface="+mn-ea"/>
                  <a:hlinkClick r:id="rId6"/>
                </a:rPr>
                <a:t>KNU0x01@gmail.com</a:t>
              </a:r>
              <a:r>
                <a:rPr lang="en-US" altLang="ko-KR" sz="1400" dirty="0">
                  <a:latin typeface="+mn-ea"/>
                </a:rPr>
                <a:t>  </a:t>
              </a:r>
            </a:p>
            <a:p>
              <a:r>
                <a:rPr lang="en-US" altLang="ko-KR" sz="1400" dirty="0">
                  <a:latin typeface="+mn-ea"/>
                </a:rPr>
                <a:t>Cooperation site : </a:t>
              </a:r>
              <a:r>
                <a:rPr lang="ko-KR" altLang="en-US" sz="1400" dirty="0">
                  <a:latin typeface="+mn-ea"/>
                </a:rPr>
                <a:t>국제교류처</a:t>
              </a:r>
              <a:endParaRPr lang="en-US" altLang="ko-KR" sz="1400" dirty="0">
                <a:latin typeface="+mn-ea"/>
              </a:endParaRPr>
            </a:p>
          </p:txBody>
        </p:sp>
      </p:grpSp>
      <p:sp>
        <p:nvSpPr>
          <p:cNvPr id="119" name="Freeform 41">
            <a:extLst>
              <a:ext uri="{FF2B5EF4-FFF2-40B4-BE49-F238E27FC236}">
                <a16:creationId xmlns:a16="http://schemas.microsoft.com/office/drawing/2014/main" id="{A316FEC2-0B34-42AF-9D15-416F008DE54C}"/>
              </a:ext>
            </a:extLst>
          </p:cNvPr>
          <p:cNvSpPr>
            <a:spLocks noEditPoints="1"/>
          </p:cNvSpPr>
          <p:nvPr/>
        </p:nvSpPr>
        <p:spPr bwMode="auto">
          <a:xfrm>
            <a:off x="158098" y="45844"/>
            <a:ext cx="451504" cy="443968"/>
          </a:xfrm>
          <a:custGeom>
            <a:avLst/>
            <a:gdLst>
              <a:gd name="T0" fmla="*/ 686 w 1614"/>
              <a:gd name="T1" fmla="*/ 784 h 1587"/>
              <a:gd name="T2" fmla="*/ 686 w 1614"/>
              <a:gd name="T3" fmla="*/ 714 h 1587"/>
              <a:gd name="T4" fmla="*/ 926 w 1614"/>
              <a:gd name="T5" fmla="*/ 714 h 1587"/>
              <a:gd name="T6" fmla="*/ 679 w 1614"/>
              <a:gd name="T7" fmla="*/ 1012 h 1587"/>
              <a:gd name="T8" fmla="*/ 919 w 1614"/>
              <a:gd name="T9" fmla="*/ 986 h 1587"/>
              <a:gd name="T10" fmla="*/ 904 w 1614"/>
              <a:gd name="T11" fmla="*/ 869 h 1587"/>
              <a:gd name="T12" fmla="*/ 708 w 1614"/>
              <a:gd name="T13" fmla="*/ 869 h 1587"/>
              <a:gd name="T14" fmla="*/ 938 w 1614"/>
              <a:gd name="T15" fmla="*/ 544 h 1587"/>
              <a:gd name="T16" fmla="*/ 847 w 1614"/>
              <a:gd name="T17" fmla="*/ 528 h 1587"/>
              <a:gd name="T18" fmla="*/ 711 w 1614"/>
              <a:gd name="T19" fmla="*/ 955 h 1587"/>
              <a:gd name="T20" fmla="*/ 711 w 1614"/>
              <a:gd name="T21" fmla="*/ 914 h 1587"/>
              <a:gd name="T22" fmla="*/ 983 w 1614"/>
              <a:gd name="T23" fmla="*/ 1141 h 1587"/>
              <a:gd name="T24" fmla="*/ 641 w 1614"/>
              <a:gd name="T25" fmla="*/ 1170 h 1587"/>
              <a:gd name="T26" fmla="*/ 1147 w 1614"/>
              <a:gd name="T27" fmla="*/ 806 h 1587"/>
              <a:gd name="T28" fmla="*/ 1106 w 1614"/>
              <a:gd name="T29" fmla="*/ 891 h 1587"/>
              <a:gd name="T30" fmla="*/ 1128 w 1614"/>
              <a:gd name="T31" fmla="*/ 626 h 1587"/>
              <a:gd name="T32" fmla="*/ 1043 w 1614"/>
              <a:gd name="T33" fmla="*/ 667 h 1587"/>
              <a:gd name="T34" fmla="*/ 1611 w 1614"/>
              <a:gd name="T35" fmla="*/ 585 h 1587"/>
              <a:gd name="T36" fmla="*/ 1283 w 1614"/>
              <a:gd name="T37" fmla="*/ 389 h 1587"/>
              <a:gd name="T38" fmla="*/ 831 w 1614"/>
              <a:gd name="T39" fmla="*/ 13 h 1587"/>
              <a:gd name="T40" fmla="*/ 803 w 1614"/>
              <a:gd name="T41" fmla="*/ 0 h 1587"/>
              <a:gd name="T42" fmla="*/ 784 w 1614"/>
              <a:gd name="T43" fmla="*/ 10 h 1587"/>
              <a:gd name="T44" fmla="*/ 464 w 1614"/>
              <a:gd name="T45" fmla="*/ 376 h 1587"/>
              <a:gd name="T46" fmla="*/ 3 w 1614"/>
              <a:gd name="T47" fmla="*/ 582 h 1587"/>
              <a:gd name="T48" fmla="*/ 6 w 1614"/>
              <a:gd name="T49" fmla="*/ 613 h 1587"/>
              <a:gd name="T50" fmla="*/ 227 w 1614"/>
              <a:gd name="T51" fmla="*/ 1157 h 1587"/>
              <a:gd name="T52" fmla="*/ 303 w 1614"/>
              <a:gd name="T53" fmla="*/ 1527 h 1587"/>
              <a:gd name="T54" fmla="*/ 809 w 1614"/>
              <a:gd name="T55" fmla="*/ 1429 h 1587"/>
              <a:gd name="T56" fmla="*/ 1286 w 1614"/>
              <a:gd name="T57" fmla="*/ 1536 h 1587"/>
              <a:gd name="T58" fmla="*/ 1308 w 1614"/>
              <a:gd name="T59" fmla="*/ 1527 h 1587"/>
              <a:gd name="T60" fmla="*/ 1317 w 1614"/>
              <a:gd name="T61" fmla="*/ 1508 h 1587"/>
              <a:gd name="T62" fmla="*/ 1460 w 1614"/>
              <a:gd name="T63" fmla="*/ 936 h 1587"/>
              <a:gd name="T64" fmla="*/ 1614 w 1614"/>
              <a:gd name="T65" fmla="*/ 594 h 1587"/>
              <a:gd name="T66" fmla="*/ 720 w 1614"/>
              <a:gd name="T67" fmla="*/ 120 h 1587"/>
              <a:gd name="T68" fmla="*/ 1039 w 1614"/>
              <a:gd name="T69" fmla="*/ 294 h 1587"/>
              <a:gd name="T70" fmla="*/ 209 w 1614"/>
              <a:gd name="T71" fmla="*/ 901 h 1587"/>
              <a:gd name="T72" fmla="*/ 142 w 1614"/>
              <a:gd name="T73" fmla="*/ 541 h 1587"/>
              <a:gd name="T74" fmla="*/ 294 w 1614"/>
              <a:gd name="T75" fmla="*/ 847 h 1587"/>
              <a:gd name="T76" fmla="*/ 515 w 1614"/>
              <a:gd name="T77" fmla="*/ 1508 h 1587"/>
              <a:gd name="T78" fmla="*/ 284 w 1614"/>
              <a:gd name="T79" fmla="*/ 1186 h 1587"/>
              <a:gd name="T80" fmla="*/ 806 w 1614"/>
              <a:gd name="T81" fmla="*/ 1299 h 1587"/>
              <a:gd name="T82" fmla="*/ 1346 w 1614"/>
              <a:gd name="T83" fmla="*/ 1328 h 1587"/>
              <a:gd name="T84" fmla="*/ 967 w 1614"/>
              <a:gd name="T85" fmla="*/ 1448 h 1587"/>
              <a:gd name="T86" fmla="*/ 1330 w 1614"/>
              <a:gd name="T87" fmla="*/ 1186 h 1587"/>
              <a:gd name="T88" fmla="*/ 1406 w 1614"/>
              <a:gd name="T89" fmla="*/ 898 h 1587"/>
              <a:gd name="T90" fmla="*/ 1289 w 1614"/>
              <a:gd name="T91" fmla="*/ 455 h 1587"/>
              <a:gd name="T92" fmla="*/ 986 w 1614"/>
              <a:gd name="T93" fmla="*/ 1201 h 1587"/>
              <a:gd name="T94" fmla="*/ 986 w 1614"/>
              <a:gd name="T95" fmla="*/ 1239 h 1587"/>
              <a:gd name="T96" fmla="*/ 951 w 1614"/>
              <a:gd name="T97" fmla="*/ 1097 h 1587"/>
              <a:gd name="T98" fmla="*/ 651 w 1614"/>
              <a:gd name="T99" fmla="*/ 1072 h 1587"/>
              <a:gd name="T100" fmla="*/ 739 w 1614"/>
              <a:gd name="T101" fmla="*/ 594 h 1587"/>
              <a:gd name="T102" fmla="*/ 695 w 1614"/>
              <a:gd name="T103" fmla="*/ 512 h 1587"/>
              <a:gd name="T104" fmla="*/ 553 w 1614"/>
              <a:gd name="T105" fmla="*/ 591 h 1587"/>
              <a:gd name="T106" fmla="*/ 540 w 1614"/>
              <a:gd name="T107" fmla="*/ 686 h 1587"/>
              <a:gd name="T108" fmla="*/ 506 w 1614"/>
              <a:gd name="T109" fmla="*/ 812 h 1587"/>
              <a:gd name="T110" fmla="*/ 439 w 1614"/>
              <a:gd name="T111" fmla="*/ 879 h 1587"/>
              <a:gd name="T112" fmla="*/ 506 w 1614"/>
              <a:gd name="T113" fmla="*/ 812 h 1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14" h="1587">
                <a:moveTo>
                  <a:pt x="926" y="800"/>
                </a:moveTo>
                <a:lnTo>
                  <a:pt x="926" y="784"/>
                </a:lnTo>
                <a:cubicBezTo>
                  <a:pt x="926" y="778"/>
                  <a:pt x="923" y="771"/>
                  <a:pt x="913" y="771"/>
                </a:cubicBezTo>
                <a:lnTo>
                  <a:pt x="698" y="771"/>
                </a:lnTo>
                <a:cubicBezTo>
                  <a:pt x="692" y="771"/>
                  <a:pt x="686" y="778"/>
                  <a:pt x="686" y="784"/>
                </a:cubicBezTo>
                <a:lnTo>
                  <a:pt x="686" y="800"/>
                </a:lnTo>
                <a:cubicBezTo>
                  <a:pt x="686" y="806"/>
                  <a:pt x="692" y="812"/>
                  <a:pt x="698" y="812"/>
                </a:cubicBezTo>
                <a:lnTo>
                  <a:pt x="913" y="812"/>
                </a:lnTo>
                <a:cubicBezTo>
                  <a:pt x="923" y="812"/>
                  <a:pt x="926" y="806"/>
                  <a:pt x="926" y="800"/>
                </a:cubicBezTo>
                <a:close/>
                <a:moveTo>
                  <a:pt x="686" y="714"/>
                </a:moveTo>
                <a:lnTo>
                  <a:pt x="686" y="727"/>
                </a:lnTo>
                <a:cubicBezTo>
                  <a:pt x="686" y="733"/>
                  <a:pt x="692" y="740"/>
                  <a:pt x="698" y="740"/>
                </a:cubicBezTo>
                <a:lnTo>
                  <a:pt x="913" y="740"/>
                </a:lnTo>
                <a:cubicBezTo>
                  <a:pt x="923" y="740"/>
                  <a:pt x="926" y="733"/>
                  <a:pt x="926" y="727"/>
                </a:cubicBezTo>
                <a:lnTo>
                  <a:pt x="926" y="714"/>
                </a:lnTo>
                <a:cubicBezTo>
                  <a:pt x="926" y="705"/>
                  <a:pt x="923" y="699"/>
                  <a:pt x="913" y="699"/>
                </a:cubicBezTo>
                <a:lnTo>
                  <a:pt x="698" y="699"/>
                </a:lnTo>
                <a:cubicBezTo>
                  <a:pt x="692" y="699"/>
                  <a:pt x="686" y="705"/>
                  <a:pt x="686" y="714"/>
                </a:cubicBezTo>
                <a:close/>
                <a:moveTo>
                  <a:pt x="679" y="999"/>
                </a:moveTo>
                <a:lnTo>
                  <a:pt x="679" y="1012"/>
                </a:lnTo>
                <a:cubicBezTo>
                  <a:pt x="679" y="1021"/>
                  <a:pt x="686" y="1024"/>
                  <a:pt x="692" y="1024"/>
                </a:cubicBezTo>
                <a:lnTo>
                  <a:pt x="919" y="1024"/>
                </a:lnTo>
                <a:cubicBezTo>
                  <a:pt x="926" y="1024"/>
                  <a:pt x="932" y="1021"/>
                  <a:pt x="932" y="1012"/>
                </a:cubicBezTo>
                <a:lnTo>
                  <a:pt x="932" y="999"/>
                </a:lnTo>
                <a:cubicBezTo>
                  <a:pt x="932" y="993"/>
                  <a:pt x="926" y="986"/>
                  <a:pt x="919" y="986"/>
                </a:cubicBezTo>
                <a:lnTo>
                  <a:pt x="692" y="986"/>
                </a:lnTo>
                <a:cubicBezTo>
                  <a:pt x="686" y="986"/>
                  <a:pt x="679" y="993"/>
                  <a:pt x="679" y="999"/>
                </a:cubicBezTo>
                <a:close/>
                <a:moveTo>
                  <a:pt x="720" y="882"/>
                </a:moveTo>
                <a:lnTo>
                  <a:pt x="891" y="882"/>
                </a:lnTo>
                <a:cubicBezTo>
                  <a:pt x="897" y="882"/>
                  <a:pt x="904" y="876"/>
                  <a:pt x="904" y="869"/>
                </a:cubicBezTo>
                <a:lnTo>
                  <a:pt x="904" y="857"/>
                </a:lnTo>
                <a:cubicBezTo>
                  <a:pt x="904" y="850"/>
                  <a:pt x="897" y="844"/>
                  <a:pt x="891" y="844"/>
                </a:cubicBezTo>
                <a:lnTo>
                  <a:pt x="720" y="844"/>
                </a:lnTo>
                <a:cubicBezTo>
                  <a:pt x="714" y="844"/>
                  <a:pt x="708" y="850"/>
                  <a:pt x="708" y="857"/>
                </a:cubicBezTo>
                <a:lnTo>
                  <a:pt x="708" y="869"/>
                </a:lnTo>
                <a:cubicBezTo>
                  <a:pt x="708" y="876"/>
                  <a:pt x="714" y="882"/>
                  <a:pt x="720" y="882"/>
                </a:cubicBezTo>
                <a:close/>
                <a:moveTo>
                  <a:pt x="878" y="594"/>
                </a:moveTo>
                <a:lnTo>
                  <a:pt x="910" y="569"/>
                </a:lnTo>
                <a:lnTo>
                  <a:pt x="951" y="582"/>
                </a:lnTo>
                <a:lnTo>
                  <a:pt x="938" y="544"/>
                </a:lnTo>
                <a:lnTo>
                  <a:pt x="964" y="512"/>
                </a:lnTo>
                <a:lnTo>
                  <a:pt x="923" y="512"/>
                </a:lnTo>
                <a:lnTo>
                  <a:pt x="897" y="477"/>
                </a:lnTo>
                <a:lnTo>
                  <a:pt x="885" y="515"/>
                </a:lnTo>
                <a:lnTo>
                  <a:pt x="847" y="528"/>
                </a:lnTo>
                <a:lnTo>
                  <a:pt x="878" y="553"/>
                </a:lnTo>
                <a:lnTo>
                  <a:pt x="878" y="594"/>
                </a:lnTo>
                <a:close/>
                <a:moveTo>
                  <a:pt x="698" y="926"/>
                </a:moveTo>
                <a:lnTo>
                  <a:pt x="698" y="942"/>
                </a:lnTo>
                <a:cubicBezTo>
                  <a:pt x="698" y="948"/>
                  <a:pt x="701" y="955"/>
                  <a:pt x="711" y="955"/>
                </a:cubicBezTo>
                <a:lnTo>
                  <a:pt x="904" y="955"/>
                </a:lnTo>
                <a:cubicBezTo>
                  <a:pt x="910" y="955"/>
                  <a:pt x="916" y="948"/>
                  <a:pt x="916" y="942"/>
                </a:cubicBezTo>
                <a:lnTo>
                  <a:pt x="916" y="926"/>
                </a:lnTo>
                <a:cubicBezTo>
                  <a:pt x="916" y="920"/>
                  <a:pt x="910" y="914"/>
                  <a:pt x="904" y="914"/>
                </a:cubicBezTo>
                <a:lnTo>
                  <a:pt x="711" y="914"/>
                </a:lnTo>
                <a:cubicBezTo>
                  <a:pt x="701" y="914"/>
                  <a:pt x="698" y="920"/>
                  <a:pt x="698" y="926"/>
                </a:cubicBezTo>
                <a:close/>
                <a:moveTo>
                  <a:pt x="641" y="1170"/>
                </a:moveTo>
                <a:lnTo>
                  <a:pt x="970" y="1170"/>
                </a:lnTo>
                <a:cubicBezTo>
                  <a:pt x="979" y="1170"/>
                  <a:pt x="983" y="1163"/>
                  <a:pt x="983" y="1157"/>
                </a:cubicBezTo>
                <a:lnTo>
                  <a:pt x="983" y="1141"/>
                </a:lnTo>
                <a:cubicBezTo>
                  <a:pt x="983" y="1135"/>
                  <a:pt x="979" y="1129"/>
                  <a:pt x="970" y="1129"/>
                </a:cubicBezTo>
                <a:lnTo>
                  <a:pt x="641" y="1129"/>
                </a:lnTo>
                <a:cubicBezTo>
                  <a:pt x="635" y="1129"/>
                  <a:pt x="629" y="1135"/>
                  <a:pt x="629" y="1141"/>
                </a:cubicBezTo>
                <a:lnTo>
                  <a:pt x="629" y="1157"/>
                </a:lnTo>
                <a:cubicBezTo>
                  <a:pt x="629" y="1163"/>
                  <a:pt x="635" y="1170"/>
                  <a:pt x="641" y="1170"/>
                </a:cubicBezTo>
                <a:close/>
                <a:moveTo>
                  <a:pt x="1137" y="866"/>
                </a:moveTo>
                <a:lnTo>
                  <a:pt x="1178" y="879"/>
                </a:lnTo>
                <a:lnTo>
                  <a:pt x="1163" y="841"/>
                </a:lnTo>
                <a:lnTo>
                  <a:pt x="1188" y="806"/>
                </a:lnTo>
                <a:lnTo>
                  <a:pt x="1147" y="806"/>
                </a:lnTo>
                <a:lnTo>
                  <a:pt x="1125" y="774"/>
                </a:lnTo>
                <a:lnTo>
                  <a:pt x="1112" y="812"/>
                </a:lnTo>
                <a:lnTo>
                  <a:pt x="1071" y="825"/>
                </a:lnTo>
                <a:lnTo>
                  <a:pt x="1106" y="850"/>
                </a:lnTo>
                <a:lnTo>
                  <a:pt x="1106" y="891"/>
                </a:lnTo>
                <a:lnTo>
                  <a:pt x="1137" y="866"/>
                </a:lnTo>
                <a:close/>
                <a:moveTo>
                  <a:pt x="1077" y="686"/>
                </a:moveTo>
                <a:lnTo>
                  <a:pt x="1115" y="699"/>
                </a:lnTo>
                <a:lnTo>
                  <a:pt x="1103" y="661"/>
                </a:lnTo>
                <a:lnTo>
                  <a:pt x="1128" y="626"/>
                </a:lnTo>
                <a:lnTo>
                  <a:pt x="1087" y="626"/>
                </a:lnTo>
                <a:lnTo>
                  <a:pt x="1062" y="591"/>
                </a:lnTo>
                <a:lnTo>
                  <a:pt x="1049" y="632"/>
                </a:lnTo>
                <a:lnTo>
                  <a:pt x="1011" y="645"/>
                </a:lnTo>
                <a:lnTo>
                  <a:pt x="1043" y="667"/>
                </a:lnTo>
                <a:lnTo>
                  <a:pt x="1043" y="708"/>
                </a:lnTo>
                <a:lnTo>
                  <a:pt x="1077" y="686"/>
                </a:lnTo>
                <a:close/>
                <a:moveTo>
                  <a:pt x="1614" y="591"/>
                </a:moveTo>
                <a:lnTo>
                  <a:pt x="1611" y="588"/>
                </a:lnTo>
                <a:lnTo>
                  <a:pt x="1611" y="585"/>
                </a:lnTo>
                <a:cubicBezTo>
                  <a:pt x="1611" y="579"/>
                  <a:pt x="1605" y="572"/>
                  <a:pt x="1599" y="569"/>
                </a:cubicBezTo>
                <a:lnTo>
                  <a:pt x="1592" y="566"/>
                </a:lnTo>
                <a:cubicBezTo>
                  <a:pt x="1545" y="547"/>
                  <a:pt x="1539" y="534"/>
                  <a:pt x="1529" y="512"/>
                </a:cubicBezTo>
                <a:cubicBezTo>
                  <a:pt x="1520" y="493"/>
                  <a:pt x="1507" y="468"/>
                  <a:pt x="1475" y="436"/>
                </a:cubicBezTo>
                <a:cubicBezTo>
                  <a:pt x="1403" y="364"/>
                  <a:pt x="1317" y="379"/>
                  <a:pt x="1283" y="389"/>
                </a:cubicBezTo>
                <a:cubicBezTo>
                  <a:pt x="1232" y="364"/>
                  <a:pt x="1185" y="364"/>
                  <a:pt x="1150" y="373"/>
                </a:cubicBezTo>
                <a:cubicBezTo>
                  <a:pt x="1150" y="335"/>
                  <a:pt x="1134" y="294"/>
                  <a:pt x="1093" y="256"/>
                </a:cubicBezTo>
                <a:cubicBezTo>
                  <a:pt x="1093" y="218"/>
                  <a:pt x="1081" y="130"/>
                  <a:pt x="989" y="85"/>
                </a:cubicBezTo>
                <a:cubicBezTo>
                  <a:pt x="948" y="63"/>
                  <a:pt x="923" y="60"/>
                  <a:pt x="900" y="57"/>
                </a:cubicBezTo>
                <a:cubicBezTo>
                  <a:pt x="875" y="54"/>
                  <a:pt x="863" y="51"/>
                  <a:pt x="831" y="13"/>
                </a:cubicBezTo>
                <a:lnTo>
                  <a:pt x="825" y="6"/>
                </a:lnTo>
                <a:cubicBezTo>
                  <a:pt x="821" y="3"/>
                  <a:pt x="815" y="0"/>
                  <a:pt x="812" y="0"/>
                </a:cubicBezTo>
                <a:lnTo>
                  <a:pt x="809" y="0"/>
                </a:lnTo>
                <a:lnTo>
                  <a:pt x="806" y="0"/>
                </a:lnTo>
                <a:lnTo>
                  <a:pt x="803" y="0"/>
                </a:lnTo>
                <a:lnTo>
                  <a:pt x="799" y="0"/>
                </a:lnTo>
                <a:lnTo>
                  <a:pt x="796" y="0"/>
                </a:lnTo>
                <a:lnTo>
                  <a:pt x="793" y="3"/>
                </a:lnTo>
                <a:lnTo>
                  <a:pt x="787" y="6"/>
                </a:lnTo>
                <a:lnTo>
                  <a:pt x="784" y="10"/>
                </a:lnTo>
                <a:lnTo>
                  <a:pt x="780" y="13"/>
                </a:lnTo>
                <a:cubicBezTo>
                  <a:pt x="749" y="51"/>
                  <a:pt x="736" y="54"/>
                  <a:pt x="711" y="57"/>
                </a:cubicBezTo>
                <a:cubicBezTo>
                  <a:pt x="689" y="60"/>
                  <a:pt x="663" y="63"/>
                  <a:pt x="622" y="85"/>
                </a:cubicBezTo>
                <a:cubicBezTo>
                  <a:pt x="534" y="130"/>
                  <a:pt x="521" y="218"/>
                  <a:pt x="518" y="256"/>
                </a:cubicBezTo>
                <a:cubicBezTo>
                  <a:pt x="477" y="294"/>
                  <a:pt x="464" y="335"/>
                  <a:pt x="464" y="376"/>
                </a:cubicBezTo>
                <a:cubicBezTo>
                  <a:pt x="427" y="364"/>
                  <a:pt x="382" y="364"/>
                  <a:pt x="332" y="392"/>
                </a:cubicBezTo>
                <a:cubicBezTo>
                  <a:pt x="297" y="379"/>
                  <a:pt x="212" y="367"/>
                  <a:pt x="139" y="439"/>
                </a:cubicBezTo>
                <a:cubicBezTo>
                  <a:pt x="107" y="468"/>
                  <a:pt x="95" y="493"/>
                  <a:pt x="85" y="512"/>
                </a:cubicBezTo>
                <a:cubicBezTo>
                  <a:pt x="73" y="534"/>
                  <a:pt x="70" y="547"/>
                  <a:pt x="22" y="566"/>
                </a:cubicBezTo>
                <a:cubicBezTo>
                  <a:pt x="13" y="569"/>
                  <a:pt x="6" y="575"/>
                  <a:pt x="3" y="582"/>
                </a:cubicBezTo>
                <a:lnTo>
                  <a:pt x="3" y="585"/>
                </a:lnTo>
                <a:lnTo>
                  <a:pt x="0" y="588"/>
                </a:lnTo>
                <a:lnTo>
                  <a:pt x="0" y="591"/>
                </a:lnTo>
                <a:lnTo>
                  <a:pt x="0" y="594"/>
                </a:lnTo>
                <a:cubicBezTo>
                  <a:pt x="0" y="601"/>
                  <a:pt x="3" y="607"/>
                  <a:pt x="6" y="613"/>
                </a:cubicBezTo>
                <a:cubicBezTo>
                  <a:pt x="35" y="654"/>
                  <a:pt x="32" y="667"/>
                  <a:pt x="25" y="692"/>
                </a:cubicBezTo>
                <a:cubicBezTo>
                  <a:pt x="22" y="714"/>
                  <a:pt x="19" y="743"/>
                  <a:pt x="25" y="784"/>
                </a:cubicBezTo>
                <a:cubicBezTo>
                  <a:pt x="41" y="885"/>
                  <a:pt x="120" y="923"/>
                  <a:pt x="155" y="936"/>
                </a:cubicBezTo>
                <a:cubicBezTo>
                  <a:pt x="180" y="989"/>
                  <a:pt x="215" y="1015"/>
                  <a:pt x="253" y="1027"/>
                </a:cubicBezTo>
                <a:cubicBezTo>
                  <a:pt x="231" y="1059"/>
                  <a:pt x="215" y="1100"/>
                  <a:pt x="227" y="1157"/>
                </a:cubicBezTo>
                <a:cubicBezTo>
                  <a:pt x="205" y="1189"/>
                  <a:pt x="164" y="1265"/>
                  <a:pt x="212" y="1356"/>
                </a:cubicBezTo>
                <a:cubicBezTo>
                  <a:pt x="231" y="1397"/>
                  <a:pt x="250" y="1416"/>
                  <a:pt x="265" y="1429"/>
                </a:cubicBezTo>
                <a:cubicBezTo>
                  <a:pt x="284" y="1448"/>
                  <a:pt x="294" y="1457"/>
                  <a:pt x="297" y="1508"/>
                </a:cubicBezTo>
                <a:cubicBezTo>
                  <a:pt x="297" y="1511"/>
                  <a:pt x="297" y="1517"/>
                  <a:pt x="300" y="1521"/>
                </a:cubicBezTo>
                <a:lnTo>
                  <a:pt x="303" y="1527"/>
                </a:lnTo>
                <a:cubicBezTo>
                  <a:pt x="310" y="1536"/>
                  <a:pt x="322" y="1540"/>
                  <a:pt x="335" y="1536"/>
                </a:cubicBezTo>
                <a:cubicBezTo>
                  <a:pt x="385" y="1524"/>
                  <a:pt x="398" y="1530"/>
                  <a:pt x="420" y="1543"/>
                </a:cubicBezTo>
                <a:cubicBezTo>
                  <a:pt x="439" y="1552"/>
                  <a:pt x="461" y="1565"/>
                  <a:pt x="506" y="1571"/>
                </a:cubicBezTo>
                <a:cubicBezTo>
                  <a:pt x="607" y="1587"/>
                  <a:pt x="667" y="1524"/>
                  <a:pt x="692" y="1495"/>
                </a:cubicBezTo>
                <a:cubicBezTo>
                  <a:pt x="749" y="1489"/>
                  <a:pt x="784" y="1461"/>
                  <a:pt x="809" y="1429"/>
                </a:cubicBezTo>
                <a:cubicBezTo>
                  <a:pt x="831" y="1461"/>
                  <a:pt x="866" y="1486"/>
                  <a:pt x="923" y="1492"/>
                </a:cubicBezTo>
                <a:cubicBezTo>
                  <a:pt x="945" y="1521"/>
                  <a:pt x="1008" y="1587"/>
                  <a:pt x="1109" y="1571"/>
                </a:cubicBezTo>
                <a:cubicBezTo>
                  <a:pt x="1150" y="1562"/>
                  <a:pt x="1175" y="1549"/>
                  <a:pt x="1194" y="1540"/>
                </a:cubicBezTo>
                <a:cubicBezTo>
                  <a:pt x="1216" y="1527"/>
                  <a:pt x="1229" y="1521"/>
                  <a:pt x="1276" y="1536"/>
                </a:cubicBezTo>
                <a:lnTo>
                  <a:pt x="1286" y="1536"/>
                </a:lnTo>
                <a:lnTo>
                  <a:pt x="1295" y="1536"/>
                </a:lnTo>
                <a:lnTo>
                  <a:pt x="1302" y="1533"/>
                </a:lnTo>
                <a:lnTo>
                  <a:pt x="1305" y="1530"/>
                </a:lnTo>
                <a:lnTo>
                  <a:pt x="1308" y="1530"/>
                </a:lnTo>
                <a:lnTo>
                  <a:pt x="1308" y="1527"/>
                </a:lnTo>
                <a:lnTo>
                  <a:pt x="1311" y="1524"/>
                </a:lnTo>
                <a:lnTo>
                  <a:pt x="1311" y="1521"/>
                </a:lnTo>
                <a:lnTo>
                  <a:pt x="1314" y="1521"/>
                </a:lnTo>
                <a:lnTo>
                  <a:pt x="1317" y="1514"/>
                </a:lnTo>
                <a:lnTo>
                  <a:pt x="1317" y="1508"/>
                </a:lnTo>
                <a:cubicBezTo>
                  <a:pt x="1321" y="1454"/>
                  <a:pt x="1330" y="1448"/>
                  <a:pt x="1349" y="1429"/>
                </a:cubicBezTo>
                <a:cubicBezTo>
                  <a:pt x="1362" y="1413"/>
                  <a:pt x="1384" y="1394"/>
                  <a:pt x="1403" y="1356"/>
                </a:cubicBezTo>
                <a:cubicBezTo>
                  <a:pt x="1450" y="1265"/>
                  <a:pt x="1409" y="1186"/>
                  <a:pt x="1387" y="1157"/>
                </a:cubicBezTo>
                <a:cubicBezTo>
                  <a:pt x="1400" y="1100"/>
                  <a:pt x="1384" y="1056"/>
                  <a:pt x="1362" y="1027"/>
                </a:cubicBezTo>
                <a:cubicBezTo>
                  <a:pt x="1400" y="1015"/>
                  <a:pt x="1434" y="986"/>
                  <a:pt x="1460" y="936"/>
                </a:cubicBezTo>
                <a:cubicBezTo>
                  <a:pt x="1494" y="923"/>
                  <a:pt x="1573" y="885"/>
                  <a:pt x="1589" y="784"/>
                </a:cubicBezTo>
                <a:cubicBezTo>
                  <a:pt x="1596" y="740"/>
                  <a:pt x="1589" y="714"/>
                  <a:pt x="1586" y="692"/>
                </a:cubicBezTo>
                <a:cubicBezTo>
                  <a:pt x="1583" y="667"/>
                  <a:pt x="1580" y="654"/>
                  <a:pt x="1608" y="613"/>
                </a:cubicBezTo>
                <a:lnTo>
                  <a:pt x="1611" y="607"/>
                </a:lnTo>
                <a:cubicBezTo>
                  <a:pt x="1611" y="601"/>
                  <a:pt x="1614" y="598"/>
                  <a:pt x="1614" y="594"/>
                </a:cubicBezTo>
                <a:lnTo>
                  <a:pt x="1614" y="591"/>
                </a:lnTo>
                <a:close/>
                <a:moveTo>
                  <a:pt x="572" y="294"/>
                </a:moveTo>
                <a:cubicBezTo>
                  <a:pt x="581" y="288"/>
                  <a:pt x="585" y="278"/>
                  <a:pt x="585" y="266"/>
                </a:cubicBezTo>
                <a:cubicBezTo>
                  <a:pt x="585" y="262"/>
                  <a:pt x="575" y="180"/>
                  <a:pt x="654" y="142"/>
                </a:cubicBezTo>
                <a:cubicBezTo>
                  <a:pt x="682" y="126"/>
                  <a:pt x="701" y="123"/>
                  <a:pt x="720" y="120"/>
                </a:cubicBezTo>
                <a:cubicBezTo>
                  <a:pt x="752" y="117"/>
                  <a:pt x="774" y="111"/>
                  <a:pt x="806" y="79"/>
                </a:cubicBezTo>
                <a:cubicBezTo>
                  <a:pt x="837" y="111"/>
                  <a:pt x="863" y="117"/>
                  <a:pt x="894" y="120"/>
                </a:cubicBezTo>
                <a:cubicBezTo>
                  <a:pt x="910" y="123"/>
                  <a:pt x="929" y="126"/>
                  <a:pt x="960" y="142"/>
                </a:cubicBezTo>
                <a:cubicBezTo>
                  <a:pt x="1036" y="180"/>
                  <a:pt x="1030" y="262"/>
                  <a:pt x="1030" y="266"/>
                </a:cubicBezTo>
                <a:cubicBezTo>
                  <a:pt x="1027" y="278"/>
                  <a:pt x="1033" y="288"/>
                  <a:pt x="1039" y="294"/>
                </a:cubicBezTo>
                <a:cubicBezTo>
                  <a:pt x="1099" y="341"/>
                  <a:pt x="1087" y="392"/>
                  <a:pt x="1077" y="417"/>
                </a:cubicBezTo>
                <a:cubicBezTo>
                  <a:pt x="998" y="367"/>
                  <a:pt x="904" y="338"/>
                  <a:pt x="806" y="338"/>
                </a:cubicBezTo>
                <a:cubicBezTo>
                  <a:pt x="705" y="338"/>
                  <a:pt x="613" y="367"/>
                  <a:pt x="534" y="417"/>
                </a:cubicBezTo>
                <a:cubicBezTo>
                  <a:pt x="524" y="389"/>
                  <a:pt x="515" y="338"/>
                  <a:pt x="572" y="294"/>
                </a:cubicBezTo>
                <a:close/>
                <a:moveTo>
                  <a:pt x="209" y="901"/>
                </a:moveTo>
                <a:cubicBezTo>
                  <a:pt x="205" y="888"/>
                  <a:pt x="196" y="882"/>
                  <a:pt x="186" y="879"/>
                </a:cubicBezTo>
                <a:cubicBezTo>
                  <a:pt x="183" y="879"/>
                  <a:pt x="101" y="860"/>
                  <a:pt x="88" y="774"/>
                </a:cubicBezTo>
                <a:cubicBezTo>
                  <a:pt x="82" y="743"/>
                  <a:pt x="85" y="724"/>
                  <a:pt x="88" y="705"/>
                </a:cubicBezTo>
                <a:cubicBezTo>
                  <a:pt x="95" y="673"/>
                  <a:pt x="95" y="648"/>
                  <a:pt x="76" y="610"/>
                </a:cubicBezTo>
                <a:cubicBezTo>
                  <a:pt x="117" y="588"/>
                  <a:pt x="130" y="569"/>
                  <a:pt x="142" y="541"/>
                </a:cubicBezTo>
                <a:cubicBezTo>
                  <a:pt x="152" y="525"/>
                  <a:pt x="158" y="506"/>
                  <a:pt x="183" y="484"/>
                </a:cubicBezTo>
                <a:cubicBezTo>
                  <a:pt x="243" y="424"/>
                  <a:pt x="319" y="455"/>
                  <a:pt x="322" y="455"/>
                </a:cubicBezTo>
                <a:cubicBezTo>
                  <a:pt x="335" y="458"/>
                  <a:pt x="344" y="458"/>
                  <a:pt x="354" y="452"/>
                </a:cubicBezTo>
                <a:cubicBezTo>
                  <a:pt x="414" y="414"/>
                  <a:pt x="458" y="436"/>
                  <a:pt x="480" y="455"/>
                </a:cubicBezTo>
                <a:cubicBezTo>
                  <a:pt x="367" y="550"/>
                  <a:pt x="294" y="689"/>
                  <a:pt x="294" y="847"/>
                </a:cubicBezTo>
                <a:cubicBezTo>
                  <a:pt x="294" y="891"/>
                  <a:pt x="300" y="933"/>
                  <a:pt x="310" y="971"/>
                </a:cubicBezTo>
                <a:cubicBezTo>
                  <a:pt x="281" y="974"/>
                  <a:pt x="234" y="964"/>
                  <a:pt x="209" y="901"/>
                </a:cubicBezTo>
                <a:close/>
                <a:moveTo>
                  <a:pt x="673" y="1432"/>
                </a:moveTo>
                <a:cubicBezTo>
                  <a:pt x="660" y="1432"/>
                  <a:pt x="651" y="1438"/>
                  <a:pt x="645" y="1448"/>
                </a:cubicBezTo>
                <a:cubicBezTo>
                  <a:pt x="645" y="1451"/>
                  <a:pt x="600" y="1521"/>
                  <a:pt x="515" y="1508"/>
                </a:cubicBezTo>
                <a:cubicBezTo>
                  <a:pt x="483" y="1505"/>
                  <a:pt x="464" y="1495"/>
                  <a:pt x="449" y="1486"/>
                </a:cubicBezTo>
                <a:cubicBezTo>
                  <a:pt x="420" y="1470"/>
                  <a:pt x="398" y="1461"/>
                  <a:pt x="354" y="1467"/>
                </a:cubicBezTo>
                <a:cubicBezTo>
                  <a:pt x="348" y="1426"/>
                  <a:pt x="332" y="1407"/>
                  <a:pt x="310" y="1385"/>
                </a:cubicBezTo>
                <a:cubicBezTo>
                  <a:pt x="297" y="1372"/>
                  <a:pt x="281" y="1356"/>
                  <a:pt x="269" y="1328"/>
                </a:cubicBezTo>
                <a:cubicBezTo>
                  <a:pt x="227" y="1252"/>
                  <a:pt x="281" y="1189"/>
                  <a:pt x="284" y="1186"/>
                </a:cubicBezTo>
                <a:cubicBezTo>
                  <a:pt x="291" y="1176"/>
                  <a:pt x="294" y="1167"/>
                  <a:pt x="291" y="1157"/>
                </a:cubicBezTo>
                <a:cubicBezTo>
                  <a:pt x="272" y="1087"/>
                  <a:pt x="306" y="1053"/>
                  <a:pt x="332" y="1037"/>
                </a:cubicBezTo>
                <a:cubicBezTo>
                  <a:pt x="404" y="1217"/>
                  <a:pt x="572" y="1344"/>
                  <a:pt x="771" y="1356"/>
                </a:cubicBezTo>
                <a:cubicBezTo>
                  <a:pt x="765" y="1385"/>
                  <a:pt x="742" y="1429"/>
                  <a:pt x="673" y="1432"/>
                </a:cubicBezTo>
                <a:close/>
                <a:moveTo>
                  <a:pt x="806" y="1299"/>
                </a:moveTo>
                <a:cubicBezTo>
                  <a:pt x="556" y="1299"/>
                  <a:pt x="354" y="1097"/>
                  <a:pt x="354" y="847"/>
                </a:cubicBezTo>
                <a:cubicBezTo>
                  <a:pt x="354" y="598"/>
                  <a:pt x="556" y="395"/>
                  <a:pt x="806" y="395"/>
                </a:cubicBezTo>
                <a:cubicBezTo>
                  <a:pt x="1055" y="395"/>
                  <a:pt x="1257" y="598"/>
                  <a:pt x="1257" y="847"/>
                </a:cubicBezTo>
                <a:cubicBezTo>
                  <a:pt x="1257" y="1097"/>
                  <a:pt x="1055" y="1299"/>
                  <a:pt x="806" y="1299"/>
                </a:cubicBezTo>
                <a:close/>
                <a:moveTo>
                  <a:pt x="1346" y="1328"/>
                </a:moveTo>
                <a:cubicBezTo>
                  <a:pt x="1330" y="1356"/>
                  <a:pt x="1317" y="1369"/>
                  <a:pt x="1305" y="1381"/>
                </a:cubicBezTo>
                <a:cubicBezTo>
                  <a:pt x="1283" y="1404"/>
                  <a:pt x="1267" y="1423"/>
                  <a:pt x="1257" y="1467"/>
                </a:cubicBezTo>
                <a:cubicBezTo>
                  <a:pt x="1216" y="1461"/>
                  <a:pt x="1191" y="1470"/>
                  <a:pt x="1166" y="1486"/>
                </a:cubicBezTo>
                <a:cubicBezTo>
                  <a:pt x="1147" y="1492"/>
                  <a:pt x="1131" y="1502"/>
                  <a:pt x="1096" y="1508"/>
                </a:cubicBezTo>
                <a:cubicBezTo>
                  <a:pt x="1014" y="1521"/>
                  <a:pt x="970" y="1448"/>
                  <a:pt x="967" y="1448"/>
                </a:cubicBezTo>
                <a:cubicBezTo>
                  <a:pt x="964" y="1438"/>
                  <a:pt x="954" y="1432"/>
                  <a:pt x="942" y="1432"/>
                </a:cubicBezTo>
                <a:cubicBezTo>
                  <a:pt x="872" y="1429"/>
                  <a:pt x="850" y="1385"/>
                  <a:pt x="844" y="1356"/>
                </a:cubicBezTo>
                <a:cubicBezTo>
                  <a:pt x="1043" y="1344"/>
                  <a:pt x="1210" y="1214"/>
                  <a:pt x="1280" y="1034"/>
                </a:cubicBezTo>
                <a:cubicBezTo>
                  <a:pt x="1302" y="1050"/>
                  <a:pt x="1343" y="1084"/>
                  <a:pt x="1321" y="1154"/>
                </a:cubicBezTo>
                <a:cubicBezTo>
                  <a:pt x="1317" y="1167"/>
                  <a:pt x="1321" y="1176"/>
                  <a:pt x="1330" y="1186"/>
                </a:cubicBezTo>
                <a:cubicBezTo>
                  <a:pt x="1330" y="1186"/>
                  <a:pt x="1384" y="1252"/>
                  <a:pt x="1346" y="1328"/>
                </a:cubicBezTo>
                <a:close/>
                <a:moveTo>
                  <a:pt x="1523" y="705"/>
                </a:moveTo>
                <a:cubicBezTo>
                  <a:pt x="1529" y="721"/>
                  <a:pt x="1532" y="740"/>
                  <a:pt x="1526" y="774"/>
                </a:cubicBezTo>
                <a:cubicBezTo>
                  <a:pt x="1513" y="857"/>
                  <a:pt x="1431" y="879"/>
                  <a:pt x="1428" y="879"/>
                </a:cubicBezTo>
                <a:cubicBezTo>
                  <a:pt x="1419" y="882"/>
                  <a:pt x="1409" y="888"/>
                  <a:pt x="1406" y="898"/>
                </a:cubicBezTo>
                <a:cubicBezTo>
                  <a:pt x="1381" y="967"/>
                  <a:pt x="1327" y="974"/>
                  <a:pt x="1299" y="971"/>
                </a:cubicBezTo>
                <a:cubicBezTo>
                  <a:pt x="1308" y="933"/>
                  <a:pt x="1314" y="891"/>
                  <a:pt x="1314" y="847"/>
                </a:cubicBezTo>
                <a:cubicBezTo>
                  <a:pt x="1314" y="692"/>
                  <a:pt x="1242" y="550"/>
                  <a:pt x="1131" y="455"/>
                </a:cubicBezTo>
                <a:cubicBezTo>
                  <a:pt x="1150" y="439"/>
                  <a:pt x="1197" y="411"/>
                  <a:pt x="1261" y="452"/>
                </a:cubicBezTo>
                <a:cubicBezTo>
                  <a:pt x="1270" y="458"/>
                  <a:pt x="1280" y="458"/>
                  <a:pt x="1289" y="455"/>
                </a:cubicBezTo>
                <a:cubicBezTo>
                  <a:pt x="1292" y="452"/>
                  <a:pt x="1371" y="420"/>
                  <a:pt x="1431" y="481"/>
                </a:cubicBezTo>
                <a:cubicBezTo>
                  <a:pt x="1453" y="506"/>
                  <a:pt x="1463" y="522"/>
                  <a:pt x="1472" y="541"/>
                </a:cubicBezTo>
                <a:cubicBezTo>
                  <a:pt x="1485" y="566"/>
                  <a:pt x="1498" y="588"/>
                  <a:pt x="1535" y="610"/>
                </a:cubicBezTo>
                <a:cubicBezTo>
                  <a:pt x="1517" y="648"/>
                  <a:pt x="1520" y="673"/>
                  <a:pt x="1523" y="705"/>
                </a:cubicBezTo>
                <a:close/>
                <a:moveTo>
                  <a:pt x="986" y="1201"/>
                </a:moveTo>
                <a:lnTo>
                  <a:pt x="629" y="1201"/>
                </a:lnTo>
                <a:cubicBezTo>
                  <a:pt x="619" y="1201"/>
                  <a:pt x="616" y="1208"/>
                  <a:pt x="616" y="1214"/>
                </a:cubicBezTo>
                <a:lnTo>
                  <a:pt x="616" y="1227"/>
                </a:lnTo>
                <a:cubicBezTo>
                  <a:pt x="616" y="1233"/>
                  <a:pt x="619" y="1239"/>
                  <a:pt x="629" y="1239"/>
                </a:cubicBezTo>
                <a:lnTo>
                  <a:pt x="986" y="1239"/>
                </a:lnTo>
                <a:cubicBezTo>
                  <a:pt x="992" y="1239"/>
                  <a:pt x="998" y="1233"/>
                  <a:pt x="998" y="1227"/>
                </a:cubicBezTo>
                <a:lnTo>
                  <a:pt x="998" y="1214"/>
                </a:lnTo>
                <a:cubicBezTo>
                  <a:pt x="998" y="1208"/>
                  <a:pt x="992" y="1201"/>
                  <a:pt x="986" y="1201"/>
                </a:cubicBezTo>
                <a:close/>
                <a:moveTo>
                  <a:pt x="660" y="1097"/>
                </a:moveTo>
                <a:lnTo>
                  <a:pt x="951" y="1097"/>
                </a:lnTo>
                <a:cubicBezTo>
                  <a:pt x="957" y="1097"/>
                  <a:pt x="964" y="1091"/>
                  <a:pt x="964" y="1084"/>
                </a:cubicBezTo>
                <a:lnTo>
                  <a:pt x="964" y="1072"/>
                </a:lnTo>
                <a:cubicBezTo>
                  <a:pt x="964" y="1062"/>
                  <a:pt x="957" y="1059"/>
                  <a:pt x="951" y="1059"/>
                </a:cubicBezTo>
                <a:lnTo>
                  <a:pt x="660" y="1059"/>
                </a:lnTo>
                <a:cubicBezTo>
                  <a:pt x="654" y="1059"/>
                  <a:pt x="651" y="1062"/>
                  <a:pt x="651" y="1072"/>
                </a:cubicBezTo>
                <a:lnTo>
                  <a:pt x="651" y="1084"/>
                </a:lnTo>
                <a:cubicBezTo>
                  <a:pt x="651" y="1091"/>
                  <a:pt x="654" y="1097"/>
                  <a:pt x="660" y="1097"/>
                </a:cubicBezTo>
                <a:close/>
                <a:moveTo>
                  <a:pt x="667" y="582"/>
                </a:moveTo>
                <a:lnTo>
                  <a:pt x="705" y="569"/>
                </a:lnTo>
                <a:lnTo>
                  <a:pt x="739" y="594"/>
                </a:lnTo>
                <a:lnTo>
                  <a:pt x="736" y="553"/>
                </a:lnTo>
                <a:lnTo>
                  <a:pt x="771" y="528"/>
                </a:lnTo>
                <a:lnTo>
                  <a:pt x="730" y="515"/>
                </a:lnTo>
                <a:lnTo>
                  <a:pt x="717" y="477"/>
                </a:lnTo>
                <a:lnTo>
                  <a:pt x="695" y="512"/>
                </a:lnTo>
                <a:lnTo>
                  <a:pt x="654" y="512"/>
                </a:lnTo>
                <a:lnTo>
                  <a:pt x="679" y="544"/>
                </a:lnTo>
                <a:lnTo>
                  <a:pt x="667" y="582"/>
                </a:lnTo>
                <a:close/>
                <a:moveTo>
                  <a:pt x="566" y="632"/>
                </a:moveTo>
                <a:lnTo>
                  <a:pt x="553" y="591"/>
                </a:lnTo>
                <a:lnTo>
                  <a:pt x="531" y="626"/>
                </a:lnTo>
                <a:lnTo>
                  <a:pt x="490" y="626"/>
                </a:lnTo>
                <a:lnTo>
                  <a:pt x="515" y="661"/>
                </a:lnTo>
                <a:lnTo>
                  <a:pt x="502" y="699"/>
                </a:lnTo>
                <a:lnTo>
                  <a:pt x="540" y="686"/>
                </a:lnTo>
                <a:lnTo>
                  <a:pt x="572" y="708"/>
                </a:lnTo>
                <a:lnTo>
                  <a:pt x="572" y="667"/>
                </a:lnTo>
                <a:lnTo>
                  <a:pt x="607" y="645"/>
                </a:lnTo>
                <a:lnTo>
                  <a:pt x="566" y="632"/>
                </a:lnTo>
                <a:close/>
                <a:moveTo>
                  <a:pt x="506" y="812"/>
                </a:moveTo>
                <a:lnTo>
                  <a:pt x="493" y="774"/>
                </a:lnTo>
                <a:lnTo>
                  <a:pt x="468" y="806"/>
                </a:lnTo>
                <a:lnTo>
                  <a:pt x="427" y="806"/>
                </a:lnTo>
                <a:lnTo>
                  <a:pt x="452" y="841"/>
                </a:lnTo>
                <a:lnTo>
                  <a:pt x="439" y="879"/>
                </a:lnTo>
                <a:lnTo>
                  <a:pt x="477" y="866"/>
                </a:lnTo>
                <a:lnTo>
                  <a:pt x="512" y="891"/>
                </a:lnTo>
                <a:lnTo>
                  <a:pt x="512" y="850"/>
                </a:lnTo>
                <a:lnTo>
                  <a:pt x="543" y="825"/>
                </a:lnTo>
                <a:lnTo>
                  <a:pt x="506" y="812"/>
                </a:lnTo>
                <a:lnTo>
                  <a:pt x="506" y="8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defTabSz="914466" latinLnBrk="1">
              <a:defRPr/>
            </a:pPr>
            <a:endParaRPr lang="ko-KR" altLang="en-US" sz="1799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9" name="그림 208">
            <a:extLst>
              <a:ext uri="{FF2B5EF4-FFF2-40B4-BE49-F238E27FC236}">
                <a16:creationId xmlns:a16="http://schemas.microsoft.com/office/drawing/2014/main" id="{EB808CD3-4D02-471E-8D9B-6D455642F91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845" r="24354"/>
          <a:stretch/>
        </p:blipFill>
        <p:spPr>
          <a:xfrm>
            <a:off x="-105551" y="8805360"/>
            <a:ext cx="5462193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8501FE7-EEF9-447E-926E-E29903FCB939}"/>
              </a:ext>
            </a:extLst>
          </p:cNvPr>
          <p:cNvSpPr/>
          <p:nvPr/>
        </p:nvSpPr>
        <p:spPr>
          <a:xfrm>
            <a:off x="-49470" y="8799497"/>
            <a:ext cx="5449468" cy="6849287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99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ED6865C8-D84D-464C-8F2B-1734CDED09E4}"/>
              </a:ext>
            </a:extLst>
          </p:cNvPr>
          <p:cNvSpPr/>
          <p:nvPr/>
        </p:nvSpPr>
        <p:spPr>
          <a:xfrm>
            <a:off x="275768" y="10281411"/>
            <a:ext cx="4853600" cy="830997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교환학생을 위한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교환학생 커뮤니티 플랫폼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F50B6A7-51FB-4706-9084-59D37CEFFD78}"/>
              </a:ext>
            </a:extLst>
          </p:cNvPr>
          <p:cNvSpPr/>
          <p:nvPr/>
        </p:nvSpPr>
        <p:spPr>
          <a:xfrm>
            <a:off x="383850" y="9314806"/>
            <a:ext cx="4722518" cy="830868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4799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1,250,0000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E0C7AC7-2896-4BF6-B449-4D06C733981D}"/>
              </a:ext>
            </a:extLst>
          </p:cNvPr>
          <p:cNvSpPr/>
          <p:nvPr/>
        </p:nvSpPr>
        <p:spPr>
          <a:xfrm>
            <a:off x="-144808" y="11350699"/>
            <a:ext cx="5544806" cy="830997"/>
          </a:xfrm>
          <a:prstGeom prst="rect">
            <a:avLst/>
          </a:prstGeom>
          <a:solidFill>
            <a:schemeClr val="bg1">
              <a:alpha val="4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International students </a:t>
            </a:r>
          </a:p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have the following problems.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3AC6016-38F0-41C7-83F4-617388288C95}"/>
              </a:ext>
            </a:extLst>
          </p:cNvPr>
          <p:cNvGrpSpPr/>
          <p:nvPr/>
        </p:nvGrpSpPr>
        <p:grpSpPr>
          <a:xfrm>
            <a:off x="35876" y="12374069"/>
            <a:ext cx="5267902" cy="1075364"/>
            <a:chOff x="-122688" y="12475004"/>
            <a:chExt cx="5637698" cy="1075364"/>
          </a:xfrm>
        </p:grpSpPr>
        <p:grpSp>
          <p:nvGrpSpPr>
            <p:cNvPr id="1032" name="그룹 1031">
              <a:extLst>
                <a:ext uri="{FF2B5EF4-FFF2-40B4-BE49-F238E27FC236}">
                  <a16:creationId xmlns:a16="http://schemas.microsoft.com/office/drawing/2014/main" id="{C58877C4-6EC5-4BDD-8D42-0080115C09E0}"/>
                </a:ext>
              </a:extLst>
            </p:cNvPr>
            <p:cNvGrpSpPr/>
            <p:nvPr/>
          </p:nvGrpSpPr>
          <p:grpSpPr>
            <a:xfrm>
              <a:off x="-122688" y="12475004"/>
              <a:ext cx="1633114" cy="1067157"/>
              <a:chOff x="1592067" y="10490585"/>
              <a:chExt cx="1633114" cy="1067157"/>
            </a:xfrm>
            <a:solidFill>
              <a:schemeClr val="bg1">
                <a:alpha val="45000"/>
              </a:schemeClr>
            </a:solidFill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284F05AB-648F-4922-A1CE-26ACE1D9943D}"/>
                  </a:ext>
                </a:extLst>
              </p:cNvPr>
              <p:cNvSpPr/>
              <p:nvPr/>
            </p:nvSpPr>
            <p:spPr>
              <a:xfrm>
                <a:off x="1592067" y="10490585"/>
                <a:ext cx="1633114" cy="707886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4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32%</a:t>
                </a: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B3D20FB1-E8C9-4926-998A-35FF988F5487}"/>
                  </a:ext>
                </a:extLst>
              </p:cNvPr>
              <p:cNvSpPr/>
              <p:nvPr/>
            </p:nvSpPr>
            <p:spPr>
              <a:xfrm>
                <a:off x="1592067" y="11157632"/>
                <a:ext cx="1633113" cy="40011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언어문제</a:t>
                </a: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21781603-7BAC-4267-A975-842AF952027D}"/>
                </a:ext>
              </a:extLst>
            </p:cNvPr>
            <p:cNvGrpSpPr/>
            <p:nvPr/>
          </p:nvGrpSpPr>
          <p:grpSpPr>
            <a:xfrm>
              <a:off x="1879605" y="12483211"/>
              <a:ext cx="1633113" cy="1067157"/>
              <a:chOff x="1597309" y="10498792"/>
              <a:chExt cx="1633113" cy="1067157"/>
            </a:xfrm>
            <a:solidFill>
              <a:schemeClr val="bg1">
                <a:alpha val="45000"/>
              </a:schemeClr>
            </a:solidFill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C1A2D3B-3DB2-4D9A-BC4E-53223E9046C1}"/>
                  </a:ext>
                </a:extLst>
              </p:cNvPr>
              <p:cNvSpPr/>
              <p:nvPr/>
            </p:nvSpPr>
            <p:spPr>
              <a:xfrm>
                <a:off x="1597309" y="10498792"/>
                <a:ext cx="1633113" cy="707886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4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21%</a:t>
                </a: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C833A7FF-13D5-4B9A-839A-18CD7ABEDE06}"/>
                  </a:ext>
                </a:extLst>
              </p:cNvPr>
              <p:cNvSpPr/>
              <p:nvPr/>
            </p:nvSpPr>
            <p:spPr>
              <a:xfrm>
                <a:off x="1597309" y="11165839"/>
                <a:ext cx="1633113" cy="40011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병원서비스</a:t>
                </a: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8096B9D8-E471-4F86-A3ED-80F8865CBC02}"/>
                </a:ext>
              </a:extLst>
            </p:cNvPr>
            <p:cNvGrpSpPr/>
            <p:nvPr/>
          </p:nvGrpSpPr>
          <p:grpSpPr>
            <a:xfrm>
              <a:off x="3881896" y="12483211"/>
              <a:ext cx="1633114" cy="1067157"/>
              <a:chOff x="1602550" y="10498791"/>
              <a:chExt cx="1633114" cy="1067157"/>
            </a:xfrm>
            <a:solidFill>
              <a:schemeClr val="bg1">
                <a:alpha val="45000"/>
              </a:schemeClr>
            </a:solidFill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9ED158E-9390-49A8-8F4E-D3B9E376217E}"/>
                  </a:ext>
                </a:extLst>
              </p:cNvPr>
              <p:cNvSpPr/>
              <p:nvPr/>
            </p:nvSpPr>
            <p:spPr>
              <a:xfrm>
                <a:off x="1602550" y="10498791"/>
                <a:ext cx="1633114" cy="707886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4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17%</a:t>
                </a: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A6C6EEA9-25C9-4710-B8B0-C3A64FEE3A1B}"/>
                  </a:ext>
                </a:extLst>
              </p:cNvPr>
              <p:cNvSpPr/>
              <p:nvPr/>
            </p:nvSpPr>
            <p:spPr>
              <a:xfrm>
                <a:off x="1602551" y="11165838"/>
                <a:ext cx="1633113" cy="40011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생필품 구매</a:t>
                </a: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1037" name="직사각형 1036">
              <a:extLst>
                <a:ext uri="{FF2B5EF4-FFF2-40B4-BE49-F238E27FC236}">
                  <a16:creationId xmlns:a16="http://schemas.microsoft.com/office/drawing/2014/main" id="{380BAD5B-85D0-4844-8BA0-47966F92EA55}"/>
                </a:ext>
              </a:extLst>
            </p:cNvPr>
            <p:cNvSpPr/>
            <p:nvPr/>
          </p:nvSpPr>
          <p:spPr>
            <a:xfrm>
              <a:off x="1638602" y="12726343"/>
              <a:ext cx="57150" cy="53928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653537CD-DA0B-4410-8EB2-04F9B5FBB62E}"/>
                </a:ext>
              </a:extLst>
            </p:cNvPr>
            <p:cNvSpPr/>
            <p:nvPr/>
          </p:nvSpPr>
          <p:spPr>
            <a:xfrm>
              <a:off x="3659286" y="12726343"/>
              <a:ext cx="57150" cy="53928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DB0C3EF-C5D4-4350-BBA6-D0C0B09F429F}"/>
              </a:ext>
            </a:extLst>
          </p:cNvPr>
          <p:cNvGrpSpPr/>
          <p:nvPr/>
        </p:nvGrpSpPr>
        <p:grpSpPr>
          <a:xfrm>
            <a:off x="34634" y="13606134"/>
            <a:ext cx="5261991" cy="1091439"/>
            <a:chOff x="6263815" y="13083511"/>
            <a:chExt cx="5579076" cy="1091439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AE1E096B-6478-44AA-BE31-10D5804B7C84}"/>
                </a:ext>
              </a:extLst>
            </p:cNvPr>
            <p:cNvGrpSpPr/>
            <p:nvPr/>
          </p:nvGrpSpPr>
          <p:grpSpPr>
            <a:xfrm>
              <a:off x="6263815" y="13083511"/>
              <a:ext cx="1633113" cy="1067157"/>
              <a:chOff x="1658191" y="10459894"/>
              <a:chExt cx="1633113" cy="1067157"/>
            </a:xfrm>
            <a:solidFill>
              <a:schemeClr val="bg1">
                <a:alpha val="45000"/>
              </a:schemeClr>
            </a:solidFill>
          </p:grpSpPr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F1387376-8B4D-48DD-8245-CBD8457B0E01}"/>
                  </a:ext>
                </a:extLst>
              </p:cNvPr>
              <p:cNvSpPr/>
              <p:nvPr/>
            </p:nvSpPr>
            <p:spPr>
              <a:xfrm>
                <a:off x="1658192" y="10459894"/>
                <a:ext cx="1633112" cy="707886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4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12%</a:t>
                </a: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B9B206B5-C473-4363-8995-8AAA42AAB2A4}"/>
                  </a:ext>
                </a:extLst>
              </p:cNvPr>
              <p:cNvSpPr/>
              <p:nvPr/>
            </p:nvSpPr>
            <p:spPr>
              <a:xfrm>
                <a:off x="1658191" y="11126941"/>
                <a:ext cx="1633113" cy="40011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문화교류</a:t>
                </a: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ACACA793-20C1-4741-BA19-D8A4C47371E0}"/>
                </a:ext>
              </a:extLst>
            </p:cNvPr>
            <p:cNvGrpSpPr/>
            <p:nvPr/>
          </p:nvGrpSpPr>
          <p:grpSpPr>
            <a:xfrm>
              <a:off x="8236796" y="13083511"/>
              <a:ext cx="1633114" cy="1067157"/>
              <a:chOff x="1634122" y="10459894"/>
              <a:chExt cx="1633114" cy="1067157"/>
            </a:xfrm>
            <a:solidFill>
              <a:schemeClr val="bg1">
                <a:alpha val="45000"/>
              </a:schemeClr>
            </a:solidFill>
          </p:grpSpPr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1038C6B0-085D-431A-81DF-41E90FEAFB4A}"/>
                  </a:ext>
                </a:extLst>
              </p:cNvPr>
              <p:cNvSpPr/>
              <p:nvPr/>
            </p:nvSpPr>
            <p:spPr>
              <a:xfrm>
                <a:off x="1634122" y="10459894"/>
                <a:ext cx="1633114" cy="707886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4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10%</a:t>
                </a: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634E6202-4E51-4AD9-BEE0-AE66EA995F0A}"/>
                  </a:ext>
                </a:extLst>
              </p:cNvPr>
              <p:cNvSpPr/>
              <p:nvPr/>
            </p:nvSpPr>
            <p:spPr>
              <a:xfrm>
                <a:off x="1634124" y="11126941"/>
                <a:ext cx="1633112" cy="40011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숙박</a:t>
                </a: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952D2B85-E515-4205-A56E-7D0897678C67}"/>
                </a:ext>
              </a:extLst>
            </p:cNvPr>
            <p:cNvGrpSpPr/>
            <p:nvPr/>
          </p:nvGrpSpPr>
          <p:grpSpPr>
            <a:xfrm>
              <a:off x="10209778" y="13107793"/>
              <a:ext cx="1633113" cy="1067157"/>
              <a:chOff x="1610053" y="10484174"/>
              <a:chExt cx="1633113" cy="1067157"/>
            </a:xfrm>
            <a:solidFill>
              <a:schemeClr val="bg1">
                <a:alpha val="45000"/>
              </a:schemeClr>
            </a:solidFill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AA78C7AC-1BEB-46BE-8EBF-9081ADB66F0F}"/>
                  </a:ext>
                </a:extLst>
              </p:cNvPr>
              <p:cNvSpPr/>
              <p:nvPr/>
            </p:nvSpPr>
            <p:spPr>
              <a:xfrm>
                <a:off x="1610053" y="10484174"/>
                <a:ext cx="1633113" cy="707886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4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5%</a:t>
                </a: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C420C53C-8BC6-47AA-8019-8D94714B37CC}"/>
                  </a:ext>
                </a:extLst>
              </p:cNvPr>
              <p:cNvSpPr/>
              <p:nvPr/>
            </p:nvSpPr>
            <p:spPr>
              <a:xfrm>
                <a:off x="1610053" y="11151221"/>
                <a:ext cx="1633112" cy="40011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구인구직</a:t>
                </a: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B91BBA4B-BC55-469C-B5DA-92679416A6BC}"/>
                </a:ext>
              </a:extLst>
            </p:cNvPr>
            <p:cNvSpPr/>
            <p:nvPr/>
          </p:nvSpPr>
          <p:spPr>
            <a:xfrm>
              <a:off x="8038109" y="13365541"/>
              <a:ext cx="57150" cy="53928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1D05B224-8B81-4478-80C0-2725091F27C9}"/>
                </a:ext>
              </a:extLst>
            </p:cNvPr>
            <p:cNvSpPr/>
            <p:nvPr/>
          </p:nvSpPr>
          <p:spPr>
            <a:xfrm>
              <a:off x="10000385" y="13365541"/>
              <a:ext cx="57150" cy="53928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8" name="그룹 1037">
            <a:extLst>
              <a:ext uri="{FF2B5EF4-FFF2-40B4-BE49-F238E27FC236}">
                <a16:creationId xmlns:a16="http://schemas.microsoft.com/office/drawing/2014/main" id="{41E5A80C-821B-429E-99A5-FB34CF566D2B}"/>
              </a:ext>
            </a:extLst>
          </p:cNvPr>
          <p:cNvGrpSpPr/>
          <p:nvPr/>
        </p:nvGrpSpPr>
        <p:grpSpPr>
          <a:xfrm>
            <a:off x="1029393" y="1236865"/>
            <a:ext cx="3235120" cy="804678"/>
            <a:chOff x="3954885" y="1257588"/>
            <a:chExt cx="3235120" cy="804678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1520529-B67A-4055-B82C-82A9353BB4EB}"/>
                </a:ext>
              </a:extLst>
            </p:cNvPr>
            <p:cNvSpPr txBox="1"/>
            <p:nvPr/>
          </p:nvSpPr>
          <p:spPr>
            <a:xfrm>
              <a:off x="3954885" y="1257588"/>
              <a:ext cx="2924198" cy="584775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rgbClr val="C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[ KNUEARTH ]</a:t>
              </a:r>
              <a:endParaRPr lang="ko-KR" altLang="en-US" sz="32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428CF5D-E521-4369-9975-8ECBEE100A03}"/>
                </a:ext>
              </a:extLst>
            </p:cNvPr>
            <p:cNvSpPr txBox="1"/>
            <p:nvPr/>
          </p:nvSpPr>
          <p:spPr>
            <a:xfrm>
              <a:off x="3988872" y="1754489"/>
              <a:ext cx="3201133" cy="30777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400" dirty="0">
                  <a:solidFill>
                    <a:srgbClr val="AE172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; THE LITTLE EARTH ON YOUR HAND</a:t>
              </a:r>
              <a:endParaRPr lang="ko-KR" altLang="en-US" sz="1400" dirty="0">
                <a:solidFill>
                  <a:srgbClr val="AE172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055" name="그룹 1054">
            <a:extLst>
              <a:ext uri="{FF2B5EF4-FFF2-40B4-BE49-F238E27FC236}">
                <a16:creationId xmlns:a16="http://schemas.microsoft.com/office/drawing/2014/main" id="{8D081B86-B199-4742-B9DB-44F590020C67}"/>
              </a:ext>
            </a:extLst>
          </p:cNvPr>
          <p:cNvGrpSpPr/>
          <p:nvPr/>
        </p:nvGrpSpPr>
        <p:grpSpPr>
          <a:xfrm>
            <a:off x="6154306" y="6350035"/>
            <a:ext cx="5063247" cy="782005"/>
            <a:chOff x="5912201" y="20235797"/>
            <a:chExt cx="5339431" cy="782005"/>
          </a:xfrm>
        </p:grpSpPr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1C755901-14C6-4509-96C5-947E3F6863F7}"/>
                </a:ext>
              </a:extLst>
            </p:cNvPr>
            <p:cNvSpPr txBox="1"/>
            <p:nvPr/>
          </p:nvSpPr>
          <p:spPr>
            <a:xfrm>
              <a:off x="7131847" y="20235797"/>
              <a:ext cx="2900153" cy="52322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3600" b="1">
                  <a:solidFill>
                    <a:srgbClr val="3C3B39"/>
                  </a:solidFill>
                  <a:ea typeface="+mj-ea"/>
                </a:defRPr>
              </a:lvl1pPr>
            </a:lstStyle>
            <a:p>
              <a:pPr algn="ctr"/>
              <a:r>
                <a:rPr lang="ko-KR" altLang="en-US" sz="2800" b="0" dirty="0">
                  <a:solidFill>
                    <a:srgbClr val="AE172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부제목 </a:t>
              </a:r>
              <a:r>
                <a:rPr lang="en-US" altLang="ko-KR" sz="2800" b="0" dirty="0">
                  <a:solidFill>
                    <a:srgbClr val="AE172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SUBTITLE</a:t>
              </a:r>
              <a:endParaRPr lang="ko-KR" altLang="en-US" sz="2800" b="0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DABE9D6F-0C6B-42E1-9610-BD2256691535}"/>
                </a:ext>
              </a:extLst>
            </p:cNvPr>
            <p:cNvSpPr txBox="1"/>
            <p:nvPr/>
          </p:nvSpPr>
          <p:spPr>
            <a:xfrm>
              <a:off x="7035866" y="20710025"/>
              <a:ext cx="3092130" cy="30777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THE LITTLE EARTH ON YOUR HAND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48938780-E1AD-46A0-91EF-71055AD708D1}"/>
                </a:ext>
              </a:extLst>
            </p:cNvPr>
            <p:cNvSpPr/>
            <p:nvPr/>
          </p:nvSpPr>
          <p:spPr>
            <a:xfrm>
              <a:off x="5912201" y="20416620"/>
              <a:ext cx="54000" cy="396000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F6BDBE17-51EF-4271-BB6F-F740CC2B8FD8}"/>
                </a:ext>
              </a:extLst>
            </p:cNvPr>
            <p:cNvSpPr/>
            <p:nvPr/>
          </p:nvSpPr>
          <p:spPr>
            <a:xfrm>
              <a:off x="11197632" y="20416620"/>
              <a:ext cx="54000" cy="396000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F6992E5-53C8-4BE5-BDBF-5D5A6ABBF358}"/>
              </a:ext>
            </a:extLst>
          </p:cNvPr>
          <p:cNvGrpSpPr/>
          <p:nvPr/>
        </p:nvGrpSpPr>
        <p:grpSpPr>
          <a:xfrm>
            <a:off x="5996023" y="0"/>
            <a:ext cx="5356641" cy="6205319"/>
            <a:chOff x="6535744" y="2409970"/>
            <a:chExt cx="5356641" cy="6205319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8632ACF-6D3E-4E17-A01F-DC38402A0F1B}"/>
                </a:ext>
              </a:extLst>
            </p:cNvPr>
            <p:cNvSpPr/>
            <p:nvPr/>
          </p:nvSpPr>
          <p:spPr>
            <a:xfrm>
              <a:off x="7231367" y="3305509"/>
              <a:ext cx="3666837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경북대학교 </a:t>
              </a:r>
              <a:endPara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국제교류처</a:t>
              </a:r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버디시스템 </a:t>
              </a:r>
              <a:r>
                <a:rPr lang="ko-KR" altLang="en-US" sz="24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서드파티</a:t>
              </a:r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어플리케이션</a:t>
              </a:r>
              <a:endPara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endPara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DCABB50B-7579-4338-9644-44AFA58297FA}"/>
                </a:ext>
              </a:extLst>
            </p:cNvPr>
            <p:cNvSpPr txBox="1"/>
            <p:nvPr/>
          </p:nvSpPr>
          <p:spPr>
            <a:xfrm>
              <a:off x="6680968" y="3051163"/>
              <a:ext cx="1605889" cy="338554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rgbClr val="3C3B3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COOPERATION</a:t>
              </a:r>
              <a:endParaRPr lang="ko-KR" altLang="en-US" sz="16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326" name="그룹 325">
              <a:extLst>
                <a:ext uri="{FF2B5EF4-FFF2-40B4-BE49-F238E27FC236}">
                  <a16:creationId xmlns:a16="http://schemas.microsoft.com/office/drawing/2014/main" id="{5124FE9F-B797-40FE-AD73-476B38C26154}"/>
                </a:ext>
              </a:extLst>
            </p:cNvPr>
            <p:cNvGrpSpPr/>
            <p:nvPr/>
          </p:nvGrpSpPr>
          <p:grpSpPr>
            <a:xfrm>
              <a:off x="6608054" y="2409970"/>
              <a:ext cx="623313" cy="1082999"/>
              <a:chOff x="761810" y="3604194"/>
              <a:chExt cx="220975" cy="321975"/>
            </a:xfrm>
          </p:grpSpPr>
          <p:cxnSp>
            <p:nvCxnSpPr>
              <p:cNvPr id="327" name="직선 연결선 326">
                <a:extLst>
                  <a:ext uri="{FF2B5EF4-FFF2-40B4-BE49-F238E27FC236}">
                    <a16:creationId xmlns:a16="http://schemas.microsoft.com/office/drawing/2014/main" id="{2B18ECDD-0839-4160-8317-52F952A355AF}"/>
                  </a:ext>
                </a:extLst>
              </p:cNvPr>
              <p:cNvCxnSpPr/>
              <p:nvPr/>
            </p:nvCxnSpPr>
            <p:spPr>
              <a:xfrm>
                <a:off x="761810" y="3604194"/>
                <a:ext cx="0" cy="321975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8" name="직선 연결선 327">
                <a:extLst>
                  <a:ext uri="{FF2B5EF4-FFF2-40B4-BE49-F238E27FC236}">
                    <a16:creationId xmlns:a16="http://schemas.microsoft.com/office/drawing/2014/main" id="{AE123E0A-BAE7-40F6-B0E0-C081FA864A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810" y="3926169"/>
                <a:ext cx="220975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sysDash"/>
                <a:headEnd type="none" w="med" len="med"/>
                <a:tailEnd type="oval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29" name="그림 328">
              <a:extLst>
                <a:ext uri="{FF2B5EF4-FFF2-40B4-BE49-F238E27FC236}">
                  <a16:creationId xmlns:a16="http://schemas.microsoft.com/office/drawing/2014/main" id="{AF9451BC-9131-40C6-B651-51832BC8C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35744" y="5083807"/>
              <a:ext cx="5356641" cy="3531482"/>
            </a:xfrm>
            <a:prstGeom prst="rect">
              <a:avLst/>
            </a:prstGeom>
          </p:spPr>
        </p:pic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412E4953-7C59-4DBE-9E3D-250401EC989F}"/>
                </a:ext>
              </a:extLst>
            </p:cNvPr>
            <p:cNvSpPr/>
            <p:nvPr/>
          </p:nvSpPr>
          <p:spPr>
            <a:xfrm>
              <a:off x="7267253" y="4387109"/>
              <a:ext cx="45263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International Exchange Buddy System </a:t>
              </a: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Third Party Application in KNU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41" name="그룹 340">
            <a:extLst>
              <a:ext uri="{FF2B5EF4-FFF2-40B4-BE49-F238E27FC236}">
                <a16:creationId xmlns:a16="http://schemas.microsoft.com/office/drawing/2014/main" id="{0AEC6153-DC88-4054-96E5-3B8FA2D5C72F}"/>
              </a:ext>
            </a:extLst>
          </p:cNvPr>
          <p:cNvGrpSpPr/>
          <p:nvPr/>
        </p:nvGrpSpPr>
        <p:grpSpPr>
          <a:xfrm>
            <a:off x="6154299" y="7285928"/>
            <a:ext cx="5063247" cy="782005"/>
            <a:chOff x="5912201" y="20235797"/>
            <a:chExt cx="5339431" cy="782005"/>
          </a:xfrm>
        </p:grpSpPr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2926B3D5-718C-4E44-ADC7-D3F9B67E71FD}"/>
                </a:ext>
              </a:extLst>
            </p:cNvPr>
            <p:cNvSpPr txBox="1"/>
            <p:nvPr/>
          </p:nvSpPr>
          <p:spPr>
            <a:xfrm>
              <a:off x="7238833" y="20235797"/>
              <a:ext cx="2686185" cy="52322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3600" b="1">
                  <a:solidFill>
                    <a:srgbClr val="3C3B39"/>
                  </a:solidFill>
                  <a:ea typeface="+mj-ea"/>
                </a:defRPr>
              </a:lvl1pPr>
            </a:lstStyle>
            <a:p>
              <a:pPr algn="ctr"/>
              <a:r>
                <a:rPr lang="ko-KR" altLang="en-US" sz="2800" b="0" dirty="0">
                  <a:solidFill>
                    <a:srgbClr val="AE172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슬로건 </a:t>
              </a:r>
              <a:r>
                <a:rPr lang="en-US" altLang="ko-KR" sz="2800" b="0" dirty="0">
                  <a:solidFill>
                    <a:srgbClr val="AE172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SLOGAN</a:t>
              </a:r>
              <a:endParaRPr lang="ko-KR" altLang="en-US" sz="2800" b="0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C50E1560-7D8F-4773-8C8E-12914782A4F7}"/>
                </a:ext>
              </a:extLst>
            </p:cNvPr>
            <p:cNvSpPr txBox="1"/>
            <p:nvPr/>
          </p:nvSpPr>
          <p:spPr>
            <a:xfrm>
              <a:off x="6340541" y="20710025"/>
              <a:ext cx="4450321" cy="30777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DON’T BE AFRAID | COME FIRST | ENJOY TOGETHER</a:t>
              </a:r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1726B036-EA10-4CAA-8FAC-6F1D92174005}"/>
                </a:ext>
              </a:extLst>
            </p:cNvPr>
            <p:cNvSpPr/>
            <p:nvPr/>
          </p:nvSpPr>
          <p:spPr>
            <a:xfrm>
              <a:off x="5912201" y="20416620"/>
              <a:ext cx="54000" cy="396000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8B4342E0-A82B-4F98-B628-EF7F4E495E0A}"/>
                </a:ext>
              </a:extLst>
            </p:cNvPr>
            <p:cNvSpPr/>
            <p:nvPr/>
          </p:nvSpPr>
          <p:spPr>
            <a:xfrm>
              <a:off x="11197632" y="20416620"/>
              <a:ext cx="54000" cy="396000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A9602291-81E5-4B3A-AE1D-838594344424}"/>
              </a:ext>
            </a:extLst>
          </p:cNvPr>
          <p:cNvSpPr/>
          <p:nvPr/>
        </p:nvSpPr>
        <p:spPr>
          <a:xfrm>
            <a:off x="2675262" y="15688543"/>
            <a:ext cx="2834555" cy="2734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99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A72BF87-7982-4136-AFF5-258F3DB8DDED}"/>
              </a:ext>
            </a:extLst>
          </p:cNvPr>
          <p:cNvSpPr/>
          <p:nvPr/>
        </p:nvSpPr>
        <p:spPr>
          <a:xfrm>
            <a:off x="-12974" y="18394180"/>
            <a:ext cx="2688237" cy="2734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99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CAD2E35-60F4-4CF2-AC0F-4614928412F2}"/>
              </a:ext>
            </a:extLst>
          </p:cNvPr>
          <p:cNvSpPr/>
          <p:nvPr/>
        </p:nvSpPr>
        <p:spPr>
          <a:xfrm>
            <a:off x="2675262" y="21078302"/>
            <a:ext cx="2722140" cy="2734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99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54" name="그룹 1053">
            <a:extLst>
              <a:ext uri="{FF2B5EF4-FFF2-40B4-BE49-F238E27FC236}">
                <a16:creationId xmlns:a16="http://schemas.microsoft.com/office/drawing/2014/main" id="{C55DDBC0-A0D5-48B1-A19E-226BA8BD1691}"/>
              </a:ext>
            </a:extLst>
          </p:cNvPr>
          <p:cNvGrpSpPr/>
          <p:nvPr/>
        </p:nvGrpSpPr>
        <p:grpSpPr>
          <a:xfrm>
            <a:off x="290568" y="16912976"/>
            <a:ext cx="2128715" cy="489052"/>
            <a:chOff x="3546398" y="13753462"/>
            <a:chExt cx="5113085" cy="489052"/>
          </a:xfrm>
        </p:grpSpPr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B55B2558-314D-41AF-8253-857C1E63A1ED}"/>
                </a:ext>
              </a:extLst>
            </p:cNvPr>
            <p:cNvSpPr/>
            <p:nvPr/>
          </p:nvSpPr>
          <p:spPr>
            <a:xfrm>
              <a:off x="5227691" y="14196795"/>
              <a:ext cx="1744614" cy="45719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74C60EC-8E92-4E01-8538-4363E455DD4C}"/>
                </a:ext>
              </a:extLst>
            </p:cNvPr>
            <p:cNvSpPr/>
            <p:nvPr/>
          </p:nvSpPr>
          <p:spPr>
            <a:xfrm>
              <a:off x="3546398" y="13753462"/>
              <a:ext cx="51130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KEYWORD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B5189D5-E519-473C-A435-991EE6464128}"/>
              </a:ext>
            </a:extLst>
          </p:cNvPr>
          <p:cNvGrpSpPr/>
          <p:nvPr/>
        </p:nvGrpSpPr>
        <p:grpSpPr>
          <a:xfrm>
            <a:off x="355545" y="18900973"/>
            <a:ext cx="1992853" cy="1973315"/>
            <a:chOff x="1977272" y="17903878"/>
            <a:chExt cx="1992853" cy="1973315"/>
          </a:xfrm>
        </p:grpSpPr>
        <p:grpSp>
          <p:nvGrpSpPr>
            <p:cNvPr id="1044" name="그룹 1043">
              <a:extLst>
                <a:ext uri="{FF2B5EF4-FFF2-40B4-BE49-F238E27FC236}">
                  <a16:creationId xmlns:a16="http://schemas.microsoft.com/office/drawing/2014/main" id="{50E5250A-67BB-4F4C-9E01-6D7391F7E2BF}"/>
                </a:ext>
              </a:extLst>
            </p:cNvPr>
            <p:cNvGrpSpPr/>
            <p:nvPr/>
          </p:nvGrpSpPr>
          <p:grpSpPr>
            <a:xfrm>
              <a:off x="2390770" y="17903878"/>
              <a:ext cx="1165860" cy="1165860"/>
              <a:chOff x="6464255" y="16250586"/>
              <a:chExt cx="1165860" cy="1165860"/>
            </a:xfrm>
          </p:grpSpPr>
          <p:sp>
            <p:nvSpPr>
              <p:cNvPr id="292" name="타원 291">
                <a:extLst>
                  <a:ext uri="{FF2B5EF4-FFF2-40B4-BE49-F238E27FC236}">
                    <a16:creationId xmlns:a16="http://schemas.microsoft.com/office/drawing/2014/main" id="{4654FA25-157B-4126-B878-89ECAF24F35F}"/>
                  </a:ext>
                </a:extLst>
              </p:cNvPr>
              <p:cNvSpPr/>
              <p:nvPr/>
            </p:nvSpPr>
            <p:spPr>
              <a:xfrm>
                <a:off x="6464255" y="16250586"/>
                <a:ext cx="1165860" cy="116586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BE212B"/>
                </a:solidFill>
              </a:ln>
              <a:scene3d>
                <a:camera prst="obliqueBottomLeft"/>
                <a:lightRig rig="threePt" dir="t"/>
              </a:scene3d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pic>
            <p:nvPicPr>
              <p:cNvPr id="294" name="그림 293">
                <a:extLst>
                  <a:ext uri="{FF2B5EF4-FFF2-40B4-BE49-F238E27FC236}">
                    <a16:creationId xmlns:a16="http://schemas.microsoft.com/office/drawing/2014/main" id="{7860E59B-F95F-49D1-847D-39FE73C4FC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5599" y="16423865"/>
                <a:ext cx="805318" cy="805318"/>
              </a:xfrm>
              <a:prstGeom prst="rect">
                <a:avLst/>
              </a:prstGeom>
            </p:spPr>
          </p:pic>
        </p:grpSp>
        <p:sp>
          <p:nvSpPr>
            <p:cNvPr id="1049" name="직사각형 1048">
              <a:extLst>
                <a:ext uri="{FF2B5EF4-FFF2-40B4-BE49-F238E27FC236}">
                  <a16:creationId xmlns:a16="http://schemas.microsoft.com/office/drawing/2014/main" id="{87FE65C2-6C0D-468A-8906-25CF1D264D31}"/>
                </a:ext>
              </a:extLst>
            </p:cNvPr>
            <p:cNvSpPr/>
            <p:nvPr/>
          </p:nvSpPr>
          <p:spPr>
            <a:xfrm>
              <a:off x="1977272" y="19230862"/>
              <a:ext cx="199285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병원서비스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Hospital Service</a:t>
              </a:r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A808617-D435-4563-B94E-AA491240812E}"/>
              </a:ext>
            </a:extLst>
          </p:cNvPr>
          <p:cNvGrpSpPr/>
          <p:nvPr/>
        </p:nvGrpSpPr>
        <p:grpSpPr>
          <a:xfrm>
            <a:off x="3487055" y="21406377"/>
            <a:ext cx="1247457" cy="2027242"/>
            <a:chOff x="5970561" y="17839898"/>
            <a:chExt cx="1247457" cy="2027242"/>
          </a:xfrm>
        </p:grpSpPr>
        <p:grpSp>
          <p:nvGrpSpPr>
            <p:cNvPr id="1042" name="그룹 1041">
              <a:extLst>
                <a:ext uri="{FF2B5EF4-FFF2-40B4-BE49-F238E27FC236}">
                  <a16:creationId xmlns:a16="http://schemas.microsoft.com/office/drawing/2014/main" id="{962E86C2-43B9-4DA2-8F5E-335D3AF7B07A}"/>
                </a:ext>
              </a:extLst>
            </p:cNvPr>
            <p:cNvGrpSpPr/>
            <p:nvPr/>
          </p:nvGrpSpPr>
          <p:grpSpPr>
            <a:xfrm>
              <a:off x="6017350" y="17839898"/>
              <a:ext cx="1165860" cy="1165860"/>
              <a:chOff x="965813" y="16250586"/>
              <a:chExt cx="1165860" cy="1165860"/>
            </a:xfrm>
          </p:grpSpPr>
          <p:sp>
            <p:nvSpPr>
              <p:cNvPr id="300" name="타원 299">
                <a:extLst>
                  <a:ext uri="{FF2B5EF4-FFF2-40B4-BE49-F238E27FC236}">
                    <a16:creationId xmlns:a16="http://schemas.microsoft.com/office/drawing/2014/main" id="{05D39BB0-5BFB-40B8-B8FB-186258B8726B}"/>
                  </a:ext>
                </a:extLst>
              </p:cNvPr>
              <p:cNvSpPr/>
              <p:nvPr/>
            </p:nvSpPr>
            <p:spPr>
              <a:xfrm>
                <a:off x="965813" y="16250586"/>
                <a:ext cx="1165860" cy="116586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BE212B"/>
                </a:solidFill>
              </a:ln>
              <a:scene3d>
                <a:camera prst="obliqueBottomLeft"/>
                <a:lightRig rig="threePt" dir="t"/>
              </a:scene3d>
            </p:spPr>
            <p:txBody>
              <a:bodyPr rtlCol="0" anchor="ctr">
                <a:noAutofit/>
              </a:bodyPr>
              <a:lstStyle/>
              <a:p>
                <a:pPr algn="ctr"/>
                <a:endParaRPr lang="ko-KR" altLang="en-US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05" name="이등변 삼각형 304">
                <a:extLst>
                  <a:ext uri="{FF2B5EF4-FFF2-40B4-BE49-F238E27FC236}">
                    <a16:creationId xmlns:a16="http://schemas.microsoft.com/office/drawing/2014/main" id="{F71A286B-6EEA-49B7-B7CD-95DAD265877A}"/>
                  </a:ext>
                </a:extLst>
              </p:cNvPr>
              <p:cNvSpPr/>
              <p:nvPr/>
            </p:nvSpPr>
            <p:spPr>
              <a:xfrm rot="10800000">
                <a:off x="1253104" y="16949773"/>
                <a:ext cx="587400" cy="326481"/>
              </a:xfrm>
              <a:prstGeom prst="triangle">
                <a:avLst/>
              </a:prstGeom>
              <a:solidFill>
                <a:srgbClr val="CE2B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타원 305">
                <a:extLst>
                  <a:ext uri="{FF2B5EF4-FFF2-40B4-BE49-F238E27FC236}">
                    <a16:creationId xmlns:a16="http://schemas.microsoft.com/office/drawing/2014/main" id="{C02F2183-86AF-4DFE-BF1E-2C251F82623A}"/>
                  </a:ext>
                </a:extLst>
              </p:cNvPr>
              <p:cNvSpPr/>
              <p:nvPr/>
            </p:nvSpPr>
            <p:spPr>
              <a:xfrm rot="5400000">
                <a:off x="1186717" y="16389758"/>
                <a:ext cx="720170" cy="720171"/>
              </a:xfrm>
              <a:prstGeom prst="ellipse">
                <a:avLst/>
              </a:prstGeom>
              <a:solidFill>
                <a:srgbClr val="CE2B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타원 306">
                <a:extLst>
                  <a:ext uri="{FF2B5EF4-FFF2-40B4-BE49-F238E27FC236}">
                    <a16:creationId xmlns:a16="http://schemas.microsoft.com/office/drawing/2014/main" id="{560C0213-61AE-430F-A292-DAC09030A062}"/>
                  </a:ext>
                </a:extLst>
              </p:cNvPr>
              <p:cNvSpPr/>
              <p:nvPr/>
            </p:nvSpPr>
            <p:spPr>
              <a:xfrm>
                <a:off x="1290382" y="16497473"/>
                <a:ext cx="504740" cy="5047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27000" sx="101000" sy="101000" algn="c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52" name="직사각형 1051">
              <a:extLst>
                <a:ext uri="{FF2B5EF4-FFF2-40B4-BE49-F238E27FC236}">
                  <a16:creationId xmlns:a16="http://schemas.microsoft.com/office/drawing/2014/main" id="{73697885-85B4-426D-B581-4B472B55BC66}"/>
                </a:ext>
              </a:extLst>
            </p:cNvPr>
            <p:cNvSpPr/>
            <p:nvPr/>
          </p:nvSpPr>
          <p:spPr>
            <a:xfrm>
              <a:off x="5970561" y="19220809"/>
              <a:ext cx="12474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생활꿀팁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Living Tip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CC5675D-6D06-4D4A-8062-1B044C3FD3FE}"/>
              </a:ext>
            </a:extLst>
          </p:cNvPr>
          <p:cNvGrpSpPr/>
          <p:nvPr/>
        </p:nvGrpSpPr>
        <p:grpSpPr>
          <a:xfrm>
            <a:off x="3332238" y="16034749"/>
            <a:ext cx="1706044" cy="1951002"/>
            <a:chOff x="-1507841" y="17903878"/>
            <a:chExt cx="1706044" cy="1951002"/>
          </a:xfrm>
        </p:grpSpPr>
        <p:grpSp>
          <p:nvGrpSpPr>
            <p:cNvPr id="1046" name="그룹 1045">
              <a:extLst>
                <a:ext uri="{FF2B5EF4-FFF2-40B4-BE49-F238E27FC236}">
                  <a16:creationId xmlns:a16="http://schemas.microsoft.com/office/drawing/2014/main" id="{9E8106D9-BCDE-4E77-85A7-23B3F2E5CF0F}"/>
                </a:ext>
              </a:extLst>
            </p:cNvPr>
            <p:cNvGrpSpPr/>
            <p:nvPr/>
          </p:nvGrpSpPr>
          <p:grpSpPr>
            <a:xfrm>
              <a:off x="-1235810" y="17903878"/>
              <a:ext cx="1165860" cy="1165860"/>
              <a:chOff x="2881817" y="16250586"/>
              <a:chExt cx="1165860" cy="1165860"/>
            </a:xfrm>
          </p:grpSpPr>
          <p:sp>
            <p:nvSpPr>
              <p:cNvPr id="290" name="타원 289">
                <a:extLst>
                  <a:ext uri="{FF2B5EF4-FFF2-40B4-BE49-F238E27FC236}">
                    <a16:creationId xmlns:a16="http://schemas.microsoft.com/office/drawing/2014/main" id="{295BF987-CA1F-415D-BDD5-1730EBE230DA}"/>
                  </a:ext>
                </a:extLst>
              </p:cNvPr>
              <p:cNvSpPr/>
              <p:nvPr/>
            </p:nvSpPr>
            <p:spPr>
              <a:xfrm>
                <a:off x="2881817" y="16250586"/>
                <a:ext cx="1165860" cy="116586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BE212B"/>
                </a:solidFill>
              </a:ln>
              <a:scene3d>
                <a:camera prst="obliqueBottomLeft"/>
                <a:lightRig rig="threePt" dir="t"/>
              </a:scene3d>
            </p:spPr>
            <p:txBody>
              <a:bodyPr rtlCol="0" anchor="ctr">
                <a:noAutofit/>
              </a:bodyPr>
              <a:lstStyle/>
              <a:p>
                <a:pPr algn="ctr"/>
                <a:endParaRPr lang="ko-KR" altLang="en-US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pic>
            <p:nvPicPr>
              <p:cNvPr id="295" name="그림 294">
                <a:extLst>
                  <a:ext uri="{FF2B5EF4-FFF2-40B4-BE49-F238E27FC236}">
                    <a16:creationId xmlns:a16="http://schemas.microsoft.com/office/drawing/2014/main" id="{4E403A93-0119-4CA9-AB6F-44162E6A3F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3074" y="16486790"/>
                <a:ext cx="679468" cy="679468"/>
              </a:xfrm>
              <a:prstGeom prst="rect">
                <a:avLst/>
              </a:prstGeom>
            </p:spPr>
          </p:pic>
        </p:grpSp>
        <p:sp>
          <p:nvSpPr>
            <p:cNvPr id="1048" name="직사각형 1047">
              <a:extLst>
                <a:ext uri="{FF2B5EF4-FFF2-40B4-BE49-F238E27FC236}">
                  <a16:creationId xmlns:a16="http://schemas.microsoft.com/office/drawing/2014/main" id="{E8CF2520-BA1D-432B-9A81-FEF180B6202D}"/>
                </a:ext>
              </a:extLst>
            </p:cNvPr>
            <p:cNvSpPr/>
            <p:nvPr/>
          </p:nvSpPr>
          <p:spPr>
            <a:xfrm>
              <a:off x="-1507841" y="19208549"/>
              <a:ext cx="170604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중고거래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Trade System</a:t>
              </a:r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0C86084-3E0A-4397-9F71-CC72D6A125BF}"/>
              </a:ext>
            </a:extLst>
          </p:cNvPr>
          <p:cNvGrpSpPr/>
          <p:nvPr/>
        </p:nvGrpSpPr>
        <p:grpSpPr>
          <a:xfrm>
            <a:off x="3505397" y="18826752"/>
            <a:ext cx="1281120" cy="1951442"/>
            <a:chOff x="518990" y="17903878"/>
            <a:chExt cx="1281120" cy="1951442"/>
          </a:xfrm>
        </p:grpSpPr>
        <p:grpSp>
          <p:nvGrpSpPr>
            <p:cNvPr id="1045" name="그룹 1044">
              <a:extLst>
                <a:ext uri="{FF2B5EF4-FFF2-40B4-BE49-F238E27FC236}">
                  <a16:creationId xmlns:a16="http://schemas.microsoft.com/office/drawing/2014/main" id="{F9D5680B-4ED7-4E21-9376-FAB98DF62B72}"/>
                </a:ext>
              </a:extLst>
            </p:cNvPr>
            <p:cNvGrpSpPr/>
            <p:nvPr/>
          </p:nvGrpSpPr>
          <p:grpSpPr>
            <a:xfrm>
              <a:off x="577480" y="17903878"/>
              <a:ext cx="1165860" cy="1165860"/>
              <a:chOff x="4723349" y="16250586"/>
              <a:chExt cx="1165860" cy="1165860"/>
            </a:xfrm>
          </p:grpSpPr>
          <p:sp>
            <p:nvSpPr>
              <p:cNvPr id="291" name="타원 290">
                <a:extLst>
                  <a:ext uri="{FF2B5EF4-FFF2-40B4-BE49-F238E27FC236}">
                    <a16:creationId xmlns:a16="http://schemas.microsoft.com/office/drawing/2014/main" id="{4149C908-AB1A-407C-9FFF-DBC6668593F5}"/>
                  </a:ext>
                </a:extLst>
              </p:cNvPr>
              <p:cNvSpPr/>
              <p:nvPr/>
            </p:nvSpPr>
            <p:spPr>
              <a:xfrm>
                <a:off x="4723349" y="16250586"/>
                <a:ext cx="1165860" cy="116586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C0C0C0"/>
                </a:solidFill>
              </a:ln>
              <a:scene3d>
                <a:camera prst="obliqueBottomLeft"/>
                <a:lightRig rig="threePt" dir="t"/>
              </a:scene3d>
            </p:spPr>
            <p:txBody>
              <a:bodyPr rtlCol="0" anchor="ctr">
                <a:noAutofit/>
              </a:bodyPr>
              <a:lstStyle/>
              <a:p>
                <a:pPr algn="ctr"/>
                <a:endParaRPr lang="ko-KR" altLang="en-US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pic>
            <p:nvPicPr>
              <p:cNvPr id="296" name="그림 295">
                <a:extLst>
                  <a:ext uri="{FF2B5EF4-FFF2-40B4-BE49-F238E27FC236}">
                    <a16:creationId xmlns:a16="http://schemas.microsoft.com/office/drawing/2014/main" id="{36B3C199-0866-4BD9-AA2D-15C81FC89C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hq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rightnessContrast bright="-11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6168" y="16404263"/>
                <a:ext cx="858505" cy="858505"/>
              </a:xfrm>
              <a:prstGeom prst="rect">
                <a:avLst/>
              </a:prstGeom>
            </p:spPr>
          </p:pic>
        </p:grpSp>
        <p:sp>
          <p:nvSpPr>
            <p:cNvPr id="1050" name="직사각형 1049">
              <a:extLst>
                <a:ext uri="{FF2B5EF4-FFF2-40B4-BE49-F238E27FC236}">
                  <a16:creationId xmlns:a16="http://schemas.microsoft.com/office/drawing/2014/main" id="{2E9CAE77-60FD-4EEA-986B-00A64AA77429}"/>
                </a:ext>
              </a:extLst>
            </p:cNvPr>
            <p:cNvSpPr/>
            <p:nvPr/>
          </p:nvSpPr>
          <p:spPr>
            <a:xfrm>
              <a:off x="518990" y="19208989"/>
              <a:ext cx="12811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언어교환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Language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F14BDD6-2E4A-4FFB-BC15-8FFD07143E65}"/>
              </a:ext>
            </a:extLst>
          </p:cNvPr>
          <p:cNvGrpSpPr/>
          <p:nvPr/>
        </p:nvGrpSpPr>
        <p:grpSpPr>
          <a:xfrm>
            <a:off x="852849" y="21485396"/>
            <a:ext cx="1165860" cy="1980813"/>
            <a:chOff x="4204060" y="17903878"/>
            <a:chExt cx="1165860" cy="1980813"/>
          </a:xfrm>
        </p:grpSpPr>
        <p:grpSp>
          <p:nvGrpSpPr>
            <p:cNvPr id="1043" name="그룹 1042">
              <a:extLst>
                <a:ext uri="{FF2B5EF4-FFF2-40B4-BE49-F238E27FC236}">
                  <a16:creationId xmlns:a16="http://schemas.microsoft.com/office/drawing/2014/main" id="{2ACBD10B-DFE8-4FA9-9F27-77286998D0D9}"/>
                </a:ext>
              </a:extLst>
            </p:cNvPr>
            <p:cNvGrpSpPr/>
            <p:nvPr/>
          </p:nvGrpSpPr>
          <p:grpSpPr>
            <a:xfrm>
              <a:off x="4204060" y="17903878"/>
              <a:ext cx="1165860" cy="1165860"/>
              <a:chOff x="8305787" y="16250586"/>
              <a:chExt cx="1165860" cy="1165860"/>
            </a:xfrm>
          </p:grpSpPr>
          <p:sp>
            <p:nvSpPr>
              <p:cNvPr id="293" name="타원 292">
                <a:extLst>
                  <a:ext uri="{FF2B5EF4-FFF2-40B4-BE49-F238E27FC236}">
                    <a16:creationId xmlns:a16="http://schemas.microsoft.com/office/drawing/2014/main" id="{5BBA753C-45DD-4C61-8BDB-F993B919CB54}"/>
                  </a:ext>
                </a:extLst>
              </p:cNvPr>
              <p:cNvSpPr/>
              <p:nvPr/>
            </p:nvSpPr>
            <p:spPr>
              <a:xfrm>
                <a:off x="8305787" y="16250586"/>
                <a:ext cx="1165860" cy="116586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C0C0C0"/>
                </a:solidFill>
              </a:ln>
              <a:scene3d>
                <a:camera prst="obliqueBottomLeft"/>
                <a:lightRig rig="threePt" dir="t"/>
              </a:scene3d>
            </p:spPr>
            <p:txBody>
              <a:bodyPr rtlCol="0" anchor="ctr">
                <a:noAutofit/>
              </a:bodyPr>
              <a:lstStyle/>
              <a:p>
                <a:pPr algn="ctr"/>
                <a:endParaRPr lang="ko-KR" altLang="en-US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pic>
            <p:nvPicPr>
              <p:cNvPr id="297" name="그림 296">
                <a:extLst>
                  <a:ext uri="{FF2B5EF4-FFF2-40B4-BE49-F238E27FC236}">
                    <a16:creationId xmlns:a16="http://schemas.microsoft.com/office/drawing/2014/main" id="{6BA75141-A1F9-4908-8411-8826246212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hqprint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11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89925" y="16404263"/>
                <a:ext cx="802652" cy="802652"/>
              </a:xfrm>
              <a:prstGeom prst="rect">
                <a:avLst/>
              </a:prstGeom>
            </p:spPr>
          </p:pic>
        </p:grpSp>
        <p:sp>
          <p:nvSpPr>
            <p:cNvPr id="1051" name="직사각형 1050">
              <a:extLst>
                <a:ext uri="{FF2B5EF4-FFF2-40B4-BE49-F238E27FC236}">
                  <a16:creationId xmlns:a16="http://schemas.microsoft.com/office/drawing/2014/main" id="{20DAC18E-AE46-4DF3-B984-869979FCAB8D}"/>
                </a:ext>
              </a:extLst>
            </p:cNvPr>
            <p:cNvSpPr/>
            <p:nvPr/>
          </p:nvSpPr>
          <p:spPr>
            <a:xfrm>
              <a:off x="4274670" y="19238360"/>
              <a:ext cx="102463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문화교류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Culture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249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E31196-F6F4-48E1-A6BD-F8FB7117B36F}"/>
              </a:ext>
            </a:extLst>
          </p:cNvPr>
          <p:cNvSpPr/>
          <p:nvPr/>
        </p:nvSpPr>
        <p:spPr>
          <a:xfrm>
            <a:off x="-2" y="2"/>
            <a:ext cx="5400000" cy="720970"/>
          </a:xfrm>
          <a:prstGeom prst="rect">
            <a:avLst/>
          </a:prstGeom>
          <a:gradFill flip="none" rotWithShape="1">
            <a:gsLst>
              <a:gs pos="0">
                <a:srgbClr val="CB1F24"/>
              </a:gs>
              <a:gs pos="100000">
                <a:srgbClr val="A3191C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FBCDC1-6090-47E0-991E-871B3029D933}"/>
              </a:ext>
            </a:extLst>
          </p:cNvPr>
          <p:cNvSpPr/>
          <p:nvPr/>
        </p:nvSpPr>
        <p:spPr>
          <a:xfrm>
            <a:off x="0" y="543518"/>
            <a:ext cx="5399998" cy="8433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99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1" name="Freeform 41">
            <a:extLst>
              <a:ext uri="{FF2B5EF4-FFF2-40B4-BE49-F238E27FC236}">
                <a16:creationId xmlns:a16="http://schemas.microsoft.com/office/drawing/2014/main" id="{11E41B7A-4FAB-4ADC-AB91-CCB919B96C5B}"/>
              </a:ext>
            </a:extLst>
          </p:cNvPr>
          <p:cNvSpPr>
            <a:spLocks noEditPoints="1"/>
          </p:cNvSpPr>
          <p:nvPr/>
        </p:nvSpPr>
        <p:spPr bwMode="auto">
          <a:xfrm>
            <a:off x="2577501" y="667782"/>
            <a:ext cx="2825094" cy="2777957"/>
          </a:xfrm>
          <a:custGeom>
            <a:avLst/>
            <a:gdLst>
              <a:gd name="T0" fmla="*/ 686 w 1614"/>
              <a:gd name="T1" fmla="*/ 784 h 1587"/>
              <a:gd name="T2" fmla="*/ 686 w 1614"/>
              <a:gd name="T3" fmla="*/ 714 h 1587"/>
              <a:gd name="T4" fmla="*/ 926 w 1614"/>
              <a:gd name="T5" fmla="*/ 714 h 1587"/>
              <a:gd name="T6" fmla="*/ 679 w 1614"/>
              <a:gd name="T7" fmla="*/ 1012 h 1587"/>
              <a:gd name="T8" fmla="*/ 919 w 1614"/>
              <a:gd name="T9" fmla="*/ 986 h 1587"/>
              <a:gd name="T10" fmla="*/ 904 w 1614"/>
              <a:gd name="T11" fmla="*/ 869 h 1587"/>
              <a:gd name="T12" fmla="*/ 708 w 1614"/>
              <a:gd name="T13" fmla="*/ 869 h 1587"/>
              <a:gd name="T14" fmla="*/ 938 w 1614"/>
              <a:gd name="T15" fmla="*/ 544 h 1587"/>
              <a:gd name="T16" fmla="*/ 847 w 1614"/>
              <a:gd name="T17" fmla="*/ 528 h 1587"/>
              <a:gd name="T18" fmla="*/ 711 w 1614"/>
              <a:gd name="T19" fmla="*/ 955 h 1587"/>
              <a:gd name="T20" fmla="*/ 711 w 1614"/>
              <a:gd name="T21" fmla="*/ 914 h 1587"/>
              <a:gd name="T22" fmla="*/ 983 w 1614"/>
              <a:gd name="T23" fmla="*/ 1141 h 1587"/>
              <a:gd name="T24" fmla="*/ 641 w 1614"/>
              <a:gd name="T25" fmla="*/ 1170 h 1587"/>
              <a:gd name="T26" fmla="*/ 1147 w 1614"/>
              <a:gd name="T27" fmla="*/ 806 h 1587"/>
              <a:gd name="T28" fmla="*/ 1106 w 1614"/>
              <a:gd name="T29" fmla="*/ 891 h 1587"/>
              <a:gd name="T30" fmla="*/ 1128 w 1614"/>
              <a:gd name="T31" fmla="*/ 626 h 1587"/>
              <a:gd name="T32" fmla="*/ 1043 w 1614"/>
              <a:gd name="T33" fmla="*/ 667 h 1587"/>
              <a:gd name="T34" fmla="*/ 1611 w 1614"/>
              <a:gd name="T35" fmla="*/ 585 h 1587"/>
              <a:gd name="T36" fmla="*/ 1283 w 1614"/>
              <a:gd name="T37" fmla="*/ 389 h 1587"/>
              <a:gd name="T38" fmla="*/ 831 w 1614"/>
              <a:gd name="T39" fmla="*/ 13 h 1587"/>
              <a:gd name="T40" fmla="*/ 803 w 1614"/>
              <a:gd name="T41" fmla="*/ 0 h 1587"/>
              <a:gd name="T42" fmla="*/ 784 w 1614"/>
              <a:gd name="T43" fmla="*/ 10 h 1587"/>
              <a:gd name="T44" fmla="*/ 464 w 1614"/>
              <a:gd name="T45" fmla="*/ 376 h 1587"/>
              <a:gd name="T46" fmla="*/ 3 w 1614"/>
              <a:gd name="T47" fmla="*/ 582 h 1587"/>
              <a:gd name="T48" fmla="*/ 6 w 1614"/>
              <a:gd name="T49" fmla="*/ 613 h 1587"/>
              <a:gd name="T50" fmla="*/ 227 w 1614"/>
              <a:gd name="T51" fmla="*/ 1157 h 1587"/>
              <a:gd name="T52" fmla="*/ 303 w 1614"/>
              <a:gd name="T53" fmla="*/ 1527 h 1587"/>
              <a:gd name="T54" fmla="*/ 809 w 1614"/>
              <a:gd name="T55" fmla="*/ 1429 h 1587"/>
              <a:gd name="T56" fmla="*/ 1286 w 1614"/>
              <a:gd name="T57" fmla="*/ 1536 h 1587"/>
              <a:gd name="T58" fmla="*/ 1308 w 1614"/>
              <a:gd name="T59" fmla="*/ 1527 h 1587"/>
              <a:gd name="T60" fmla="*/ 1317 w 1614"/>
              <a:gd name="T61" fmla="*/ 1508 h 1587"/>
              <a:gd name="T62" fmla="*/ 1460 w 1614"/>
              <a:gd name="T63" fmla="*/ 936 h 1587"/>
              <a:gd name="T64" fmla="*/ 1614 w 1614"/>
              <a:gd name="T65" fmla="*/ 594 h 1587"/>
              <a:gd name="T66" fmla="*/ 720 w 1614"/>
              <a:gd name="T67" fmla="*/ 120 h 1587"/>
              <a:gd name="T68" fmla="*/ 1039 w 1614"/>
              <a:gd name="T69" fmla="*/ 294 h 1587"/>
              <a:gd name="T70" fmla="*/ 209 w 1614"/>
              <a:gd name="T71" fmla="*/ 901 h 1587"/>
              <a:gd name="T72" fmla="*/ 142 w 1614"/>
              <a:gd name="T73" fmla="*/ 541 h 1587"/>
              <a:gd name="T74" fmla="*/ 294 w 1614"/>
              <a:gd name="T75" fmla="*/ 847 h 1587"/>
              <a:gd name="T76" fmla="*/ 515 w 1614"/>
              <a:gd name="T77" fmla="*/ 1508 h 1587"/>
              <a:gd name="T78" fmla="*/ 284 w 1614"/>
              <a:gd name="T79" fmla="*/ 1186 h 1587"/>
              <a:gd name="T80" fmla="*/ 806 w 1614"/>
              <a:gd name="T81" fmla="*/ 1299 h 1587"/>
              <a:gd name="T82" fmla="*/ 1346 w 1614"/>
              <a:gd name="T83" fmla="*/ 1328 h 1587"/>
              <a:gd name="T84" fmla="*/ 967 w 1614"/>
              <a:gd name="T85" fmla="*/ 1448 h 1587"/>
              <a:gd name="T86" fmla="*/ 1330 w 1614"/>
              <a:gd name="T87" fmla="*/ 1186 h 1587"/>
              <a:gd name="T88" fmla="*/ 1406 w 1614"/>
              <a:gd name="T89" fmla="*/ 898 h 1587"/>
              <a:gd name="T90" fmla="*/ 1289 w 1614"/>
              <a:gd name="T91" fmla="*/ 455 h 1587"/>
              <a:gd name="T92" fmla="*/ 986 w 1614"/>
              <a:gd name="T93" fmla="*/ 1201 h 1587"/>
              <a:gd name="T94" fmla="*/ 986 w 1614"/>
              <a:gd name="T95" fmla="*/ 1239 h 1587"/>
              <a:gd name="T96" fmla="*/ 951 w 1614"/>
              <a:gd name="T97" fmla="*/ 1097 h 1587"/>
              <a:gd name="T98" fmla="*/ 651 w 1614"/>
              <a:gd name="T99" fmla="*/ 1072 h 1587"/>
              <a:gd name="T100" fmla="*/ 739 w 1614"/>
              <a:gd name="T101" fmla="*/ 594 h 1587"/>
              <a:gd name="T102" fmla="*/ 695 w 1614"/>
              <a:gd name="T103" fmla="*/ 512 h 1587"/>
              <a:gd name="T104" fmla="*/ 553 w 1614"/>
              <a:gd name="T105" fmla="*/ 591 h 1587"/>
              <a:gd name="T106" fmla="*/ 540 w 1614"/>
              <a:gd name="T107" fmla="*/ 686 h 1587"/>
              <a:gd name="T108" fmla="*/ 506 w 1614"/>
              <a:gd name="T109" fmla="*/ 812 h 1587"/>
              <a:gd name="T110" fmla="*/ 439 w 1614"/>
              <a:gd name="T111" fmla="*/ 879 h 1587"/>
              <a:gd name="T112" fmla="*/ 506 w 1614"/>
              <a:gd name="T113" fmla="*/ 812 h 1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14" h="1587">
                <a:moveTo>
                  <a:pt x="926" y="800"/>
                </a:moveTo>
                <a:lnTo>
                  <a:pt x="926" y="784"/>
                </a:lnTo>
                <a:cubicBezTo>
                  <a:pt x="926" y="778"/>
                  <a:pt x="923" y="771"/>
                  <a:pt x="913" y="771"/>
                </a:cubicBezTo>
                <a:lnTo>
                  <a:pt x="698" y="771"/>
                </a:lnTo>
                <a:cubicBezTo>
                  <a:pt x="692" y="771"/>
                  <a:pt x="686" y="778"/>
                  <a:pt x="686" y="784"/>
                </a:cubicBezTo>
                <a:lnTo>
                  <a:pt x="686" y="800"/>
                </a:lnTo>
                <a:cubicBezTo>
                  <a:pt x="686" y="806"/>
                  <a:pt x="692" y="812"/>
                  <a:pt x="698" y="812"/>
                </a:cubicBezTo>
                <a:lnTo>
                  <a:pt x="913" y="812"/>
                </a:lnTo>
                <a:cubicBezTo>
                  <a:pt x="923" y="812"/>
                  <a:pt x="926" y="806"/>
                  <a:pt x="926" y="800"/>
                </a:cubicBezTo>
                <a:close/>
                <a:moveTo>
                  <a:pt x="686" y="714"/>
                </a:moveTo>
                <a:lnTo>
                  <a:pt x="686" y="727"/>
                </a:lnTo>
                <a:cubicBezTo>
                  <a:pt x="686" y="733"/>
                  <a:pt x="692" y="740"/>
                  <a:pt x="698" y="740"/>
                </a:cubicBezTo>
                <a:lnTo>
                  <a:pt x="913" y="740"/>
                </a:lnTo>
                <a:cubicBezTo>
                  <a:pt x="923" y="740"/>
                  <a:pt x="926" y="733"/>
                  <a:pt x="926" y="727"/>
                </a:cubicBezTo>
                <a:lnTo>
                  <a:pt x="926" y="714"/>
                </a:lnTo>
                <a:cubicBezTo>
                  <a:pt x="926" y="705"/>
                  <a:pt x="923" y="699"/>
                  <a:pt x="913" y="699"/>
                </a:cubicBezTo>
                <a:lnTo>
                  <a:pt x="698" y="699"/>
                </a:lnTo>
                <a:cubicBezTo>
                  <a:pt x="692" y="699"/>
                  <a:pt x="686" y="705"/>
                  <a:pt x="686" y="714"/>
                </a:cubicBezTo>
                <a:close/>
                <a:moveTo>
                  <a:pt x="679" y="999"/>
                </a:moveTo>
                <a:lnTo>
                  <a:pt x="679" y="1012"/>
                </a:lnTo>
                <a:cubicBezTo>
                  <a:pt x="679" y="1021"/>
                  <a:pt x="686" y="1024"/>
                  <a:pt x="692" y="1024"/>
                </a:cubicBezTo>
                <a:lnTo>
                  <a:pt x="919" y="1024"/>
                </a:lnTo>
                <a:cubicBezTo>
                  <a:pt x="926" y="1024"/>
                  <a:pt x="932" y="1021"/>
                  <a:pt x="932" y="1012"/>
                </a:cubicBezTo>
                <a:lnTo>
                  <a:pt x="932" y="999"/>
                </a:lnTo>
                <a:cubicBezTo>
                  <a:pt x="932" y="993"/>
                  <a:pt x="926" y="986"/>
                  <a:pt x="919" y="986"/>
                </a:cubicBezTo>
                <a:lnTo>
                  <a:pt x="692" y="986"/>
                </a:lnTo>
                <a:cubicBezTo>
                  <a:pt x="686" y="986"/>
                  <a:pt x="679" y="993"/>
                  <a:pt x="679" y="999"/>
                </a:cubicBezTo>
                <a:close/>
                <a:moveTo>
                  <a:pt x="720" y="882"/>
                </a:moveTo>
                <a:lnTo>
                  <a:pt x="891" y="882"/>
                </a:lnTo>
                <a:cubicBezTo>
                  <a:pt x="897" y="882"/>
                  <a:pt x="904" y="876"/>
                  <a:pt x="904" y="869"/>
                </a:cubicBezTo>
                <a:lnTo>
                  <a:pt x="904" y="857"/>
                </a:lnTo>
                <a:cubicBezTo>
                  <a:pt x="904" y="850"/>
                  <a:pt x="897" y="844"/>
                  <a:pt x="891" y="844"/>
                </a:cubicBezTo>
                <a:lnTo>
                  <a:pt x="720" y="844"/>
                </a:lnTo>
                <a:cubicBezTo>
                  <a:pt x="714" y="844"/>
                  <a:pt x="708" y="850"/>
                  <a:pt x="708" y="857"/>
                </a:cubicBezTo>
                <a:lnTo>
                  <a:pt x="708" y="869"/>
                </a:lnTo>
                <a:cubicBezTo>
                  <a:pt x="708" y="876"/>
                  <a:pt x="714" y="882"/>
                  <a:pt x="720" y="882"/>
                </a:cubicBezTo>
                <a:close/>
                <a:moveTo>
                  <a:pt x="878" y="594"/>
                </a:moveTo>
                <a:lnTo>
                  <a:pt x="910" y="569"/>
                </a:lnTo>
                <a:lnTo>
                  <a:pt x="951" y="582"/>
                </a:lnTo>
                <a:lnTo>
                  <a:pt x="938" y="544"/>
                </a:lnTo>
                <a:lnTo>
                  <a:pt x="964" y="512"/>
                </a:lnTo>
                <a:lnTo>
                  <a:pt x="923" y="512"/>
                </a:lnTo>
                <a:lnTo>
                  <a:pt x="897" y="477"/>
                </a:lnTo>
                <a:lnTo>
                  <a:pt x="885" y="515"/>
                </a:lnTo>
                <a:lnTo>
                  <a:pt x="847" y="528"/>
                </a:lnTo>
                <a:lnTo>
                  <a:pt x="878" y="553"/>
                </a:lnTo>
                <a:lnTo>
                  <a:pt x="878" y="594"/>
                </a:lnTo>
                <a:close/>
                <a:moveTo>
                  <a:pt x="698" y="926"/>
                </a:moveTo>
                <a:lnTo>
                  <a:pt x="698" y="942"/>
                </a:lnTo>
                <a:cubicBezTo>
                  <a:pt x="698" y="948"/>
                  <a:pt x="701" y="955"/>
                  <a:pt x="711" y="955"/>
                </a:cubicBezTo>
                <a:lnTo>
                  <a:pt x="904" y="955"/>
                </a:lnTo>
                <a:cubicBezTo>
                  <a:pt x="910" y="955"/>
                  <a:pt x="916" y="948"/>
                  <a:pt x="916" y="942"/>
                </a:cubicBezTo>
                <a:lnTo>
                  <a:pt x="916" y="926"/>
                </a:lnTo>
                <a:cubicBezTo>
                  <a:pt x="916" y="920"/>
                  <a:pt x="910" y="914"/>
                  <a:pt x="904" y="914"/>
                </a:cubicBezTo>
                <a:lnTo>
                  <a:pt x="711" y="914"/>
                </a:lnTo>
                <a:cubicBezTo>
                  <a:pt x="701" y="914"/>
                  <a:pt x="698" y="920"/>
                  <a:pt x="698" y="926"/>
                </a:cubicBezTo>
                <a:close/>
                <a:moveTo>
                  <a:pt x="641" y="1170"/>
                </a:moveTo>
                <a:lnTo>
                  <a:pt x="970" y="1170"/>
                </a:lnTo>
                <a:cubicBezTo>
                  <a:pt x="979" y="1170"/>
                  <a:pt x="983" y="1163"/>
                  <a:pt x="983" y="1157"/>
                </a:cubicBezTo>
                <a:lnTo>
                  <a:pt x="983" y="1141"/>
                </a:lnTo>
                <a:cubicBezTo>
                  <a:pt x="983" y="1135"/>
                  <a:pt x="979" y="1129"/>
                  <a:pt x="970" y="1129"/>
                </a:cubicBezTo>
                <a:lnTo>
                  <a:pt x="641" y="1129"/>
                </a:lnTo>
                <a:cubicBezTo>
                  <a:pt x="635" y="1129"/>
                  <a:pt x="629" y="1135"/>
                  <a:pt x="629" y="1141"/>
                </a:cubicBezTo>
                <a:lnTo>
                  <a:pt x="629" y="1157"/>
                </a:lnTo>
                <a:cubicBezTo>
                  <a:pt x="629" y="1163"/>
                  <a:pt x="635" y="1170"/>
                  <a:pt x="641" y="1170"/>
                </a:cubicBezTo>
                <a:close/>
                <a:moveTo>
                  <a:pt x="1137" y="866"/>
                </a:moveTo>
                <a:lnTo>
                  <a:pt x="1178" y="879"/>
                </a:lnTo>
                <a:lnTo>
                  <a:pt x="1163" y="841"/>
                </a:lnTo>
                <a:lnTo>
                  <a:pt x="1188" y="806"/>
                </a:lnTo>
                <a:lnTo>
                  <a:pt x="1147" y="806"/>
                </a:lnTo>
                <a:lnTo>
                  <a:pt x="1125" y="774"/>
                </a:lnTo>
                <a:lnTo>
                  <a:pt x="1112" y="812"/>
                </a:lnTo>
                <a:lnTo>
                  <a:pt x="1071" y="825"/>
                </a:lnTo>
                <a:lnTo>
                  <a:pt x="1106" y="850"/>
                </a:lnTo>
                <a:lnTo>
                  <a:pt x="1106" y="891"/>
                </a:lnTo>
                <a:lnTo>
                  <a:pt x="1137" y="866"/>
                </a:lnTo>
                <a:close/>
                <a:moveTo>
                  <a:pt x="1077" y="686"/>
                </a:moveTo>
                <a:lnTo>
                  <a:pt x="1115" y="699"/>
                </a:lnTo>
                <a:lnTo>
                  <a:pt x="1103" y="661"/>
                </a:lnTo>
                <a:lnTo>
                  <a:pt x="1128" y="626"/>
                </a:lnTo>
                <a:lnTo>
                  <a:pt x="1087" y="626"/>
                </a:lnTo>
                <a:lnTo>
                  <a:pt x="1062" y="591"/>
                </a:lnTo>
                <a:lnTo>
                  <a:pt x="1049" y="632"/>
                </a:lnTo>
                <a:lnTo>
                  <a:pt x="1011" y="645"/>
                </a:lnTo>
                <a:lnTo>
                  <a:pt x="1043" y="667"/>
                </a:lnTo>
                <a:lnTo>
                  <a:pt x="1043" y="708"/>
                </a:lnTo>
                <a:lnTo>
                  <a:pt x="1077" y="686"/>
                </a:lnTo>
                <a:close/>
                <a:moveTo>
                  <a:pt x="1614" y="591"/>
                </a:moveTo>
                <a:lnTo>
                  <a:pt x="1611" y="588"/>
                </a:lnTo>
                <a:lnTo>
                  <a:pt x="1611" y="585"/>
                </a:lnTo>
                <a:cubicBezTo>
                  <a:pt x="1611" y="579"/>
                  <a:pt x="1605" y="572"/>
                  <a:pt x="1599" y="569"/>
                </a:cubicBezTo>
                <a:lnTo>
                  <a:pt x="1592" y="566"/>
                </a:lnTo>
                <a:cubicBezTo>
                  <a:pt x="1545" y="547"/>
                  <a:pt x="1539" y="534"/>
                  <a:pt x="1529" y="512"/>
                </a:cubicBezTo>
                <a:cubicBezTo>
                  <a:pt x="1520" y="493"/>
                  <a:pt x="1507" y="468"/>
                  <a:pt x="1475" y="436"/>
                </a:cubicBezTo>
                <a:cubicBezTo>
                  <a:pt x="1403" y="364"/>
                  <a:pt x="1317" y="379"/>
                  <a:pt x="1283" y="389"/>
                </a:cubicBezTo>
                <a:cubicBezTo>
                  <a:pt x="1232" y="364"/>
                  <a:pt x="1185" y="364"/>
                  <a:pt x="1150" y="373"/>
                </a:cubicBezTo>
                <a:cubicBezTo>
                  <a:pt x="1150" y="335"/>
                  <a:pt x="1134" y="294"/>
                  <a:pt x="1093" y="256"/>
                </a:cubicBezTo>
                <a:cubicBezTo>
                  <a:pt x="1093" y="218"/>
                  <a:pt x="1081" y="130"/>
                  <a:pt x="989" y="85"/>
                </a:cubicBezTo>
                <a:cubicBezTo>
                  <a:pt x="948" y="63"/>
                  <a:pt x="923" y="60"/>
                  <a:pt x="900" y="57"/>
                </a:cubicBezTo>
                <a:cubicBezTo>
                  <a:pt x="875" y="54"/>
                  <a:pt x="863" y="51"/>
                  <a:pt x="831" y="13"/>
                </a:cubicBezTo>
                <a:lnTo>
                  <a:pt x="825" y="6"/>
                </a:lnTo>
                <a:cubicBezTo>
                  <a:pt x="821" y="3"/>
                  <a:pt x="815" y="0"/>
                  <a:pt x="812" y="0"/>
                </a:cubicBezTo>
                <a:lnTo>
                  <a:pt x="809" y="0"/>
                </a:lnTo>
                <a:lnTo>
                  <a:pt x="806" y="0"/>
                </a:lnTo>
                <a:lnTo>
                  <a:pt x="803" y="0"/>
                </a:lnTo>
                <a:lnTo>
                  <a:pt x="799" y="0"/>
                </a:lnTo>
                <a:lnTo>
                  <a:pt x="796" y="0"/>
                </a:lnTo>
                <a:lnTo>
                  <a:pt x="793" y="3"/>
                </a:lnTo>
                <a:lnTo>
                  <a:pt x="787" y="6"/>
                </a:lnTo>
                <a:lnTo>
                  <a:pt x="784" y="10"/>
                </a:lnTo>
                <a:lnTo>
                  <a:pt x="780" y="13"/>
                </a:lnTo>
                <a:cubicBezTo>
                  <a:pt x="749" y="51"/>
                  <a:pt x="736" y="54"/>
                  <a:pt x="711" y="57"/>
                </a:cubicBezTo>
                <a:cubicBezTo>
                  <a:pt x="689" y="60"/>
                  <a:pt x="663" y="63"/>
                  <a:pt x="622" y="85"/>
                </a:cubicBezTo>
                <a:cubicBezTo>
                  <a:pt x="534" y="130"/>
                  <a:pt x="521" y="218"/>
                  <a:pt x="518" y="256"/>
                </a:cubicBezTo>
                <a:cubicBezTo>
                  <a:pt x="477" y="294"/>
                  <a:pt x="464" y="335"/>
                  <a:pt x="464" y="376"/>
                </a:cubicBezTo>
                <a:cubicBezTo>
                  <a:pt x="427" y="364"/>
                  <a:pt x="382" y="364"/>
                  <a:pt x="332" y="392"/>
                </a:cubicBezTo>
                <a:cubicBezTo>
                  <a:pt x="297" y="379"/>
                  <a:pt x="212" y="367"/>
                  <a:pt x="139" y="439"/>
                </a:cubicBezTo>
                <a:cubicBezTo>
                  <a:pt x="107" y="468"/>
                  <a:pt x="95" y="493"/>
                  <a:pt x="85" y="512"/>
                </a:cubicBezTo>
                <a:cubicBezTo>
                  <a:pt x="73" y="534"/>
                  <a:pt x="70" y="547"/>
                  <a:pt x="22" y="566"/>
                </a:cubicBezTo>
                <a:cubicBezTo>
                  <a:pt x="13" y="569"/>
                  <a:pt x="6" y="575"/>
                  <a:pt x="3" y="582"/>
                </a:cubicBezTo>
                <a:lnTo>
                  <a:pt x="3" y="585"/>
                </a:lnTo>
                <a:lnTo>
                  <a:pt x="0" y="588"/>
                </a:lnTo>
                <a:lnTo>
                  <a:pt x="0" y="591"/>
                </a:lnTo>
                <a:lnTo>
                  <a:pt x="0" y="594"/>
                </a:lnTo>
                <a:cubicBezTo>
                  <a:pt x="0" y="601"/>
                  <a:pt x="3" y="607"/>
                  <a:pt x="6" y="613"/>
                </a:cubicBezTo>
                <a:cubicBezTo>
                  <a:pt x="35" y="654"/>
                  <a:pt x="32" y="667"/>
                  <a:pt x="25" y="692"/>
                </a:cubicBezTo>
                <a:cubicBezTo>
                  <a:pt x="22" y="714"/>
                  <a:pt x="19" y="743"/>
                  <a:pt x="25" y="784"/>
                </a:cubicBezTo>
                <a:cubicBezTo>
                  <a:pt x="41" y="885"/>
                  <a:pt x="120" y="923"/>
                  <a:pt x="155" y="936"/>
                </a:cubicBezTo>
                <a:cubicBezTo>
                  <a:pt x="180" y="989"/>
                  <a:pt x="215" y="1015"/>
                  <a:pt x="253" y="1027"/>
                </a:cubicBezTo>
                <a:cubicBezTo>
                  <a:pt x="231" y="1059"/>
                  <a:pt x="215" y="1100"/>
                  <a:pt x="227" y="1157"/>
                </a:cubicBezTo>
                <a:cubicBezTo>
                  <a:pt x="205" y="1189"/>
                  <a:pt x="164" y="1265"/>
                  <a:pt x="212" y="1356"/>
                </a:cubicBezTo>
                <a:cubicBezTo>
                  <a:pt x="231" y="1397"/>
                  <a:pt x="250" y="1416"/>
                  <a:pt x="265" y="1429"/>
                </a:cubicBezTo>
                <a:cubicBezTo>
                  <a:pt x="284" y="1448"/>
                  <a:pt x="294" y="1457"/>
                  <a:pt x="297" y="1508"/>
                </a:cubicBezTo>
                <a:cubicBezTo>
                  <a:pt x="297" y="1511"/>
                  <a:pt x="297" y="1517"/>
                  <a:pt x="300" y="1521"/>
                </a:cubicBezTo>
                <a:lnTo>
                  <a:pt x="303" y="1527"/>
                </a:lnTo>
                <a:cubicBezTo>
                  <a:pt x="310" y="1536"/>
                  <a:pt x="322" y="1540"/>
                  <a:pt x="335" y="1536"/>
                </a:cubicBezTo>
                <a:cubicBezTo>
                  <a:pt x="385" y="1524"/>
                  <a:pt x="398" y="1530"/>
                  <a:pt x="420" y="1543"/>
                </a:cubicBezTo>
                <a:cubicBezTo>
                  <a:pt x="439" y="1552"/>
                  <a:pt x="461" y="1565"/>
                  <a:pt x="506" y="1571"/>
                </a:cubicBezTo>
                <a:cubicBezTo>
                  <a:pt x="607" y="1587"/>
                  <a:pt x="667" y="1524"/>
                  <a:pt x="692" y="1495"/>
                </a:cubicBezTo>
                <a:cubicBezTo>
                  <a:pt x="749" y="1489"/>
                  <a:pt x="784" y="1461"/>
                  <a:pt x="809" y="1429"/>
                </a:cubicBezTo>
                <a:cubicBezTo>
                  <a:pt x="831" y="1461"/>
                  <a:pt x="866" y="1486"/>
                  <a:pt x="923" y="1492"/>
                </a:cubicBezTo>
                <a:cubicBezTo>
                  <a:pt x="945" y="1521"/>
                  <a:pt x="1008" y="1587"/>
                  <a:pt x="1109" y="1571"/>
                </a:cubicBezTo>
                <a:cubicBezTo>
                  <a:pt x="1150" y="1562"/>
                  <a:pt x="1175" y="1549"/>
                  <a:pt x="1194" y="1540"/>
                </a:cubicBezTo>
                <a:cubicBezTo>
                  <a:pt x="1216" y="1527"/>
                  <a:pt x="1229" y="1521"/>
                  <a:pt x="1276" y="1536"/>
                </a:cubicBezTo>
                <a:lnTo>
                  <a:pt x="1286" y="1536"/>
                </a:lnTo>
                <a:lnTo>
                  <a:pt x="1295" y="1536"/>
                </a:lnTo>
                <a:lnTo>
                  <a:pt x="1302" y="1533"/>
                </a:lnTo>
                <a:lnTo>
                  <a:pt x="1305" y="1530"/>
                </a:lnTo>
                <a:lnTo>
                  <a:pt x="1308" y="1530"/>
                </a:lnTo>
                <a:lnTo>
                  <a:pt x="1308" y="1527"/>
                </a:lnTo>
                <a:lnTo>
                  <a:pt x="1311" y="1524"/>
                </a:lnTo>
                <a:lnTo>
                  <a:pt x="1311" y="1521"/>
                </a:lnTo>
                <a:lnTo>
                  <a:pt x="1314" y="1521"/>
                </a:lnTo>
                <a:lnTo>
                  <a:pt x="1317" y="1514"/>
                </a:lnTo>
                <a:lnTo>
                  <a:pt x="1317" y="1508"/>
                </a:lnTo>
                <a:cubicBezTo>
                  <a:pt x="1321" y="1454"/>
                  <a:pt x="1330" y="1448"/>
                  <a:pt x="1349" y="1429"/>
                </a:cubicBezTo>
                <a:cubicBezTo>
                  <a:pt x="1362" y="1413"/>
                  <a:pt x="1384" y="1394"/>
                  <a:pt x="1403" y="1356"/>
                </a:cubicBezTo>
                <a:cubicBezTo>
                  <a:pt x="1450" y="1265"/>
                  <a:pt x="1409" y="1186"/>
                  <a:pt x="1387" y="1157"/>
                </a:cubicBezTo>
                <a:cubicBezTo>
                  <a:pt x="1400" y="1100"/>
                  <a:pt x="1384" y="1056"/>
                  <a:pt x="1362" y="1027"/>
                </a:cubicBezTo>
                <a:cubicBezTo>
                  <a:pt x="1400" y="1015"/>
                  <a:pt x="1434" y="986"/>
                  <a:pt x="1460" y="936"/>
                </a:cubicBezTo>
                <a:cubicBezTo>
                  <a:pt x="1494" y="923"/>
                  <a:pt x="1573" y="885"/>
                  <a:pt x="1589" y="784"/>
                </a:cubicBezTo>
                <a:cubicBezTo>
                  <a:pt x="1596" y="740"/>
                  <a:pt x="1589" y="714"/>
                  <a:pt x="1586" y="692"/>
                </a:cubicBezTo>
                <a:cubicBezTo>
                  <a:pt x="1583" y="667"/>
                  <a:pt x="1580" y="654"/>
                  <a:pt x="1608" y="613"/>
                </a:cubicBezTo>
                <a:lnTo>
                  <a:pt x="1611" y="607"/>
                </a:lnTo>
                <a:cubicBezTo>
                  <a:pt x="1611" y="601"/>
                  <a:pt x="1614" y="598"/>
                  <a:pt x="1614" y="594"/>
                </a:cubicBezTo>
                <a:lnTo>
                  <a:pt x="1614" y="591"/>
                </a:lnTo>
                <a:close/>
                <a:moveTo>
                  <a:pt x="572" y="294"/>
                </a:moveTo>
                <a:cubicBezTo>
                  <a:pt x="581" y="288"/>
                  <a:pt x="585" y="278"/>
                  <a:pt x="585" y="266"/>
                </a:cubicBezTo>
                <a:cubicBezTo>
                  <a:pt x="585" y="262"/>
                  <a:pt x="575" y="180"/>
                  <a:pt x="654" y="142"/>
                </a:cubicBezTo>
                <a:cubicBezTo>
                  <a:pt x="682" y="126"/>
                  <a:pt x="701" y="123"/>
                  <a:pt x="720" y="120"/>
                </a:cubicBezTo>
                <a:cubicBezTo>
                  <a:pt x="752" y="117"/>
                  <a:pt x="774" y="111"/>
                  <a:pt x="806" y="79"/>
                </a:cubicBezTo>
                <a:cubicBezTo>
                  <a:pt x="837" y="111"/>
                  <a:pt x="863" y="117"/>
                  <a:pt x="894" y="120"/>
                </a:cubicBezTo>
                <a:cubicBezTo>
                  <a:pt x="910" y="123"/>
                  <a:pt x="929" y="126"/>
                  <a:pt x="960" y="142"/>
                </a:cubicBezTo>
                <a:cubicBezTo>
                  <a:pt x="1036" y="180"/>
                  <a:pt x="1030" y="262"/>
                  <a:pt x="1030" y="266"/>
                </a:cubicBezTo>
                <a:cubicBezTo>
                  <a:pt x="1027" y="278"/>
                  <a:pt x="1033" y="288"/>
                  <a:pt x="1039" y="294"/>
                </a:cubicBezTo>
                <a:cubicBezTo>
                  <a:pt x="1099" y="341"/>
                  <a:pt x="1087" y="392"/>
                  <a:pt x="1077" y="417"/>
                </a:cubicBezTo>
                <a:cubicBezTo>
                  <a:pt x="998" y="367"/>
                  <a:pt x="904" y="338"/>
                  <a:pt x="806" y="338"/>
                </a:cubicBezTo>
                <a:cubicBezTo>
                  <a:pt x="705" y="338"/>
                  <a:pt x="613" y="367"/>
                  <a:pt x="534" y="417"/>
                </a:cubicBezTo>
                <a:cubicBezTo>
                  <a:pt x="524" y="389"/>
                  <a:pt x="515" y="338"/>
                  <a:pt x="572" y="294"/>
                </a:cubicBezTo>
                <a:close/>
                <a:moveTo>
                  <a:pt x="209" y="901"/>
                </a:moveTo>
                <a:cubicBezTo>
                  <a:pt x="205" y="888"/>
                  <a:pt x="196" y="882"/>
                  <a:pt x="186" y="879"/>
                </a:cubicBezTo>
                <a:cubicBezTo>
                  <a:pt x="183" y="879"/>
                  <a:pt x="101" y="860"/>
                  <a:pt x="88" y="774"/>
                </a:cubicBezTo>
                <a:cubicBezTo>
                  <a:pt x="82" y="743"/>
                  <a:pt x="85" y="724"/>
                  <a:pt x="88" y="705"/>
                </a:cubicBezTo>
                <a:cubicBezTo>
                  <a:pt x="95" y="673"/>
                  <a:pt x="95" y="648"/>
                  <a:pt x="76" y="610"/>
                </a:cubicBezTo>
                <a:cubicBezTo>
                  <a:pt x="117" y="588"/>
                  <a:pt x="130" y="569"/>
                  <a:pt x="142" y="541"/>
                </a:cubicBezTo>
                <a:cubicBezTo>
                  <a:pt x="152" y="525"/>
                  <a:pt x="158" y="506"/>
                  <a:pt x="183" y="484"/>
                </a:cubicBezTo>
                <a:cubicBezTo>
                  <a:pt x="243" y="424"/>
                  <a:pt x="319" y="455"/>
                  <a:pt x="322" y="455"/>
                </a:cubicBezTo>
                <a:cubicBezTo>
                  <a:pt x="335" y="458"/>
                  <a:pt x="344" y="458"/>
                  <a:pt x="354" y="452"/>
                </a:cubicBezTo>
                <a:cubicBezTo>
                  <a:pt x="414" y="414"/>
                  <a:pt x="458" y="436"/>
                  <a:pt x="480" y="455"/>
                </a:cubicBezTo>
                <a:cubicBezTo>
                  <a:pt x="367" y="550"/>
                  <a:pt x="294" y="689"/>
                  <a:pt x="294" y="847"/>
                </a:cubicBezTo>
                <a:cubicBezTo>
                  <a:pt x="294" y="891"/>
                  <a:pt x="300" y="933"/>
                  <a:pt x="310" y="971"/>
                </a:cubicBezTo>
                <a:cubicBezTo>
                  <a:pt x="281" y="974"/>
                  <a:pt x="234" y="964"/>
                  <a:pt x="209" y="901"/>
                </a:cubicBezTo>
                <a:close/>
                <a:moveTo>
                  <a:pt x="673" y="1432"/>
                </a:moveTo>
                <a:cubicBezTo>
                  <a:pt x="660" y="1432"/>
                  <a:pt x="651" y="1438"/>
                  <a:pt x="645" y="1448"/>
                </a:cubicBezTo>
                <a:cubicBezTo>
                  <a:pt x="645" y="1451"/>
                  <a:pt x="600" y="1521"/>
                  <a:pt x="515" y="1508"/>
                </a:cubicBezTo>
                <a:cubicBezTo>
                  <a:pt x="483" y="1505"/>
                  <a:pt x="464" y="1495"/>
                  <a:pt x="449" y="1486"/>
                </a:cubicBezTo>
                <a:cubicBezTo>
                  <a:pt x="420" y="1470"/>
                  <a:pt x="398" y="1461"/>
                  <a:pt x="354" y="1467"/>
                </a:cubicBezTo>
                <a:cubicBezTo>
                  <a:pt x="348" y="1426"/>
                  <a:pt x="332" y="1407"/>
                  <a:pt x="310" y="1385"/>
                </a:cubicBezTo>
                <a:cubicBezTo>
                  <a:pt x="297" y="1372"/>
                  <a:pt x="281" y="1356"/>
                  <a:pt x="269" y="1328"/>
                </a:cubicBezTo>
                <a:cubicBezTo>
                  <a:pt x="227" y="1252"/>
                  <a:pt x="281" y="1189"/>
                  <a:pt x="284" y="1186"/>
                </a:cubicBezTo>
                <a:cubicBezTo>
                  <a:pt x="291" y="1176"/>
                  <a:pt x="294" y="1167"/>
                  <a:pt x="291" y="1157"/>
                </a:cubicBezTo>
                <a:cubicBezTo>
                  <a:pt x="272" y="1087"/>
                  <a:pt x="306" y="1053"/>
                  <a:pt x="332" y="1037"/>
                </a:cubicBezTo>
                <a:cubicBezTo>
                  <a:pt x="404" y="1217"/>
                  <a:pt x="572" y="1344"/>
                  <a:pt x="771" y="1356"/>
                </a:cubicBezTo>
                <a:cubicBezTo>
                  <a:pt x="765" y="1385"/>
                  <a:pt x="742" y="1429"/>
                  <a:pt x="673" y="1432"/>
                </a:cubicBezTo>
                <a:close/>
                <a:moveTo>
                  <a:pt x="806" y="1299"/>
                </a:moveTo>
                <a:cubicBezTo>
                  <a:pt x="556" y="1299"/>
                  <a:pt x="354" y="1097"/>
                  <a:pt x="354" y="847"/>
                </a:cubicBezTo>
                <a:cubicBezTo>
                  <a:pt x="354" y="598"/>
                  <a:pt x="556" y="395"/>
                  <a:pt x="806" y="395"/>
                </a:cubicBezTo>
                <a:cubicBezTo>
                  <a:pt x="1055" y="395"/>
                  <a:pt x="1257" y="598"/>
                  <a:pt x="1257" y="847"/>
                </a:cubicBezTo>
                <a:cubicBezTo>
                  <a:pt x="1257" y="1097"/>
                  <a:pt x="1055" y="1299"/>
                  <a:pt x="806" y="1299"/>
                </a:cubicBezTo>
                <a:close/>
                <a:moveTo>
                  <a:pt x="1346" y="1328"/>
                </a:moveTo>
                <a:cubicBezTo>
                  <a:pt x="1330" y="1356"/>
                  <a:pt x="1317" y="1369"/>
                  <a:pt x="1305" y="1381"/>
                </a:cubicBezTo>
                <a:cubicBezTo>
                  <a:pt x="1283" y="1404"/>
                  <a:pt x="1267" y="1423"/>
                  <a:pt x="1257" y="1467"/>
                </a:cubicBezTo>
                <a:cubicBezTo>
                  <a:pt x="1216" y="1461"/>
                  <a:pt x="1191" y="1470"/>
                  <a:pt x="1166" y="1486"/>
                </a:cubicBezTo>
                <a:cubicBezTo>
                  <a:pt x="1147" y="1492"/>
                  <a:pt x="1131" y="1502"/>
                  <a:pt x="1096" y="1508"/>
                </a:cubicBezTo>
                <a:cubicBezTo>
                  <a:pt x="1014" y="1521"/>
                  <a:pt x="970" y="1448"/>
                  <a:pt x="967" y="1448"/>
                </a:cubicBezTo>
                <a:cubicBezTo>
                  <a:pt x="964" y="1438"/>
                  <a:pt x="954" y="1432"/>
                  <a:pt x="942" y="1432"/>
                </a:cubicBezTo>
                <a:cubicBezTo>
                  <a:pt x="872" y="1429"/>
                  <a:pt x="850" y="1385"/>
                  <a:pt x="844" y="1356"/>
                </a:cubicBezTo>
                <a:cubicBezTo>
                  <a:pt x="1043" y="1344"/>
                  <a:pt x="1210" y="1214"/>
                  <a:pt x="1280" y="1034"/>
                </a:cubicBezTo>
                <a:cubicBezTo>
                  <a:pt x="1302" y="1050"/>
                  <a:pt x="1343" y="1084"/>
                  <a:pt x="1321" y="1154"/>
                </a:cubicBezTo>
                <a:cubicBezTo>
                  <a:pt x="1317" y="1167"/>
                  <a:pt x="1321" y="1176"/>
                  <a:pt x="1330" y="1186"/>
                </a:cubicBezTo>
                <a:cubicBezTo>
                  <a:pt x="1330" y="1186"/>
                  <a:pt x="1384" y="1252"/>
                  <a:pt x="1346" y="1328"/>
                </a:cubicBezTo>
                <a:close/>
                <a:moveTo>
                  <a:pt x="1523" y="705"/>
                </a:moveTo>
                <a:cubicBezTo>
                  <a:pt x="1529" y="721"/>
                  <a:pt x="1532" y="740"/>
                  <a:pt x="1526" y="774"/>
                </a:cubicBezTo>
                <a:cubicBezTo>
                  <a:pt x="1513" y="857"/>
                  <a:pt x="1431" y="879"/>
                  <a:pt x="1428" y="879"/>
                </a:cubicBezTo>
                <a:cubicBezTo>
                  <a:pt x="1419" y="882"/>
                  <a:pt x="1409" y="888"/>
                  <a:pt x="1406" y="898"/>
                </a:cubicBezTo>
                <a:cubicBezTo>
                  <a:pt x="1381" y="967"/>
                  <a:pt x="1327" y="974"/>
                  <a:pt x="1299" y="971"/>
                </a:cubicBezTo>
                <a:cubicBezTo>
                  <a:pt x="1308" y="933"/>
                  <a:pt x="1314" y="891"/>
                  <a:pt x="1314" y="847"/>
                </a:cubicBezTo>
                <a:cubicBezTo>
                  <a:pt x="1314" y="692"/>
                  <a:pt x="1242" y="550"/>
                  <a:pt x="1131" y="455"/>
                </a:cubicBezTo>
                <a:cubicBezTo>
                  <a:pt x="1150" y="439"/>
                  <a:pt x="1197" y="411"/>
                  <a:pt x="1261" y="452"/>
                </a:cubicBezTo>
                <a:cubicBezTo>
                  <a:pt x="1270" y="458"/>
                  <a:pt x="1280" y="458"/>
                  <a:pt x="1289" y="455"/>
                </a:cubicBezTo>
                <a:cubicBezTo>
                  <a:pt x="1292" y="452"/>
                  <a:pt x="1371" y="420"/>
                  <a:pt x="1431" y="481"/>
                </a:cubicBezTo>
                <a:cubicBezTo>
                  <a:pt x="1453" y="506"/>
                  <a:pt x="1463" y="522"/>
                  <a:pt x="1472" y="541"/>
                </a:cubicBezTo>
                <a:cubicBezTo>
                  <a:pt x="1485" y="566"/>
                  <a:pt x="1498" y="588"/>
                  <a:pt x="1535" y="610"/>
                </a:cubicBezTo>
                <a:cubicBezTo>
                  <a:pt x="1517" y="648"/>
                  <a:pt x="1520" y="673"/>
                  <a:pt x="1523" y="705"/>
                </a:cubicBezTo>
                <a:close/>
                <a:moveTo>
                  <a:pt x="986" y="1201"/>
                </a:moveTo>
                <a:lnTo>
                  <a:pt x="629" y="1201"/>
                </a:lnTo>
                <a:cubicBezTo>
                  <a:pt x="619" y="1201"/>
                  <a:pt x="616" y="1208"/>
                  <a:pt x="616" y="1214"/>
                </a:cubicBezTo>
                <a:lnTo>
                  <a:pt x="616" y="1227"/>
                </a:lnTo>
                <a:cubicBezTo>
                  <a:pt x="616" y="1233"/>
                  <a:pt x="619" y="1239"/>
                  <a:pt x="629" y="1239"/>
                </a:cubicBezTo>
                <a:lnTo>
                  <a:pt x="986" y="1239"/>
                </a:lnTo>
                <a:cubicBezTo>
                  <a:pt x="992" y="1239"/>
                  <a:pt x="998" y="1233"/>
                  <a:pt x="998" y="1227"/>
                </a:cubicBezTo>
                <a:lnTo>
                  <a:pt x="998" y="1214"/>
                </a:lnTo>
                <a:cubicBezTo>
                  <a:pt x="998" y="1208"/>
                  <a:pt x="992" y="1201"/>
                  <a:pt x="986" y="1201"/>
                </a:cubicBezTo>
                <a:close/>
                <a:moveTo>
                  <a:pt x="660" y="1097"/>
                </a:moveTo>
                <a:lnTo>
                  <a:pt x="951" y="1097"/>
                </a:lnTo>
                <a:cubicBezTo>
                  <a:pt x="957" y="1097"/>
                  <a:pt x="964" y="1091"/>
                  <a:pt x="964" y="1084"/>
                </a:cubicBezTo>
                <a:lnTo>
                  <a:pt x="964" y="1072"/>
                </a:lnTo>
                <a:cubicBezTo>
                  <a:pt x="964" y="1062"/>
                  <a:pt x="957" y="1059"/>
                  <a:pt x="951" y="1059"/>
                </a:cubicBezTo>
                <a:lnTo>
                  <a:pt x="660" y="1059"/>
                </a:lnTo>
                <a:cubicBezTo>
                  <a:pt x="654" y="1059"/>
                  <a:pt x="651" y="1062"/>
                  <a:pt x="651" y="1072"/>
                </a:cubicBezTo>
                <a:lnTo>
                  <a:pt x="651" y="1084"/>
                </a:lnTo>
                <a:cubicBezTo>
                  <a:pt x="651" y="1091"/>
                  <a:pt x="654" y="1097"/>
                  <a:pt x="660" y="1097"/>
                </a:cubicBezTo>
                <a:close/>
                <a:moveTo>
                  <a:pt x="667" y="582"/>
                </a:moveTo>
                <a:lnTo>
                  <a:pt x="705" y="569"/>
                </a:lnTo>
                <a:lnTo>
                  <a:pt x="739" y="594"/>
                </a:lnTo>
                <a:lnTo>
                  <a:pt x="736" y="553"/>
                </a:lnTo>
                <a:lnTo>
                  <a:pt x="771" y="528"/>
                </a:lnTo>
                <a:lnTo>
                  <a:pt x="730" y="515"/>
                </a:lnTo>
                <a:lnTo>
                  <a:pt x="717" y="477"/>
                </a:lnTo>
                <a:lnTo>
                  <a:pt x="695" y="512"/>
                </a:lnTo>
                <a:lnTo>
                  <a:pt x="654" y="512"/>
                </a:lnTo>
                <a:lnTo>
                  <a:pt x="679" y="544"/>
                </a:lnTo>
                <a:lnTo>
                  <a:pt x="667" y="582"/>
                </a:lnTo>
                <a:close/>
                <a:moveTo>
                  <a:pt x="566" y="632"/>
                </a:moveTo>
                <a:lnTo>
                  <a:pt x="553" y="591"/>
                </a:lnTo>
                <a:lnTo>
                  <a:pt x="531" y="626"/>
                </a:lnTo>
                <a:lnTo>
                  <a:pt x="490" y="626"/>
                </a:lnTo>
                <a:lnTo>
                  <a:pt x="515" y="661"/>
                </a:lnTo>
                <a:lnTo>
                  <a:pt x="502" y="699"/>
                </a:lnTo>
                <a:lnTo>
                  <a:pt x="540" y="686"/>
                </a:lnTo>
                <a:lnTo>
                  <a:pt x="572" y="708"/>
                </a:lnTo>
                <a:lnTo>
                  <a:pt x="572" y="667"/>
                </a:lnTo>
                <a:lnTo>
                  <a:pt x="607" y="645"/>
                </a:lnTo>
                <a:lnTo>
                  <a:pt x="566" y="632"/>
                </a:lnTo>
                <a:close/>
                <a:moveTo>
                  <a:pt x="506" y="812"/>
                </a:moveTo>
                <a:lnTo>
                  <a:pt x="493" y="774"/>
                </a:lnTo>
                <a:lnTo>
                  <a:pt x="468" y="806"/>
                </a:lnTo>
                <a:lnTo>
                  <a:pt x="427" y="806"/>
                </a:lnTo>
                <a:lnTo>
                  <a:pt x="452" y="841"/>
                </a:lnTo>
                <a:lnTo>
                  <a:pt x="439" y="879"/>
                </a:lnTo>
                <a:lnTo>
                  <a:pt x="477" y="866"/>
                </a:lnTo>
                <a:lnTo>
                  <a:pt x="512" y="891"/>
                </a:lnTo>
                <a:lnTo>
                  <a:pt x="512" y="850"/>
                </a:lnTo>
                <a:lnTo>
                  <a:pt x="543" y="825"/>
                </a:lnTo>
                <a:lnTo>
                  <a:pt x="506" y="812"/>
                </a:lnTo>
                <a:lnTo>
                  <a:pt x="506" y="812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B914AF16-C82A-4DAD-838F-670E32B9012F}"/>
              </a:ext>
            </a:extLst>
          </p:cNvPr>
          <p:cNvSpPr/>
          <p:nvPr/>
        </p:nvSpPr>
        <p:spPr>
          <a:xfrm>
            <a:off x="5944456" y="7270"/>
            <a:ext cx="5399998" cy="84335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99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0B52F0-26F9-4631-BE38-3BA7172A3847}"/>
              </a:ext>
            </a:extLst>
          </p:cNvPr>
          <p:cNvSpPr/>
          <p:nvPr/>
        </p:nvSpPr>
        <p:spPr>
          <a:xfrm>
            <a:off x="0" y="15658773"/>
            <a:ext cx="5509817" cy="8153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99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ED6FA17-D948-4B10-A7BF-3A77141FE3CC}"/>
              </a:ext>
            </a:extLst>
          </p:cNvPr>
          <p:cNvGrpSpPr/>
          <p:nvPr/>
        </p:nvGrpSpPr>
        <p:grpSpPr>
          <a:xfrm>
            <a:off x="1190268" y="3569796"/>
            <a:ext cx="2927249" cy="5407280"/>
            <a:chOff x="3616374" y="708484"/>
            <a:chExt cx="2927249" cy="5407279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453317D-E6E0-4F45-B064-A4B77147B3C3}"/>
                </a:ext>
              </a:extLst>
            </p:cNvPr>
            <p:cNvGrpSpPr/>
            <p:nvPr/>
          </p:nvGrpSpPr>
          <p:grpSpPr>
            <a:xfrm>
              <a:off x="3814573" y="1576149"/>
              <a:ext cx="231647" cy="91439"/>
              <a:chOff x="3814573" y="1576149"/>
              <a:chExt cx="231647" cy="91439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3F6C12E8-ABCA-4562-A358-D16A40533B4A}"/>
                  </a:ext>
                </a:extLst>
              </p:cNvPr>
              <p:cNvCxnSpPr/>
              <p:nvPr/>
            </p:nvCxnSpPr>
            <p:spPr>
              <a:xfrm>
                <a:off x="3814573" y="1576149"/>
                <a:ext cx="23164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9726B1C4-1F19-4B07-9D78-56D1FE278D62}"/>
                  </a:ext>
                </a:extLst>
              </p:cNvPr>
              <p:cNvCxnSpPr/>
              <p:nvPr/>
            </p:nvCxnSpPr>
            <p:spPr>
              <a:xfrm>
                <a:off x="3814573" y="1667588"/>
                <a:ext cx="23164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61636B6C-79B3-4CF3-854C-C75A6A736BE3}"/>
                  </a:ext>
                </a:extLst>
              </p:cNvPr>
              <p:cNvCxnSpPr/>
              <p:nvPr/>
            </p:nvCxnSpPr>
            <p:spPr>
              <a:xfrm>
                <a:off x="3814573" y="1621868"/>
                <a:ext cx="23164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8CB200E-E4EF-4138-9215-04BE05424E34}"/>
                </a:ext>
              </a:extLst>
            </p:cNvPr>
            <p:cNvGrpSpPr/>
            <p:nvPr/>
          </p:nvGrpSpPr>
          <p:grpSpPr>
            <a:xfrm>
              <a:off x="5508878" y="1619566"/>
              <a:ext cx="900456" cy="638382"/>
              <a:chOff x="2218983" y="3556961"/>
              <a:chExt cx="900456" cy="638382"/>
            </a:xfrm>
            <a:solidFill>
              <a:srgbClr val="1E242E"/>
            </a:solidFill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4B3CB048-FBB2-4B8D-B1CA-3977A8B3BD5A}"/>
                  </a:ext>
                </a:extLst>
              </p:cNvPr>
              <p:cNvGrpSpPr/>
              <p:nvPr/>
            </p:nvGrpSpPr>
            <p:grpSpPr>
              <a:xfrm>
                <a:off x="2356047" y="3556961"/>
                <a:ext cx="532733" cy="276999"/>
                <a:chOff x="2963247" y="946278"/>
                <a:chExt cx="1275451" cy="561084"/>
              </a:xfrm>
              <a:grpFill/>
            </p:grpSpPr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1A1E9A15-941A-4BDD-A88F-1657C3E73B79}"/>
                    </a:ext>
                  </a:extLst>
                </p:cNvPr>
                <p:cNvGrpSpPr/>
                <p:nvPr/>
              </p:nvGrpSpPr>
              <p:grpSpPr>
                <a:xfrm>
                  <a:off x="2963247" y="946278"/>
                  <a:ext cx="478376" cy="561084"/>
                  <a:chOff x="2963247" y="946278"/>
                  <a:chExt cx="478376" cy="561084"/>
                </a:xfrm>
                <a:grpFill/>
              </p:grpSpPr>
              <p:sp>
                <p:nvSpPr>
                  <p:cNvPr id="46" name="평행 사변형 45">
                    <a:extLst>
                      <a:ext uri="{FF2B5EF4-FFF2-40B4-BE49-F238E27FC236}">
                        <a16:creationId xmlns:a16="http://schemas.microsoft.com/office/drawing/2014/main" id="{D402BC22-2216-45F7-8F11-A6AF8D8460F9}"/>
                      </a:ext>
                    </a:extLst>
                  </p:cNvPr>
                  <p:cNvSpPr/>
                  <p:nvPr/>
                </p:nvSpPr>
                <p:spPr>
                  <a:xfrm>
                    <a:off x="2963247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7" name="평행 사변형 46">
                    <a:extLst>
                      <a:ext uri="{FF2B5EF4-FFF2-40B4-BE49-F238E27FC236}">
                        <a16:creationId xmlns:a16="http://schemas.microsoft.com/office/drawing/2014/main" id="{FA1ACEE4-0186-4F11-9BE3-C7B495E6561E}"/>
                      </a:ext>
                    </a:extLst>
                  </p:cNvPr>
                  <p:cNvSpPr/>
                  <p:nvPr/>
                </p:nvSpPr>
                <p:spPr>
                  <a:xfrm flipV="1">
                    <a:off x="3182940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8" name="평행 사변형 47">
                    <a:extLst>
                      <a:ext uri="{FF2B5EF4-FFF2-40B4-BE49-F238E27FC236}">
                        <a16:creationId xmlns:a16="http://schemas.microsoft.com/office/drawing/2014/main" id="{7798CFC8-2831-4E57-B141-C8C0DBA56D30}"/>
                      </a:ext>
                    </a:extLst>
                  </p:cNvPr>
                  <p:cNvSpPr/>
                  <p:nvPr/>
                </p:nvSpPr>
                <p:spPr>
                  <a:xfrm flipH="1">
                    <a:off x="2963247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9" name="평행 사변형 48">
                    <a:extLst>
                      <a:ext uri="{FF2B5EF4-FFF2-40B4-BE49-F238E27FC236}">
                        <a16:creationId xmlns:a16="http://schemas.microsoft.com/office/drawing/2014/main" id="{5D8C45C0-935F-4DCB-9EF9-64691BEA524B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182940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</p:grpSp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46BBDF63-484E-44CB-ACBA-A31E78977CD8}"/>
                    </a:ext>
                  </a:extLst>
                </p:cNvPr>
                <p:cNvGrpSpPr/>
                <p:nvPr/>
              </p:nvGrpSpPr>
              <p:grpSpPr>
                <a:xfrm>
                  <a:off x="3619704" y="946278"/>
                  <a:ext cx="478376" cy="561084"/>
                  <a:chOff x="3813379" y="946278"/>
                  <a:chExt cx="478376" cy="561084"/>
                </a:xfrm>
                <a:grpFill/>
              </p:grpSpPr>
              <p:sp>
                <p:nvSpPr>
                  <p:cNvPr id="42" name="평행 사변형 41">
                    <a:extLst>
                      <a:ext uri="{FF2B5EF4-FFF2-40B4-BE49-F238E27FC236}">
                        <a16:creationId xmlns:a16="http://schemas.microsoft.com/office/drawing/2014/main" id="{F6084B74-2E5E-4AD3-86E2-09C8AC6573E8}"/>
                      </a:ext>
                    </a:extLst>
                  </p:cNvPr>
                  <p:cNvSpPr/>
                  <p:nvPr/>
                </p:nvSpPr>
                <p:spPr>
                  <a:xfrm>
                    <a:off x="3813379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3" name="평행 사변형 42">
                    <a:extLst>
                      <a:ext uri="{FF2B5EF4-FFF2-40B4-BE49-F238E27FC236}">
                        <a16:creationId xmlns:a16="http://schemas.microsoft.com/office/drawing/2014/main" id="{00D10C87-85E9-4DB2-96C7-972B1B0FDA30}"/>
                      </a:ext>
                    </a:extLst>
                  </p:cNvPr>
                  <p:cNvSpPr/>
                  <p:nvPr/>
                </p:nvSpPr>
                <p:spPr>
                  <a:xfrm flipV="1">
                    <a:off x="4033072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4" name="평행 사변형 43">
                    <a:extLst>
                      <a:ext uri="{FF2B5EF4-FFF2-40B4-BE49-F238E27FC236}">
                        <a16:creationId xmlns:a16="http://schemas.microsoft.com/office/drawing/2014/main" id="{43376816-02B0-4FF7-B0BB-48C421447CE2}"/>
                      </a:ext>
                    </a:extLst>
                  </p:cNvPr>
                  <p:cNvSpPr/>
                  <p:nvPr/>
                </p:nvSpPr>
                <p:spPr>
                  <a:xfrm flipH="1">
                    <a:off x="3813379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5" name="평행 사변형 44">
                    <a:extLst>
                      <a:ext uri="{FF2B5EF4-FFF2-40B4-BE49-F238E27FC236}">
                        <a16:creationId xmlns:a16="http://schemas.microsoft.com/office/drawing/2014/main" id="{35899C02-C1E8-4C40-A529-22124564A992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033072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</p:grpSp>
            <p:grpSp>
              <p:nvGrpSpPr>
                <p:cNvPr id="34" name="그룹 33">
                  <a:extLst>
                    <a:ext uri="{FF2B5EF4-FFF2-40B4-BE49-F238E27FC236}">
                      <a16:creationId xmlns:a16="http://schemas.microsoft.com/office/drawing/2014/main" id="{CA327ACF-4173-41CC-B8FC-9C82934EA1A0}"/>
                    </a:ext>
                  </a:extLst>
                </p:cNvPr>
                <p:cNvGrpSpPr/>
                <p:nvPr/>
              </p:nvGrpSpPr>
              <p:grpSpPr>
                <a:xfrm>
                  <a:off x="3327443" y="946278"/>
                  <a:ext cx="404913" cy="561084"/>
                  <a:chOff x="3384593" y="946278"/>
                  <a:chExt cx="404913" cy="561084"/>
                </a:xfrm>
                <a:grpFill/>
              </p:grpSpPr>
              <p:sp>
                <p:nvSpPr>
                  <p:cNvPr id="38" name="평행 사변형 37">
                    <a:extLst>
                      <a:ext uri="{FF2B5EF4-FFF2-40B4-BE49-F238E27FC236}">
                        <a16:creationId xmlns:a16="http://schemas.microsoft.com/office/drawing/2014/main" id="{C555C20D-5EC9-453B-AB32-234BF84B5904}"/>
                      </a:ext>
                    </a:extLst>
                  </p:cNvPr>
                  <p:cNvSpPr/>
                  <p:nvPr/>
                </p:nvSpPr>
                <p:spPr>
                  <a:xfrm>
                    <a:off x="3530823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39" name="평행 사변형 38">
                    <a:extLst>
                      <a:ext uri="{FF2B5EF4-FFF2-40B4-BE49-F238E27FC236}">
                        <a16:creationId xmlns:a16="http://schemas.microsoft.com/office/drawing/2014/main" id="{E1CBEE42-307E-4C3F-8B66-B1278AD91E5D}"/>
                      </a:ext>
                    </a:extLst>
                  </p:cNvPr>
                  <p:cNvSpPr/>
                  <p:nvPr/>
                </p:nvSpPr>
                <p:spPr>
                  <a:xfrm flipH="1">
                    <a:off x="3530823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0" name="평행 사변형 39">
                    <a:extLst>
                      <a:ext uri="{FF2B5EF4-FFF2-40B4-BE49-F238E27FC236}">
                        <a16:creationId xmlns:a16="http://schemas.microsoft.com/office/drawing/2014/main" id="{7EF5E89E-FEE8-4D82-BA69-CFD7CB84275E}"/>
                      </a:ext>
                    </a:extLst>
                  </p:cNvPr>
                  <p:cNvSpPr/>
                  <p:nvPr/>
                </p:nvSpPr>
                <p:spPr>
                  <a:xfrm flipV="1">
                    <a:off x="3384593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1" name="평행 사변형 40">
                    <a:extLst>
                      <a:ext uri="{FF2B5EF4-FFF2-40B4-BE49-F238E27FC236}">
                        <a16:creationId xmlns:a16="http://schemas.microsoft.com/office/drawing/2014/main" id="{5FD5987A-2503-4C25-BF81-3A2D8D59609F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384593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1959E306-8E6C-4821-98A6-D393CEE756E2}"/>
                    </a:ext>
                  </a:extLst>
                </p:cNvPr>
                <p:cNvGrpSpPr/>
                <p:nvPr/>
              </p:nvGrpSpPr>
              <p:grpSpPr>
                <a:xfrm>
                  <a:off x="3980015" y="946278"/>
                  <a:ext cx="258683" cy="561084"/>
                  <a:chOff x="3980015" y="946278"/>
                  <a:chExt cx="258683" cy="561084"/>
                </a:xfrm>
                <a:grpFill/>
              </p:grpSpPr>
              <p:sp>
                <p:nvSpPr>
                  <p:cNvPr id="36" name="평행 사변형 35">
                    <a:extLst>
                      <a:ext uri="{FF2B5EF4-FFF2-40B4-BE49-F238E27FC236}">
                        <a16:creationId xmlns:a16="http://schemas.microsoft.com/office/drawing/2014/main" id="{FAD46FE4-1E07-414F-A0D6-3BC6921BBD05}"/>
                      </a:ext>
                    </a:extLst>
                  </p:cNvPr>
                  <p:cNvSpPr/>
                  <p:nvPr/>
                </p:nvSpPr>
                <p:spPr>
                  <a:xfrm flipV="1">
                    <a:off x="3980015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37" name="평행 사변형 36">
                    <a:extLst>
                      <a:ext uri="{FF2B5EF4-FFF2-40B4-BE49-F238E27FC236}">
                        <a16:creationId xmlns:a16="http://schemas.microsoft.com/office/drawing/2014/main" id="{63C8244C-C9FF-4CE5-BFF9-FD802BCBD02A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980015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</p:grp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D18DCE-72AA-43FA-AFE4-A1F655565320}"/>
                  </a:ext>
                </a:extLst>
              </p:cNvPr>
              <p:cNvSpPr txBox="1"/>
              <p:nvPr/>
            </p:nvSpPr>
            <p:spPr>
              <a:xfrm>
                <a:off x="2218983" y="3764712"/>
                <a:ext cx="900456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99" dirty="0">
                    <a:solidFill>
                      <a:srgbClr val="1E242E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TEAM 0x01</a:t>
                </a:r>
                <a:endParaRPr lang="ko-KR" altLang="en-US" sz="1099" dirty="0">
                  <a:solidFill>
                    <a:srgbClr val="1E242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1413B8B-7F01-49EC-9422-94380D906C25}"/>
                </a:ext>
              </a:extLst>
            </p:cNvPr>
            <p:cNvSpPr/>
            <p:nvPr/>
          </p:nvSpPr>
          <p:spPr>
            <a:xfrm>
              <a:off x="3814573" y="2926080"/>
              <a:ext cx="2530851" cy="674197"/>
            </a:xfrm>
            <a:prstGeom prst="rect">
              <a:avLst/>
            </a:prstGeom>
            <a:solidFill>
              <a:srgbClr val="3743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99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Community</a:t>
              </a:r>
              <a:endParaRPr lang="ko-KR" altLang="en-US" sz="17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2B5F61A-772D-4B20-80DA-813A0D71A1EA}"/>
                </a:ext>
              </a:extLst>
            </p:cNvPr>
            <p:cNvSpPr/>
            <p:nvPr/>
          </p:nvSpPr>
          <p:spPr>
            <a:xfrm>
              <a:off x="3814573" y="3600277"/>
              <a:ext cx="2530851" cy="6741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99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Trading System</a:t>
              </a:r>
              <a:endParaRPr lang="ko-KR" altLang="en-US" sz="17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E2E73F3-C76B-4054-83BC-F8C9C30DF687}"/>
                </a:ext>
              </a:extLst>
            </p:cNvPr>
            <p:cNvSpPr/>
            <p:nvPr/>
          </p:nvSpPr>
          <p:spPr>
            <a:xfrm>
              <a:off x="3814573" y="4274474"/>
              <a:ext cx="2530851" cy="674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822A330-A6EA-44B6-9254-2E64FAC0240F}"/>
                </a:ext>
              </a:extLst>
            </p:cNvPr>
            <p:cNvGrpSpPr/>
            <p:nvPr/>
          </p:nvGrpSpPr>
          <p:grpSpPr>
            <a:xfrm>
              <a:off x="3616374" y="708484"/>
              <a:ext cx="2927249" cy="5407279"/>
              <a:chOff x="1525589" y="0"/>
              <a:chExt cx="2743200" cy="50673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8A0F1FB0-3CBA-4372-A495-4C7E44E15D5A}"/>
                  </a:ext>
                </a:extLst>
              </p:cNvPr>
              <p:cNvGrpSpPr/>
              <p:nvPr/>
            </p:nvGrpSpPr>
            <p:grpSpPr>
              <a:xfrm>
                <a:off x="1525589" y="0"/>
                <a:ext cx="2743200" cy="5067300"/>
                <a:chOff x="1630364" y="647700"/>
                <a:chExt cx="2743200" cy="5067300"/>
              </a:xfrm>
            </p:grpSpPr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AC9BF840-2DDB-4CDE-9A9B-E79B06D2CC77}"/>
                    </a:ext>
                  </a:extLst>
                </p:cNvPr>
                <p:cNvSpPr/>
                <p:nvPr/>
              </p:nvSpPr>
              <p:spPr>
                <a:xfrm>
                  <a:off x="1630364" y="647700"/>
                  <a:ext cx="2743200" cy="5067300"/>
                </a:xfrm>
                <a:prstGeom prst="roundRect">
                  <a:avLst/>
                </a:prstGeom>
                <a:solidFill>
                  <a:srgbClr val="27272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799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437D78FA-83E6-41B2-B6A4-460AA6AFB054}"/>
                    </a:ext>
                  </a:extLst>
                </p:cNvPr>
                <p:cNvSpPr/>
                <p:nvPr/>
              </p:nvSpPr>
              <p:spPr>
                <a:xfrm>
                  <a:off x="1816101" y="1090802"/>
                  <a:ext cx="2371725" cy="41767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799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532BFA3E-9C31-488A-B7AD-2E7936C5B982}"/>
                  </a:ext>
                </a:extLst>
              </p:cNvPr>
              <p:cNvSpPr/>
              <p:nvPr/>
            </p:nvSpPr>
            <p:spPr>
              <a:xfrm>
                <a:off x="2582864" y="233363"/>
                <a:ext cx="628650" cy="5238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99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pic>
          <p:nvPicPr>
            <p:cNvPr id="58" name="그림 57" descr="스크린샷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9A399828-2031-4B88-9BEE-7D90583AE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9037" y="1093354"/>
              <a:ext cx="2773158" cy="4674986"/>
            </a:xfrm>
            <a:prstGeom prst="rect">
              <a:avLst/>
            </a:prstGeom>
          </p:spPr>
        </p:pic>
      </p:grpSp>
      <p:sp>
        <p:nvSpPr>
          <p:cNvPr id="62" name="Rectangle 2">
            <a:extLst>
              <a:ext uri="{FF2B5EF4-FFF2-40B4-BE49-F238E27FC236}">
                <a16:creationId xmlns:a16="http://schemas.microsoft.com/office/drawing/2014/main" id="{F7D3C87D-ABB4-48A5-9C98-E498E78EF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97"/>
            <a:ext cx="184731" cy="369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799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26" name="직사각형 1025">
            <a:extLst>
              <a:ext uri="{FF2B5EF4-FFF2-40B4-BE49-F238E27FC236}">
                <a16:creationId xmlns:a16="http://schemas.microsoft.com/office/drawing/2014/main" id="{A5F33726-6E82-45AD-9915-386DBE1E4921}"/>
              </a:ext>
            </a:extLst>
          </p:cNvPr>
          <p:cNvSpPr/>
          <p:nvPr/>
        </p:nvSpPr>
        <p:spPr>
          <a:xfrm>
            <a:off x="1061632" y="2016259"/>
            <a:ext cx="36304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Community platform for international student based on Online to Offline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A3ABE20-2443-414A-9687-FECEC854CDCF}"/>
              </a:ext>
            </a:extLst>
          </p:cNvPr>
          <p:cNvGrpSpPr/>
          <p:nvPr/>
        </p:nvGrpSpPr>
        <p:grpSpPr>
          <a:xfrm>
            <a:off x="776902" y="2543507"/>
            <a:ext cx="3620633" cy="762002"/>
            <a:chOff x="5065078" y="3875450"/>
            <a:chExt cx="3620633" cy="762002"/>
          </a:xfrm>
        </p:grpSpPr>
        <p:pic>
          <p:nvPicPr>
            <p:cNvPr id="1028" name="그림 1027">
              <a:extLst>
                <a:ext uri="{FF2B5EF4-FFF2-40B4-BE49-F238E27FC236}">
                  <a16:creationId xmlns:a16="http://schemas.microsoft.com/office/drawing/2014/main" id="{6A6FE89D-BA2F-40F0-9DEE-768FC814E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5078" y="3875450"/>
              <a:ext cx="1969012" cy="762002"/>
            </a:xfrm>
            <a:prstGeom prst="rect">
              <a:avLst/>
            </a:prstGeom>
          </p:spPr>
        </p:pic>
        <p:pic>
          <p:nvPicPr>
            <p:cNvPr id="1030" name="그래픽 1029">
              <a:extLst>
                <a:ext uri="{FF2B5EF4-FFF2-40B4-BE49-F238E27FC236}">
                  <a16:creationId xmlns:a16="http://schemas.microsoft.com/office/drawing/2014/main" id="{3C089D71-C4B8-4D39-8EC2-01D1A926A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15894" y="4001145"/>
              <a:ext cx="1669817" cy="513790"/>
            </a:xfrm>
            <a:prstGeom prst="rect">
              <a:avLst/>
            </a:prstGeom>
          </p:spPr>
        </p:pic>
      </p:grp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09055148-96DE-41D6-B118-D3BDFBCC86FB}"/>
              </a:ext>
            </a:extLst>
          </p:cNvPr>
          <p:cNvSpPr/>
          <p:nvPr/>
        </p:nvSpPr>
        <p:spPr>
          <a:xfrm>
            <a:off x="3581299" y="102063"/>
            <a:ext cx="7272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한국어 </a:t>
            </a:r>
            <a:endParaRPr lang="en-US" altLang="ko-KR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F8A6DBE-FBDF-451C-B69D-352CCA83A655}"/>
              </a:ext>
            </a:extLst>
          </p:cNvPr>
          <p:cNvSpPr/>
          <p:nvPr/>
        </p:nvSpPr>
        <p:spPr>
          <a:xfrm>
            <a:off x="4309169" y="101333"/>
            <a:ext cx="947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ENGLISH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278667A-2DE1-4D1D-9853-7982BEA718F6}"/>
              </a:ext>
            </a:extLst>
          </p:cNvPr>
          <p:cNvGrpSpPr/>
          <p:nvPr/>
        </p:nvGrpSpPr>
        <p:grpSpPr>
          <a:xfrm>
            <a:off x="5952666" y="8475408"/>
            <a:ext cx="5399998" cy="839398"/>
            <a:chOff x="6138399" y="7727221"/>
            <a:chExt cx="12192000" cy="83939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C4BD9AA-681B-4F01-B6AA-FF60519731FB}"/>
                </a:ext>
              </a:extLst>
            </p:cNvPr>
            <p:cNvSpPr/>
            <p:nvPr/>
          </p:nvSpPr>
          <p:spPr>
            <a:xfrm>
              <a:off x="6138399" y="7727221"/>
              <a:ext cx="12192000" cy="8393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799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44F1B286-B3F5-4A66-90F1-91C8BC3F9330}"/>
                </a:ext>
              </a:extLst>
            </p:cNvPr>
            <p:cNvSpPr/>
            <p:nvPr/>
          </p:nvSpPr>
          <p:spPr>
            <a:xfrm>
              <a:off x="7365461" y="7777588"/>
              <a:ext cx="926175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latin typeface="+mn-ea"/>
                </a:rPr>
                <a:t>2018 Capstone Design Project Team 0x01  </a:t>
              </a:r>
            </a:p>
            <a:p>
              <a:r>
                <a:rPr lang="en-US" altLang="ko-KR" sz="1400" dirty="0">
                  <a:latin typeface="+mn-ea"/>
                </a:rPr>
                <a:t>Contact us         : </a:t>
              </a:r>
              <a:r>
                <a:rPr lang="en-US" altLang="ko-KR" sz="1400" dirty="0">
                  <a:latin typeface="+mn-ea"/>
                  <a:hlinkClick r:id="rId6"/>
                </a:rPr>
                <a:t>KNU0x01@gmail.com</a:t>
              </a:r>
              <a:r>
                <a:rPr lang="en-US" altLang="ko-KR" sz="1400" dirty="0">
                  <a:latin typeface="+mn-ea"/>
                </a:rPr>
                <a:t>  </a:t>
              </a:r>
            </a:p>
            <a:p>
              <a:r>
                <a:rPr lang="en-US" altLang="ko-KR" sz="1400" dirty="0">
                  <a:latin typeface="+mn-ea"/>
                </a:rPr>
                <a:t>Cooperation site : </a:t>
              </a:r>
              <a:r>
                <a:rPr lang="ko-KR" altLang="en-US" sz="1400" dirty="0">
                  <a:latin typeface="+mn-ea"/>
                </a:rPr>
                <a:t>국제교류처</a:t>
              </a:r>
              <a:endParaRPr lang="en-US" altLang="ko-KR" sz="1400" dirty="0">
                <a:latin typeface="+mn-ea"/>
              </a:endParaRPr>
            </a:p>
          </p:txBody>
        </p:sp>
      </p:grpSp>
      <p:sp>
        <p:nvSpPr>
          <p:cNvPr id="119" name="Freeform 41">
            <a:extLst>
              <a:ext uri="{FF2B5EF4-FFF2-40B4-BE49-F238E27FC236}">
                <a16:creationId xmlns:a16="http://schemas.microsoft.com/office/drawing/2014/main" id="{A316FEC2-0B34-42AF-9D15-416F008DE54C}"/>
              </a:ext>
            </a:extLst>
          </p:cNvPr>
          <p:cNvSpPr>
            <a:spLocks noEditPoints="1"/>
          </p:cNvSpPr>
          <p:nvPr/>
        </p:nvSpPr>
        <p:spPr bwMode="auto">
          <a:xfrm>
            <a:off x="158098" y="45844"/>
            <a:ext cx="451504" cy="443968"/>
          </a:xfrm>
          <a:custGeom>
            <a:avLst/>
            <a:gdLst>
              <a:gd name="T0" fmla="*/ 686 w 1614"/>
              <a:gd name="T1" fmla="*/ 784 h 1587"/>
              <a:gd name="T2" fmla="*/ 686 w 1614"/>
              <a:gd name="T3" fmla="*/ 714 h 1587"/>
              <a:gd name="T4" fmla="*/ 926 w 1614"/>
              <a:gd name="T5" fmla="*/ 714 h 1587"/>
              <a:gd name="T6" fmla="*/ 679 w 1614"/>
              <a:gd name="T7" fmla="*/ 1012 h 1587"/>
              <a:gd name="T8" fmla="*/ 919 w 1614"/>
              <a:gd name="T9" fmla="*/ 986 h 1587"/>
              <a:gd name="T10" fmla="*/ 904 w 1614"/>
              <a:gd name="T11" fmla="*/ 869 h 1587"/>
              <a:gd name="T12" fmla="*/ 708 w 1614"/>
              <a:gd name="T13" fmla="*/ 869 h 1587"/>
              <a:gd name="T14" fmla="*/ 938 w 1614"/>
              <a:gd name="T15" fmla="*/ 544 h 1587"/>
              <a:gd name="T16" fmla="*/ 847 w 1614"/>
              <a:gd name="T17" fmla="*/ 528 h 1587"/>
              <a:gd name="T18" fmla="*/ 711 w 1614"/>
              <a:gd name="T19" fmla="*/ 955 h 1587"/>
              <a:gd name="T20" fmla="*/ 711 w 1614"/>
              <a:gd name="T21" fmla="*/ 914 h 1587"/>
              <a:gd name="T22" fmla="*/ 983 w 1614"/>
              <a:gd name="T23" fmla="*/ 1141 h 1587"/>
              <a:gd name="T24" fmla="*/ 641 w 1614"/>
              <a:gd name="T25" fmla="*/ 1170 h 1587"/>
              <a:gd name="T26" fmla="*/ 1147 w 1614"/>
              <a:gd name="T27" fmla="*/ 806 h 1587"/>
              <a:gd name="T28" fmla="*/ 1106 w 1614"/>
              <a:gd name="T29" fmla="*/ 891 h 1587"/>
              <a:gd name="T30" fmla="*/ 1128 w 1614"/>
              <a:gd name="T31" fmla="*/ 626 h 1587"/>
              <a:gd name="T32" fmla="*/ 1043 w 1614"/>
              <a:gd name="T33" fmla="*/ 667 h 1587"/>
              <a:gd name="T34" fmla="*/ 1611 w 1614"/>
              <a:gd name="T35" fmla="*/ 585 h 1587"/>
              <a:gd name="T36" fmla="*/ 1283 w 1614"/>
              <a:gd name="T37" fmla="*/ 389 h 1587"/>
              <a:gd name="T38" fmla="*/ 831 w 1614"/>
              <a:gd name="T39" fmla="*/ 13 h 1587"/>
              <a:gd name="T40" fmla="*/ 803 w 1614"/>
              <a:gd name="T41" fmla="*/ 0 h 1587"/>
              <a:gd name="T42" fmla="*/ 784 w 1614"/>
              <a:gd name="T43" fmla="*/ 10 h 1587"/>
              <a:gd name="T44" fmla="*/ 464 w 1614"/>
              <a:gd name="T45" fmla="*/ 376 h 1587"/>
              <a:gd name="T46" fmla="*/ 3 w 1614"/>
              <a:gd name="T47" fmla="*/ 582 h 1587"/>
              <a:gd name="T48" fmla="*/ 6 w 1614"/>
              <a:gd name="T49" fmla="*/ 613 h 1587"/>
              <a:gd name="T50" fmla="*/ 227 w 1614"/>
              <a:gd name="T51" fmla="*/ 1157 h 1587"/>
              <a:gd name="T52" fmla="*/ 303 w 1614"/>
              <a:gd name="T53" fmla="*/ 1527 h 1587"/>
              <a:gd name="T54" fmla="*/ 809 w 1614"/>
              <a:gd name="T55" fmla="*/ 1429 h 1587"/>
              <a:gd name="T56" fmla="*/ 1286 w 1614"/>
              <a:gd name="T57" fmla="*/ 1536 h 1587"/>
              <a:gd name="T58" fmla="*/ 1308 w 1614"/>
              <a:gd name="T59" fmla="*/ 1527 h 1587"/>
              <a:gd name="T60" fmla="*/ 1317 w 1614"/>
              <a:gd name="T61" fmla="*/ 1508 h 1587"/>
              <a:gd name="T62" fmla="*/ 1460 w 1614"/>
              <a:gd name="T63" fmla="*/ 936 h 1587"/>
              <a:gd name="T64" fmla="*/ 1614 w 1614"/>
              <a:gd name="T65" fmla="*/ 594 h 1587"/>
              <a:gd name="T66" fmla="*/ 720 w 1614"/>
              <a:gd name="T67" fmla="*/ 120 h 1587"/>
              <a:gd name="T68" fmla="*/ 1039 w 1614"/>
              <a:gd name="T69" fmla="*/ 294 h 1587"/>
              <a:gd name="T70" fmla="*/ 209 w 1614"/>
              <a:gd name="T71" fmla="*/ 901 h 1587"/>
              <a:gd name="T72" fmla="*/ 142 w 1614"/>
              <a:gd name="T73" fmla="*/ 541 h 1587"/>
              <a:gd name="T74" fmla="*/ 294 w 1614"/>
              <a:gd name="T75" fmla="*/ 847 h 1587"/>
              <a:gd name="T76" fmla="*/ 515 w 1614"/>
              <a:gd name="T77" fmla="*/ 1508 h 1587"/>
              <a:gd name="T78" fmla="*/ 284 w 1614"/>
              <a:gd name="T79" fmla="*/ 1186 h 1587"/>
              <a:gd name="T80" fmla="*/ 806 w 1614"/>
              <a:gd name="T81" fmla="*/ 1299 h 1587"/>
              <a:gd name="T82" fmla="*/ 1346 w 1614"/>
              <a:gd name="T83" fmla="*/ 1328 h 1587"/>
              <a:gd name="T84" fmla="*/ 967 w 1614"/>
              <a:gd name="T85" fmla="*/ 1448 h 1587"/>
              <a:gd name="T86" fmla="*/ 1330 w 1614"/>
              <a:gd name="T87" fmla="*/ 1186 h 1587"/>
              <a:gd name="T88" fmla="*/ 1406 w 1614"/>
              <a:gd name="T89" fmla="*/ 898 h 1587"/>
              <a:gd name="T90" fmla="*/ 1289 w 1614"/>
              <a:gd name="T91" fmla="*/ 455 h 1587"/>
              <a:gd name="T92" fmla="*/ 986 w 1614"/>
              <a:gd name="T93" fmla="*/ 1201 h 1587"/>
              <a:gd name="T94" fmla="*/ 986 w 1614"/>
              <a:gd name="T95" fmla="*/ 1239 h 1587"/>
              <a:gd name="T96" fmla="*/ 951 w 1614"/>
              <a:gd name="T97" fmla="*/ 1097 h 1587"/>
              <a:gd name="T98" fmla="*/ 651 w 1614"/>
              <a:gd name="T99" fmla="*/ 1072 h 1587"/>
              <a:gd name="T100" fmla="*/ 739 w 1614"/>
              <a:gd name="T101" fmla="*/ 594 h 1587"/>
              <a:gd name="T102" fmla="*/ 695 w 1614"/>
              <a:gd name="T103" fmla="*/ 512 h 1587"/>
              <a:gd name="T104" fmla="*/ 553 w 1614"/>
              <a:gd name="T105" fmla="*/ 591 h 1587"/>
              <a:gd name="T106" fmla="*/ 540 w 1614"/>
              <a:gd name="T107" fmla="*/ 686 h 1587"/>
              <a:gd name="T108" fmla="*/ 506 w 1614"/>
              <a:gd name="T109" fmla="*/ 812 h 1587"/>
              <a:gd name="T110" fmla="*/ 439 w 1614"/>
              <a:gd name="T111" fmla="*/ 879 h 1587"/>
              <a:gd name="T112" fmla="*/ 506 w 1614"/>
              <a:gd name="T113" fmla="*/ 812 h 1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14" h="1587">
                <a:moveTo>
                  <a:pt x="926" y="800"/>
                </a:moveTo>
                <a:lnTo>
                  <a:pt x="926" y="784"/>
                </a:lnTo>
                <a:cubicBezTo>
                  <a:pt x="926" y="778"/>
                  <a:pt x="923" y="771"/>
                  <a:pt x="913" y="771"/>
                </a:cubicBezTo>
                <a:lnTo>
                  <a:pt x="698" y="771"/>
                </a:lnTo>
                <a:cubicBezTo>
                  <a:pt x="692" y="771"/>
                  <a:pt x="686" y="778"/>
                  <a:pt x="686" y="784"/>
                </a:cubicBezTo>
                <a:lnTo>
                  <a:pt x="686" y="800"/>
                </a:lnTo>
                <a:cubicBezTo>
                  <a:pt x="686" y="806"/>
                  <a:pt x="692" y="812"/>
                  <a:pt x="698" y="812"/>
                </a:cubicBezTo>
                <a:lnTo>
                  <a:pt x="913" y="812"/>
                </a:lnTo>
                <a:cubicBezTo>
                  <a:pt x="923" y="812"/>
                  <a:pt x="926" y="806"/>
                  <a:pt x="926" y="800"/>
                </a:cubicBezTo>
                <a:close/>
                <a:moveTo>
                  <a:pt x="686" y="714"/>
                </a:moveTo>
                <a:lnTo>
                  <a:pt x="686" y="727"/>
                </a:lnTo>
                <a:cubicBezTo>
                  <a:pt x="686" y="733"/>
                  <a:pt x="692" y="740"/>
                  <a:pt x="698" y="740"/>
                </a:cubicBezTo>
                <a:lnTo>
                  <a:pt x="913" y="740"/>
                </a:lnTo>
                <a:cubicBezTo>
                  <a:pt x="923" y="740"/>
                  <a:pt x="926" y="733"/>
                  <a:pt x="926" y="727"/>
                </a:cubicBezTo>
                <a:lnTo>
                  <a:pt x="926" y="714"/>
                </a:lnTo>
                <a:cubicBezTo>
                  <a:pt x="926" y="705"/>
                  <a:pt x="923" y="699"/>
                  <a:pt x="913" y="699"/>
                </a:cubicBezTo>
                <a:lnTo>
                  <a:pt x="698" y="699"/>
                </a:lnTo>
                <a:cubicBezTo>
                  <a:pt x="692" y="699"/>
                  <a:pt x="686" y="705"/>
                  <a:pt x="686" y="714"/>
                </a:cubicBezTo>
                <a:close/>
                <a:moveTo>
                  <a:pt x="679" y="999"/>
                </a:moveTo>
                <a:lnTo>
                  <a:pt x="679" y="1012"/>
                </a:lnTo>
                <a:cubicBezTo>
                  <a:pt x="679" y="1021"/>
                  <a:pt x="686" y="1024"/>
                  <a:pt x="692" y="1024"/>
                </a:cubicBezTo>
                <a:lnTo>
                  <a:pt x="919" y="1024"/>
                </a:lnTo>
                <a:cubicBezTo>
                  <a:pt x="926" y="1024"/>
                  <a:pt x="932" y="1021"/>
                  <a:pt x="932" y="1012"/>
                </a:cubicBezTo>
                <a:lnTo>
                  <a:pt x="932" y="999"/>
                </a:lnTo>
                <a:cubicBezTo>
                  <a:pt x="932" y="993"/>
                  <a:pt x="926" y="986"/>
                  <a:pt x="919" y="986"/>
                </a:cubicBezTo>
                <a:lnTo>
                  <a:pt x="692" y="986"/>
                </a:lnTo>
                <a:cubicBezTo>
                  <a:pt x="686" y="986"/>
                  <a:pt x="679" y="993"/>
                  <a:pt x="679" y="999"/>
                </a:cubicBezTo>
                <a:close/>
                <a:moveTo>
                  <a:pt x="720" y="882"/>
                </a:moveTo>
                <a:lnTo>
                  <a:pt x="891" y="882"/>
                </a:lnTo>
                <a:cubicBezTo>
                  <a:pt x="897" y="882"/>
                  <a:pt x="904" y="876"/>
                  <a:pt x="904" y="869"/>
                </a:cubicBezTo>
                <a:lnTo>
                  <a:pt x="904" y="857"/>
                </a:lnTo>
                <a:cubicBezTo>
                  <a:pt x="904" y="850"/>
                  <a:pt x="897" y="844"/>
                  <a:pt x="891" y="844"/>
                </a:cubicBezTo>
                <a:lnTo>
                  <a:pt x="720" y="844"/>
                </a:lnTo>
                <a:cubicBezTo>
                  <a:pt x="714" y="844"/>
                  <a:pt x="708" y="850"/>
                  <a:pt x="708" y="857"/>
                </a:cubicBezTo>
                <a:lnTo>
                  <a:pt x="708" y="869"/>
                </a:lnTo>
                <a:cubicBezTo>
                  <a:pt x="708" y="876"/>
                  <a:pt x="714" y="882"/>
                  <a:pt x="720" y="882"/>
                </a:cubicBezTo>
                <a:close/>
                <a:moveTo>
                  <a:pt x="878" y="594"/>
                </a:moveTo>
                <a:lnTo>
                  <a:pt x="910" y="569"/>
                </a:lnTo>
                <a:lnTo>
                  <a:pt x="951" y="582"/>
                </a:lnTo>
                <a:lnTo>
                  <a:pt x="938" y="544"/>
                </a:lnTo>
                <a:lnTo>
                  <a:pt x="964" y="512"/>
                </a:lnTo>
                <a:lnTo>
                  <a:pt x="923" y="512"/>
                </a:lnTo>
                <a:lnTo>
                  <a:pt x="897" y="477"/>
                </a:lnTo>
                <a:lnTo>
                  <a:pt x="885" y="515"/>
                </a:lnTo>
                <a:lnTo>
                  <a:pt x="847" y="528"/>
                </a:lnTo>
                <a:lnTo>
                  <a:pt x="878" y="553"/>
                </a:lnTo>
                <a:lnTo>
                  <a:pt x="878" y="594"/>
                </a:lnTo>
                <a:close/>
                <a:moveTo>
                  <a:pt x="698" y="926"/>
                </a:moveTo>
                <a:lnTo>
                  <a:pt x="698" y="942"/>
                </a:lnTo>
                <a:cubicBezTo>
                  <a:pt x="698" y="948"/>
                  <a:pt x="701" y="955"/>
                  <a:pt x="711" y="955"/>
                </a:cubicBezTo>
                <a:lnTo>
                  <a:pt x="904" y="955"/>
                </a:lnTo>
                <a:cubicBezTo>
                  <a:pt x="910" y="955"/>
                  <a:pt x="916" y="948"/>
                  <a:pt x="916" y="942"/>
                </a:cubicBezTo>
                <a:lnTo>
                  <a:pt x="916" y="926"/>
                </a:lnTo>
                <a:cubicBezTo>
                  <a:pt x="916" y="920"/>
                  <a:pt x="910" y="914"/>
                  <a:pt x="904" y="914"/>
                </a:cubicBezTo>
                <a:lnTo>
                  <a:pt x="711" y="914"/>
                </a:lnTo>
                <a:cubicBezTo>
                  <a:pt x="701" y="914"/>
                  <a:pt x="698" y="920"/>
                  <a:pt x="698" y="926"/>
                </a:cubicBezTo>
                <a:close/>
                <a:moveTo>
                  <a:pt x="641" y="1170"/>
                </a:moveTo>
                <a:lnTo>
                  <a:pt x="970" y="1170"/>
                </a:lnTo>
                <a:cubicBezTo>
                  <a:pt x="979" y="1170"/>
                  <a:pt x="983" y="1163"/>
                  <a:pt x="983" y="1157"/>
                </a:cubicBezTo>
                <a:lnTo>
                  <a:pt x="983" y="1141"/>
                </a:lnTo>
                <a:cubicBezTo>
                  <a:pt x="983" y="1135"/>
                  <a:pt x="979" y="1129"/>
                  <a:pt x="970" y="1129"/>
                </a:cubicBezTo>
                <a:lnTo>
                  <a:pt x="641" y="1129"/>
                </a:lnTo>
                <a:cubicBezTo>
                  <a:pt x="635" y="1129"/>
                  <a:pt x="629" y="1135"/>
                  <a:pt x="629" y="1141"/>
                </a:cubicBezTo>
                <a:lnTo>
                  <a:pt x="629" y="1157"/>
                </a:lnTo>
                <a:cubicBezTo>
                  <a:pt x="629" y="1163"/>
                  <a:pt x="635" y="1170"/>
                  <a:pt x="641" y="1170"/>
                </a:cubicBezTo>
                <a:close/>
                <a:moveTo>
                  <a:pt x="1137" y="866"/>
                </a:moveTo>
                <a:lnTo>
                  <a:pt x="1178" y="879"/>
                </a:lnTo>
                <a:lnTo>
                  <a:pt x="1163" y="841"/>
                </a:lnTo>
                <a:lnTo>
                  <a:pt x="1188" y="806"/>
                </a:lnTo>
                <a:lnTo>
                  <a:pt x="1147" y="806"/>
                </a:lnTo>
                <a:lnTo>
                  <a:pt x="1125" y="774"/>
                </a:lnTo>
                <a:lnTo>
                  <a:pt x="1112" y="812"/>
                </a:lnTo>
                <a:lnTo>
                  <a:pt x="1071" y="825"/>
                </a:lnTo>
                <a:lnTo>
                  <a:pt x="1106" y="850"/>
                </a:lnTo>
                <a:lnTo>
                  <a:pt x="1106" y="891"/>
                </a:lnTo>
                <a:lnTo>
                  <a:pt x="1137" y="866"/>
                </a:lnTo>
                <a:close/>
                <a:moveTo>
                  <a:pt x="1077" y="686"/>
                </a:moveTo>
                <a:lnTo>
                  <a:pt x="1115" y="699"/>
                </a:lnTo>
                <a:lnTo>
                  <a:pt x="1103" y="661"/>
                </a:lnTo>
                <a:lnTo>
                  <a:pt x="1128" y="626"/>
                </a:lnTo>
                <a:lnTo>
                  <a:pt x="1087" y="626"/>
                </a:lnTo>
                <a:lnTo>
                  <a:pt x="1062" y="591"/>
                </a:lnTo>
                <a:lnTo>
                  <a:pt x="1049" y="632"/>
                </a:lnTo>
                <a:lnTo>
                  <a:pt x="1011" y="645"/>
                </a:lnTo>
                <a:lnTo>
                  <a:pt x="1043" y="667"/>
                </a:lnTo>
                <a:lnTo>
                  <a:pt x="1043" y="708"/>
                </a:lnTo>
                <a:lnTo>
                  <a:pt x="1077" y="686"/>
                </a:lnTo>
                <a:close/>
                <a:moveTo>
                  <a:pt x="1614" y="591"/>
                </a:moveTo>
                <a:lnTo>
                  <a:pt x="1611" y="588"/>
                </a:lnTo>
                <a:lnTo>
                  <a:pt x="1611" y="585"/>
                </a:lnTo>
                <a:cubicBezTo>
                  <a:pt x="1611" y="579"/>
                  <a:pt x="1605" y="572"/>
                  <a:pt x="1599" y="569"/>
                </a:cubicBezTo>
                <a:lnTo>
                  <a:pt x="1592" y="566"/>
                </a:lnTo>
                <a:cubicBezTo>
                  <a:pt x="1545" y="547"/>
                  <a:pt x="1539" y="534"/>
                  <a:pt x="1529" y="512"/>
                </a:cubicBezTo>
                <a:cubicBezTo>
                  <a:pt x="1520" y="493"/>
                  <a:pt x="1507" y="468"/>
                  <a:pt x="1475" y="436"/>
                </a:cubicBezTo>
                <a:cubicBezTo>
                  <a:pt x="1403" y="364"/>
                  <a:pt x="1317" y="379"/>
                  <a:pt x="1283" y="389"/>
                </a:cubicBezTo>
                <a:cubicBezTo>
                  <a:pt x="1232" y="364"/>
                  <a:pt x="1185" y="364"/>
                  <a:pt x="1150" y="373"/>
                </a:cubicBezTo>
                <a:cubicBezTo>
                  <a:pt x="1150" y="335"/>
                  <a:pt x="1134" y="294"/>
                  <a:pt x="1093" y="256"/>
                </a:cubicBezTo>
                <a:cubicBezTo>
                  <a:pt x="1093" y="218"/>
                  <a:pt x="1081" y="130"/>
                  <a:pt x="989" y="85"/>
                </a:cubicBezTo>
                <a:cubicBezTo>
                  <a:pt x="948" y="63"/>
                  <a:pt x="923" y="60"/>
                  <a:pt x="900" y="57"/>
                </a:cubicBezTo>
                <a:cubicBezTo>
                  <a:pt x="875" y="54"/>
                  <a:pt x="863" y="51"/>
                  <a:pt x="831" y="13"/>
                </a:cubicBezTo>
                <a:lnTo>
                  <a:pt x="825" y="6"/>
                </a:lnTo>
                <a:cubicBezTo>
                  <a:pt x="821" y="3"/>
                  <a:pt x="815" y="0"/>
                  <a:pt x="812" y="0"/>
                </a:cubicBezTo>
                <a:lnTo>
                  <a:pt x="809" y="0"/>
                </a:lnTo>
                <a:lnTo>
                  <a:pt x="806" y="0"/>
                </a:lnTo>
                <a:lnTo>
                  <a:pt x="803" y="0"/>
                </a:lnTo>
                <a:lnTo>
                  <a:pt x="799" y="0"/>
                </a:lnTo>
                <a:lnTo>
                  <a:pt x="796" y="0"/>
                </a:lnTo>
                <a:lnTo>
                  <a:pt x="793" y="3"/>
                </a:lnTo>
                <a:lnTo>
                  <a:pt x="787" y="6"/>
                </a:lnTo>
                <a:lnTo>
                  <a:pt x="784" y="10"/>
                </a:lnTo>
                <a:lnTo>
                  <a:pt x="780" y="13"/>
                </a:lnTo>
                <a:cubicBezTo>
                  <a:pt x="749" y="51"/>
                  <a:pt x="736" y="54"/>
                  <a:pt x="711" y="57"/>
                </a:cubicBezTo>
                <a:cubicBezTo>
                  <a:pt x="689" y="60"/>
                  <a:pt x="663" y="63"/>
                  <a:pt x="622" y="85"/>
                </a:cubicBezTo>
                <a:cubicBezTo>
                  <a:pt x="534" y="130"/>
                  <a:pt x="521" y="218"/>
                  <a:pt x="518" y="256"/>
                </a:cubicBezTo>
                <a:cubicBezTo>
                  <a:pt x="477" y="294"/>
                  <a:pt x="464" y="335"/>
                  <a:pt x="464" y="376"/>
                </a:cubicBezTo>
                <a:cubicBezTo>
                  <a:pt x="427" y="364"/>
                  <a:pt x="382" y="364"/>
                  <a:pt x="332" y="392"/>
                </a:cubicBezTo>
                <a:cubicBezTo>
                  <a:pt x="297" y="379"/>
                  <a:pt x="212" y="367"/>
                  <a:pt x="139" y="439"/>
                </a:cubicBezTo>
                <a:cubicBezTo>
                  <a:pt x="107" y="468"/>
                  <a:pt x="95" y="493"/>
                  <a:pt x="85" y="512"/>
                </a:cubicBezTo>
                <a:cubicBezTo>
                  <a:pt x="73" y="534"/>
                  <a:pt x="70" y="547"/>
                  <a:pt x="22" y="566"/>
                </a:cubicBezTo>
                <a:cubicBezTo>
                  <a:pt x="13" y="569"/>
                  <a:pt x="6" y="575"/>
                  <a:pt x="3" y="582"/>
                </a:cubicBezTo>
                <a:lnTo>
                  <a:pt x="3" y="585"/>
                </a:lnTo>
                <a:lnTo>
                  <a:pt x="0" y="588"/>
                </a:lnTo>
                <a:lnTo>
                  <a:pt x="0" y="591"/>
                </a:lnTo>
                <a:lnTo>
                  <a:pt x="0" y="594"/>
                </a:lnTo>
                <a:cubicBezTo>
                  <a:pt x="0" y="601"/>
                  <a:pt x="3" y="607"/>
                  <a:pt x="6" y="613"/>
                </a:cubicBezTo>
                <a:cubicBezTo>
                  <a:pt x="35" y="654"/>
                  <a:pt x="32" y="667"/>
                  <a:pt x="25" y="692"/>
                </a:cubicBezTo>
                <a:cubicBezTo>
                  <a:pt x="22" y="714"/>
                  <a:pt x="19" y="743"/>
                  <a:pt x="25" y="784"/>
                </a:cubicBezTo>
                <a:cubicBezTo>
                  <a:pt x="41" y="885"/>
                  <a:pt x="120" y="923"/>
                  <a:pt x="155" y="936"/>
                </a:cubicBezTo>
                <a:cubicBezTo>
                  <a:pt x="180" y="989"/>
                  <a:pt x="215" y="1015"/>
                  <a:pt x="253" y="1027"/>
                </a:cubicBezTo>
                <a:cubicBezTo>
                  <a:pt x="231" y="1059"/>
                  <a:pt x="215" y="1100"/>
                  <a:pt x="227" y="1157"/>
                </a:cubicBezTo>
                <a:cubicBezTo>
                  <a:pt x="205" y="1189"/>
                  <a:pt x="164" y="1265"/>
                  <a:pt x="212" y="1356"/>
                </a:cubicBezTo>
                <a:cubicBezTo>
                  <a:pt x="231" y="1397"/>
                  <a:pt x="250" y="1416"/>
                  <a:pt x="265" y="1429"/>
                </a:cubicBezTo>
                <a:cubicBezTo>
                  <a:pt x="284" y="1448"/>
                  <a:pt x="294" y="1457"/>
                  <a:pt x="297" y="1508"/>
                </a:cubicBezTo>
                <a:cubicBezTo>
                  <a:pt x="297" y="1511"/>
                  <a:pt x="297" y="1517"/>
                  <a:pt x="300" y="1521"/>
                </a:cubicBezTo>
                <a:lnTo>
                  <a:pt x="303" y="1527"/>
                </a:lnTo>
                <a:cubicBezTo>
                  <a:pt x="310" y="1536"/>
                  <a:pt x="322" y="1540"/>
                  <a:pt x="335" y="1536"/>
                </a:cubicBezTo>
                <a:cubicBezTo>
                  <a:pt x="385" y="1524"/>
                  <a:pt x="398" y="1530"/>
                  <a:pt x="420" y="1543"/>
                </a:cubicBezTo>
                <a:cubicBezTo>
                  <a:pt x="439" y="1552"/>
                  <a:pt x="461" y="1565"/>
                  <a:pt x="506" y="1571"/>
                </a:cubicBezTo>
                <a:cubicBezTo>
                  <a:pt x="607" y="1587"/>
                  <a:pt x="667" y="1524"/>
                  <a:pt x="692" y="1495"/>
                </a:cubicBezTo>
                <a:cubicBezTo>
                  <a:pt x="749" y="1489"/>
                  <a:pt x="784" y="1461"/>
                  <a:pt x="809" y="1429"/>
                </a:cubicBezTo>
                <a:cubicBezTo>
                  <a:pt x="831" y="1461"/>
                  <a:pt x="866" y="1486"/>
                  <a:pt x="923" y="1492"/>
                </a:cubicBezTo>
                <a:cubicBezTo>
                  <a:pt x="945" y="1521"/>
                  <a:pt x="1008" y="1587"/>
                  <a:pt x="1109" y="1571"/>
                </a:cubicBezTo>
                <a:cubicBezTo>
                  <a:pt x="1150" y="1562"/>
                  <a:pt x="1175" y="1549"/>
                  <a:pt x="1194" y="1540"/>
                </a:cubicBezTo>
                <a:cubicBezTo>
                  <a:pt x="1216" y="1527"/>
                  <a:pt x="1229" y="1521"/>
                  <a:pt x="1276" y="1536"/>
                </a:cubicBezTo>
                <a:lnTo>
                  <a:pt x="1286" y="1536"/>
                </a:lnTo>
                <a:lnTo>
                  <a:pt x="1295" y="1536"/>
                </a:lnTo>
                <a:lnTo>
                  <a:pt x="1302" y="1533"/>
                </a:lnTo>
                <a:lnTo>
                  <a:pt x="1305" y="1530"/>
                </a:lnTo>
                <a:lnTo>
                  <a:pt x="1308" y="1530"/>
                </a:lnTo>
                <a:lnTo>
                  <a:pt x="1308" y="1527"/>
                </a:lnTo>
                <a:lnTo>
                  <a:pt x="1311" y="1524"/>
                </a:lnTo>
                <a:lnTo>
                  <a:pt x="1311" y="1521"/>
                </a:lnTo>
                <a:lnTo>
                  <a:pt x="1314" y="1521"/>
                </a:lnTo>
                <a:lnTo>
                  <a:pt x="1317" y="1514"/>
                </a:lnTo>
                <a:lnTo>
                  <a:pt x="1317" y="1508"/>
                </a:lnTo>
                <a:cubicBezTo>
                  <a:pt x="1321" y="1454"/>
                  <a:pt x="1330" y="1448"/>
                  <a:pt x="1349" y="1429"/>
                </a:cubicBezTo>
                <a:cubicBezTo>
                  <a:pt x="1362" y="1413"/>
                  <a:pt x="1384" y="1394"/>
                  <a:pt x="1403" y="1356"/>
                </a:cubicBezTo>
                <a:cubicBezTo>
                  <a:pt x="1450" y="1265"/>
                  <a:pt x="1409" y="1186"/>
                  <a:pt x="1387" y="1157"/>
                </a:cubicBezTo>
                <a:cubicBezTo>
                  <a:pt x="1400" y="1100"/>
                  <a:pt x="1384" y="1056"/>
                  <a:pt x="1362" y="1027"/>
                </a:cubicBezTo>
                <a:cubicBezTo>
                  <a:pt x="1400" y="1015"/>
                  <a:pt x="1434" y="986"/>
                  <a:pt x="1460" y="936"/>
                </a:cubicBezTo>
                <a:cubicBezTo>
                  <a:pt x="1494" y="923"/>
                  <a:pt x="1573" y="885"/>
                  <a:pt x="1589" y="784"/>
                </a:cubicBezTo>
                <a:cubicBezTo>
                  <a:pt x="1596" y="740"/>
                  <a:pt x="1589" y="714"/>
                  <a:pt x="1586" y="692"/>
                </a:cubicBezTo>
                <a:cubicBezTo>
                  <a:pt x="1583" y="667"/>
                  <a:pt x="1580" y="654"/>
                  <a:pt x="1608" y="613"/>
                </a:cubicBezTo>
                <a:lnTo>
                  <a:pt x="1611" y="607"/>
                </a:lnTo>
                <a:cubicBezTo>
                  <a:pt x="1611" y="601"/>
                  <a:pt x="1614" y="598"/>
                  <a:pt x="1614" y="594"/>
                </a:cubicBezTo>
                <a:lnTo>
                  <a:pt x="1614" y="591"/>
                </a:lnTo>
                <a:close/>
                <a:moveTo>
                  <a:pt x="572" y="294"/>
                </a:moveTo>
                <a:cubicBezTo>
                  <a:pt x="581" y="288"/>
                  <a:pt x="585" y="278"/>
                  <a:pt x="585" y="266"/>
                </a:cubicBezTo>
                <a:cubicBezTo>
                  <a:pt x="585" y="262"/>
                  <a:pt x="575" y="180"/>
                  <a:pt x="654" y="142"/>
                </a:cubicBezTo>
                <a:cubicBezTo>
                  <a:pt x="682" y="126"/>
                  <a:pt x="701" y="123"/>
                  <a:pt x="720" y="120"/>
                </a:cubicBezTo>
                <a:cubicBezTo>
                  <a:pt x="752" y="117"/>
                  <a:pt x="774" y="111"/>
                  <a:pt x="806" y="79"/>
                </a:cubicBezTo>
                <a:cubicBezTo>
                  <a:pt x="837" y="111"/>
                  <a:pt x="863" y="117"/>
                  <a:pt x="894" y="120"/>
                </a:cubicBezTo>
                <a:cubicBezTo>
                  <a:pt x="910" y="123"/>
                  <a:pt x="929" y="126"/>
                  <a:pt x="960" y="142"/>
                </a:cubicBezTo>
                <a:cubicBezTo>
                  <a:pt x="1036" y="180"/>
                  <a:pt x="1030" y="262"/>
                  <a:pt x="1030" y="266"/>
                </a:cubicBezTo>
                <a:cubicBezTo>
                  <a:pt x="1027" y="278"/>
                  <a:pt x="1033" y="288"/>
                  <a:pt x="1039" y="294"/>
                </a:cubicBezTo>
                <a:cubicBezTo>
                  <a:pt x="1099" y="341"/>
                  <a:pt x="1087" y="392"/>
                  <a:pt x="1077" y="417"/>
                </a:cubicBezTo>
                <a:cubicBezTo>
                  <a:pt x="998" y="367"/>
                  <a:pt x="904" y="338"/>
                  <a:pt x="806" y="338"/>
                </a:cubicBezTo>
                <a:cubicBezTo>
                  <a:pt x="705" y="338"/>
                  <a:pt x="613" y="367"/>
                  <a:pt x="534" y="417"/>
                </a:cubicBezTo>
                <a:cubicBezTo>
                  <a:pt x="524" y="389"/>
                  <a:pt x="515" y="338"/>
                  <a:pt x="572" y="294"/>
                </a:cubicBezTo>
                <a:close/>
                <a:moveTo>
                  <a:pt x="209" y="901"/>
                </a:moveTo>
                <a:cubicBezTo>
                  <a:pt x="205" y="888"/>
                  <a:pt x="196" y="882"/>
                  <a:pt x="186" y="879"/>
                </a:cubicBezTo>
                <a:cubicBezTo>
                  <a:pt x="183" y="879"/>
                  <a:pt x="101" y="860"/>
                  <a:pt x="88" y="774"/>
                </a:cubicBezTo>
                <a:cubicBezTo>
                  <a:pt x="82" y="743"/>
                  <a:pt x="85" y="724"/>
                  <a:pt x="88" y="705"/>
                </a:cubicBezTo>
                <a:cubicBezTo>
                  <a:pt x="95" y="673"/>
                  <a:pt x="95" y="648"/>
                  <a:pt x="76" y="610"/>
                </a:cubicBezTo>
                <a:cubicBezTo>
                  <a:pt x="117" y="588"/>
                  <a:pt x="130" y="569"/>
                  <a:pt x="142" y="541"/>
                </a:cubicBezTo>
                <a:cubicBezTo>
                  <a:pt x="152" y="525"/>
                  <a:pt x="158" y="506"/>
                  <a:pt x="183" y="484"/>
                </a:cubicBezTo>
                <a:cubicBezTo>
                  <a:pt x="243" y="424"/>
                  <a:pt x="319" y="455"/>
                  <a:pt x="322" y="455"/>
                </a:cubicBezTo>
                <a:cubicBezTo>
                  <a:pt x="335" y="458"/>
                  <a:pt x="344" y="458"/>
                  <a:pt x="354" y="452"/>
                </a:cubicBezTo>
                <a:cubicBezTo>
                  <a:pt x="414" y="414"/>
                  <a:pt x="458" y="436"/>
                  <a:pt x="480" y="455"/>
                </a:cubicBezTo>
                <a:cubicBezTo>
                  <a:pt x="367" y="550"/>
                  <a:pt x="294" y="689"/>
                  <a:pt x="294" y="847"/>
                </a:cubicBezTo>
                <a:cubicBezTo>
                  <a:pt x="294" y="891"/>
                  <a:pt x="300" y="933"/>
                  <a:pt x="310" y="971"/>
                </a:cubicBezTo>
                <a:cubicBezTo>
                  <a:pt x="281" y="974"/>
                  <a:pt x="234" y="964"/>
                  <a:pt x="209" y="901"/>
                </a:cubicBezTo>
                <a:close/>
                <a:moveTo>
                  <a:pt x="673" y="1432"/>
                </a:moveTo>
                <a:cubicBezTo>
                  <a:pt x="660" y="1432"/>
                  <a:pt x="651" y="1438"/>
                  <a:pt x="645" y="1448"/>
                </a:cubicBezTo>
                <a:cubicBezTo>
                  <a:pt x="645" y="1451"/>
                  <a:pt x="600" y="1521"/>
                  <a:pt x="515" y="1508"/>
                </a:cubicBezTo>
                <a:cubicBezTo>
                  <a:pt x="483" y="1505"/>
                  <a:pt x="464" y="1495"/>
                  <a:pt x="449" y="1486"/>
                </a:cubicBezTo>
                <a:cubicBezTo>
                  <a:pt x="420" y="1470"/>
                  <a:pt x="398" y="1461"/>
                  <a:pt x="354" y="1467"/>
                </a:cubicBezTo>
                <a:cubicBezTo>
                  <a:pt x="348" y="1426"/>
                  <a:pt x="332" y="1407"/>
                  <a:pt x="310" y="1385"/>
                </a:cubicBezTo>
                <a:cubicBezTo>
                  <a:pt x="297" y="1372"/>
                  <a:pt x="281" y="1356"/>
                  <a:pt x="269" y="1328"/>
                </a:cubicBezTo>
                <a:cubicBezTo>
                  <a:pt x="227" y="1252"/>
                  <a:pt x="281" y="1189"/>
                  <a:pt x="284" y="1186"/>
                </a:cubicBezTo>
                <a:cubicBezTo>
                  <a:pt x="291" y="1176"/>
                  <a:pt x="294" y="1167"/>
                  <a:pt x="291" y="1157"/>
                </a:cubicBezTo>
                <a:cubicBezTo>
                  <a:pt x="272" y="1087"/>
                  <a:pt x="306" y="1053"/>
                  <a:pt x="332" y="1037"/>
                </a:cubicBezTo>
                <a:cubicBezTo>
                  <a:pt x="404" y="1217"/>
                  <a:pt x="572" y="1344"/>
                  <a:pt x="771" y="1356"/>
                </a:cubicBezTo>
                <a:cubicBezTo>
                  <a:pt x="765" y="1385"/>
                  <a:pt x="742" y="1429"/>
                  <a:pt x="673" y="1432"/>
                </a:cubicBezTo>
                <a:close/>
                <a:moveTo>
                  <a:pt x="806" y="1299"/>
                </a:moveTo>
                <a:cubicBezTo>
                  <a:pt x="556" y="1299"/>
                  <a:pt x="354" y="1097"/>
                  <a:pt x="354" y="847"/>
                </a:cubicBezTo>
                <a:cubicBezTo>
                  <a:pt x="354" y="598"/>
                  <a:pt x="556" y="395"/>
                  <a:pt x="806" y="395"/>
                </a:cubicBezTo>
                <a:cubicBezTo>
                  <a:pt x="1055" y="395"/>
                  <a:pt x="1257" y="598"/>
                  <a:pt x="1257" y="847"/>
                </a:cubicBezTo>
                <a:cubicBezTo>
                  <a:pt x="1257" y="1097"/>
                  <a:pt x="1055" y="1299"/>
                  <a:pt x="806" y="1299"/>
                </a:cubicBezTo>
                <a:close/>
                <a:moveTo>
                  <a:pt x="1346" y="1328"/>
                </a:moveTo>
                <a:cubicBezTo>
                  <a:pt x="1330" y="1356"/>
                  <a:pt x="1317" y="1369"/>
                  <a:pt x="1305" y="1381"/>
                </a:cubicBezTo>
                <a:cubicBezTo>
                  <a:pt x="1283" y="1404"/>
                  <a:pt x="1267" y="1423"/>
                  <a:pt x="1257" y="1467"/>
                </a:cubicBezTo>
                <a:cubicBezTo>
                  <a:pt x="1216" y="1461"/>
                  <a:pt x="1191" y="1470"/>
                  <a:pt x="1166" y="1486"/>
                </a:cubicBezTo>
                <a:cubicBezTo>
                  <a:pt x="1147" y="1492"/>
                  <a:pt x="1131" y="1502"/>
                  <a:pt x="1096" y="1508"/>
                </a:cubicBezTo>
                <a:cubicBezTo>
                  <a:pt x="1014" y="1521"/>
                  <a:pt x="970" y="1448"/>
                  <a:pt x="967" y="1448"/>
                </a:cubicBezTo>
                <a:cubicBezTo>
                  <a:pt x="964" y="1438"/>
                  <a:pt x="954" y="1432"/>
                  <a:pt x="942" y="1432"/>
                </a:cubicBezTo>
                <a:cubicBezTo>
                  <a:pt x="872" y="1429"/>
                  <a:pt x="850" y="1385"/>
                  <a:pt x="844" y="1356"/>
                </a:cubicBezTo>
                <a:cubicBezTo>
                  <a:pt x="1043" y="1344"/>
                  <a:pt x="1210" y="1214"/>
                  <a:pt x="1280" y="1034"/>
                </a:cubicBezTo>
                <a:cubicBezTo>
                  <a:pt x="1302" y="1050"/>
                  <a:pt x="1343" y="1084"/>
                  <a:pt x="1321" y="1154"/>
                </a:cubicBezTo>
                <a:cubicBezTo>
                  <a:pt x="1317" y="1167"/>
                  <a:pt x="1321" y="1176"/>
                  <a:pt x="1330" y="1186"/>
                </a:cubicBezTo>
                <a:cubicBezTo>
                  <a:pt x="1330" y="1186"/>
                  <a:pt x="1384" y="1252"/>
                  <a:pt x="1346" y="1328"/>
                </a:cubicBezTo>
                <a:close/>
                <a:moveTo>
                  <a:pt x="1523" y="705"/>
                </a:moveTo>
                <a:cubicBezTo>
                  <a:pt x="1529" y="721"/>
                  <a:pt x="1532" y="740"/>
                  <a:pt x="1526" y="774"/>
                </a:cubicBezTo>
                <a:cubicBezTo>
                  <a:pt x="1513" y="857"/>
                  <a:pt x="1431" y="879"/>
                  <a:pt x="1428" y="879"/>
                </a:cubicBezTo>
                <a:cubicBezTo>
                  <a:pt x="1419" y="882"/>
                  <a:pt x="1409" y="888"/>
                  <a:pt x="1406" y="898"/>
                </a:cubicBezTo>
                <a:cubicBezTo>
                  <a:pt x="1381" y="967"/>
                  <a:pt x="1327" y="974"/>
                  <a:pt x="1299" y="971"/>
                </a:cubicBezTo>
                <a:cubicBezTo>
                  <a:pt x="1308" y="933"/>
                  <a:pt x="1314" y="891"/>
                  <a:pt x="1314" y="847"/>
                </a:cubicBezTo>
                <a:cubicBezTo>
                  <a:pt x="1314" y="692"/>
                  <a:pt x="1242" y="550"/>
                  <a:pt x="1131" y="455"/>
                </a:cubicBezTo>
                <a:cubicBezTo>
                  <a:pt x="1150" y="439"/>
                  <a:pt x="1197" y="411"/>
                  <a:pt x="1261" y="452"/>
                </a:cubicBezTo>
                <a:cubicBezTo>
                  <a:pt x="1270" y="458"/>
                  <a:pt x="1280" y="458"/>
                  <a:pt x="1289" y="455"/>
                </a:cubicBezTo>
                <a:cubicBezTo>
                  <a:pt x="1292" y="452"/>
                  <a:pt x="1371" y="420"/>
                  <a:pt x="1431" y="481"/>
                </a:cubicBezTo>
                <a:cubicBezTo>
                  <a:pt x="1453" y="506"/>
                  <a:pt x="1463" y="522"/>
                  <a:pt x="1472" y="541"/>
                </a:cubicBezTo>
                <a:cubicBezTo>
                  <a:pt x="1485" y="566"/>
                  <a:pt x="1498" y="588"/>
                  <a:pt x="1535" y="610"/>
                </a:cubicBezTo>
                <a:cubicBezTo>
                  <a:pt x="1517" y="648"/>
                  <a:pt x="1520" y="673"/>
                  <a:pt x="1523" y="705"/>
                </a:cubicBezTo>
                <a:close/>
                <a:moveTo>
                  <a:pt x="986" y="1201"/>
                </a:moveTo>
                <a:lnTo>
                  <a:pt x="629" y="1201"/>
                </a:lnTo>
                <a:cubicBezTo>
                  <a:pt x="619" y="1201"/>
                  <a:pt x="616" y="1208"/>
                  <a:pt x="616" y="1214"/>
                </a:cubicBezTo>
                <a:lnTo>
                  <a:pt x="616" y="1227"/>
                </a:lnTo>
                <a:cubicBezTo>
                  <a:pt x="616" y="1233"/>
                  <a:pt x="619" y="1239"/>
                  <a:pt x="629" y="1239"/>
                </a:cubicBezTo>
                <a:lnTo>
                  <a:pt x="986" y="1239"/>
                </a:lnTo>
                <a:cubicBezTo>
                  <a:pt x="992" y="1239"/>
                  <a:pt x="998" y="1233"/>
                  <a:pt x="998" y="1227"/>
                </a:cubicBezTo>
                <a:lnTo>
                  <a:pt x="998" y="1214"/>
                </a:lnTo>
                <a:cubicBezTo>
                  <a:pt x="998" y="1208"/>
                  <a:pt x="992" y="1201"/>
                  <a:pt x="986" y="1201"/>
                </a:cubicBezTo>
                <a:close/>
                <a:moveTo>
                  <a:pt x="660" y="1097"/>
                </a:moveTo>
                <a:lnTo>
                  <a:pt x="951" y="1097"/>
                </a:lnTo>
                <a:cubicBezTo>
                  <a:pt x="957" y="1097"/>
                  <a:pt x="964" y="1091"/>
                  <a:pt x="964" y="1084"/>
                </a:cubicBezTo>
                <a:lnTo>
                  <a:pt x="964" y="1072"/>
                </a:lnTo>
                <a:cubicBezTo>
                  <a:pt x="964" y="1062"/>
                  <a:pt x="957" y="1059"/>
                  <a:pt x="951" y="1059"/>
                </a:cubicBezTo>
                <a:lnTo>
                  <a:pt x="660" y="1059"/>
                </a:lnTo>
                <a:cubicBezTo>
                  <a:pt x="654" y="1059"/>
                  <a:pt x="651" y="1062"/>
                  <a:pt x="651" y="1072"/>
                </a:cubicBezTo>
                <a:lnTo>
                  <a:pt x="651" y="1084"/>
                </a:lnTo>
                <a:cubicBezTo>
                  <a:pt x="651" y="1091"/>
                  <a:pt x="654" y="1097"/>
                  <a:pt x="660" y="1097"/>
                </a:cubicBezTo>
                <a:close/>
                <a:moveTo>
                  <a:pt x="667" y="582"/>
                </a:moveTo>
                <a:lnTo>
                  <a:pt x="705" y="569"/>
                </a:lnTo>
                <a:lnTo>
                  <a:pt x="739" y="594"/>
                </a:lnTo>
                <a:lnTo>
                  <a:pt x="736" y="553"/>
                </a:lnTo>
                <a:lnTo>
                  <a:pt x="771" y="528"/>
                </a:lnTo>
                <a:lnTo>
                  <a:pt x="730" y="515"/>
                </a:lnTo>
                <a:lnTo>
                  <a:pt x="717" y="477"/>
                </a:lnTo>
                <a:lnTo>
                  <a:pt x="695" y="512"/>
                </a:lnTo>
                <a:lnTo>
                  <a:pt x="654" y="512"/>
                </a:lnTo>
                <a:lnTo>
                  <a:pt x="679" y="544"/>
                </a:lnTo>
                <a:lnTo>
                  <a:pt x="667" y="582"/>
                </a:lnTo>
                <a:close/>
                <a:moveTo>
                  <a:pt x="566" y="632"/>
                </a:moveTo>
                <a:lnTo>
                  <a:pt x="553" y="591"/>
                </a:lnTo>
                <a:lnTo>
                  <a:pt x="531" y="626"/>
                </a:lnTo>
                <a:lnTo>
                  <a:pt x="490" y="626"/>
                </a:lnTo>
                <a:lnTo>
                  <a:pt x="515" y="661"/>
                </a:lnTo>
                <a:lnTo>
                  <a:pt x="502" y="699"/>
                </a:lnTo>
                <a:lnTo>
                  <a:pt x="540" y="686"/>
                </a:lnTo>
                <a:lnTo>
                  <a:pt x="572" y="708"/>
                </a:lnTo>
                <a:lnTo>
                  <a:pt x="572" y="667"/>
                </a:lnTo>
                <a:lnTo>
                  <a:pt x="607" y="645"/>
                </a:lnTo>
                <a:lnTo>
                  <a:pt x="566" y="632"/>
                </a:lnTo>
                <a:close/>
                <a:moveTo>
                  <a:pt x="506" y="812"/>
                </a:moveTo>
                <a:lnTo>
                  <a:pt x="493" y="774"/>
                </a:lnTo>
                <a:lnTo>
                  <a:pt x="468" y="806"/>
                </a:lnTo>
                <a:lnTo>
                  <a:pt x="427" y="806"/>
                </a:lnTo>
                <a:lnTo>
                  <a:pt x="452" y="841"/>
                </a:lnTo>
                <a:lnTo>
                  <a:pt x="439" y="879"/>
                </a:lnTo>
                <a:lnTo>
                  <a:pt x="477" y="866"/>
                </a:lnTo>
                <a:lnTo>
                  <a:pt x="512" y="891"/>
                </a:lnTo>
                <a:lnTo>
                  <a:pt x="512" y="850"/>
                </a:lnTo>
                <a:lnTo>
                  <a:pt x="543" y="825"/>
                </a:lnTo>
                <a:lnTo>
                  <a:pt x="506" y="812"/>
                </a:lnTo>
                <a:lnTo>
                  <a:pt x="506" y="8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defTabSz="914466" latinLnBrk="1">
              <a:defRPr/>
            </a:pPr>
            <a:endParaRPr lang="ko-KR" altLang="en-US" sz="1799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9" name="그림 208">
            <a:extLst>
              <a:ext uri="{FF2B5EF4-FFF2-40B4-BE49-F238E27FC236}">
                <a16:creationId xmlns:a16="http://schemas.microsoft.com/office/drawing/2014/main" id="{EB808CD3-4D02-471E-8D9B-6D455642F91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845" r="24354"/>
          <a:stretch/>
        </p:blipFill>
        <p:spPr>
          <a:xfrm>
            <a:off x="-105551" y="8805360"/>
            <a:ext cx="5462193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8501FE7-EEF9-447E-926E-E29903FCB939}"/>
              </a:ext>
            </a:extLst>
          </p:cNvPr>
          <p:cNvSpPr/>
          <p:nvPr/>
        </p:nvSpPr>
        <p:spPr>
          <a:xfrm>
            <a:off x="-49470" y="8799497"/>
            <a:ext cx="5449468" cy="6849287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99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ED6865C8-D84D-464C-8F2B-1734CDED09E4}"/>
              </a:ext>
            </a:extLst>
          </p:cNvPr>
          <p:cNvSpPr/>
          <p:nvPr/>
        </p:nvSpPr>
        <p:spPr>
          <a:xfrm>
            <a:off x="275768" y="10281411"/>
            <a:ext cx="4853600" cy="830997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교환학생을 위한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교환학생 커뮤니티 플랫폼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F50B6A7-51FB-4706-9084-59D37CEFFD78}"/>
              </a:ext>
            </a:extLst>
          </p:cNvPr>
          <p:cNvSpPr/>
          <p:nvPr/>
        </p:nvSpPr>
        <p:spPr>
          <a:xfrm>
            <a:off x="383850" y="9314806"/>
            <a:ext cx="4722518" cy="830868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4799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1,250,0000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E0C7AC7-2896-4BF6-B449-4D06C733981D}"/>
              </a:ext>
            </a:extLst>
          </p:cNvPr>
          <p:cNvSpPr/>
          <p:nvPr/>
        </p:nvSpPr>
        <p:spPr>
          <a:xfrm>
            <a:off x="-144808" y="11350699"/>
            <a:ext cx="5544806" cy="830997"/>
          </a:xfrm>
          <a:prstGeom prst="rect">
            <a:avLst/>
          </a:prstGeom>
          <a:solidFill>
            <a:schemeClr val="bg1">
              <a:alpha val="4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International students </a:t>
            </a:r>
          </a:p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have the following problems.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3AC6016-38F0-41C7-83F4-617388288C95}"/>
              </a:ext>
            </a:extLst>
          </p:cNvPr>
          <p:cNvGrpSpPr/>
          <p:nvPr/>
        </p:nvGrpSpPr>
        <p:grpSpPr>
          <a:xfrm>
            <a:off x="35876" y="12374069"/>
            <a:ext cx="5267902" cy="1075364"/>
            <a:chOff x="-122688" y="12475004"/>
            <a:chExt cx="5637698" cy="1075364"/>
          </a:xfrm>
        </p:grpSpPr>
        <p:grpSp>
          <p:nvGrpSpPr>
            <p:cNvPr id="1032" name="그룹 1031">
              <a:extLst>
                <a:ext uri="{FF2B5EF4-FFF2-40B4-BE49-F238E27FC236}">
                  <a16:creationId xmlns:a16="http://schemas.microsoft.com/office/drawing/2014/main" id="{C58877C4-6EC5-4BDD-8D42-0080115C09E0}"/>
                </a:ext>
              </a:extLst>
            </p:cNvPr>
            <p:cNvGrpSpPr/>
            <p:nvPr/>
          </p:nvGrpSpPr>
          <p:grpSpPr>
            <a:xfrm>
              <a:off x="-122688" y="12475004"/>
              <a:ext cx="1633114" cy="1067157"/>
              <a:chOff x="1592067" y="10490585"/>
              <a:chExt cx="1633114" cy="1067157"/>
            </a:xfrm>
            <a:solidFill>
              <a:schemeClr val="bg1">
                <a:alpha val="45000"/>
              </a:schemeClr>
            </a:solidFill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284F05AB-648F-4922-A1CE-26ACE1D9943D}"/>
                  </a:ext>
                </a:extLst>
              </p:cNvPr>
              <p:cNvSpPr/>
              <p:nvPr/>
            </p:nvSpPr>
            <p:spPr>
              <a:xfrm>
                <a:off x="1592067" y="10490585"/>
                <a:ext cx="1633114" cy="707886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4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32%</a:t>
                </a: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B3D20FB1-E8C9-4926-998A-35FF988F5487}"/>
                  </a:ext>
                </a:extLst>
              </p:cNvPr>
              <p:cNvSpPr/>
              <p:nvPr/>
            </p:nvSpPr>
            <p:spPr>
              <a:xfrm>
                <a:off x="1592067" y="11157632"/>
                <a:ext cx="1633113" cy="40011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언어문제</a:t>
                </a: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21781603-7BAC-4267-A975-842AF952027D}"/>
                </a:ext>
              </a:extLst>
            </p:cNvPr>
            <p:cNvGrpSpPr/>
            <p:nvPr/>
          </p:nvGrpSpPr>
          <p:grpSpPr>
            <a:xfrm>
              <a:off x="1879605" y="12483211"/>
              <a:ext cx="1633113" cy="1067157"/>
              <a:chOff x="1597309" y="10498792"/>
              <a:chExt cx="1633113" cy="1067157"/>
            </a:xfrm>
            <a:solidFill>
              <a:schemeClr val="bg1">
                <a:alpha val="45000"/>
              </a:schemeClr>
            </a:solidFill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C1A2D3B-3DB2-4D9A-BC4E-53223E9046C1}"/>
                  </a:ext>
                </a:extLst>
              </p:cNvPr>
              <p:cNvSpPr/>
              <p:nvPr/>
            </p:nvSpPr>
            <p:spPr>
              <a:xfrm>
                <a:off x="1597309" y="10498792"/>
                <a:ext cx="1633113" cy="707886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4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21%</a:t>
                </a: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C833A7FF-13D5-4B9A-839A-18CD7ABEDE06}"/>
                  </a:ext>
                </a:extLst>
              </p:cNvPr>
              <p:cNvSpPr/>
              <p:nvPr/>
            </p:nvSpPr>
            <p:spPr>
              <a:xfrm>
                <a:off x="1597309" y="11165839"/>
                <a:ext cx="1633113" cy="40011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병원서비스</a:t>
                </a: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8096B9D8-E471-4F86-A3ED-80F8865CBC02}"/>
                </a:ext>
              </a:extLst>
            </p:cNvPr>
            <p:cNvGrpSpPr/>
            <p:nvPr/>
          </p:nvGrpSpPr>
          <p:grpSpPr>
            <a:xfrm>
              <a:off x="3881896" y="12483211"/>
              <a:ext cx="1633114" cy="1067157"/>
              <a:chOff x="1602550" y="10498791"/>
              <a:chExt cx="1633114" cy="1067157"/>
            </a:xfrm>
            <a:solidFill>
              <a:schemeClr val="bg1">
                <a:alpha val="45000"/>
              </a:schemeClr>
            </a:solidFill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9ED158E-9390-49A8-8F4E-D3B9E376217E}"/>
                  </a:ext>
                </a:extLst>
              </p:cNvPr>
              <p:cNvSpPr/>
              <p:nvPr/>
            </p:nvSpPr>
            <p:spPr>
              <a:xfrm>
                <a:off x="1602550" y="10498791"/>
                <a:ext cx="1633114" cy="707886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4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17%</a:t>
                </a: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A6C6EEA9-25C9-4710-B8B0-C3A64FEE3A1B}"/>
                  </a:ext>
                </a:extLst>
              </p:cNvPr>
              <p:cNvSpPr/>
              <p:nvPr/>
            </p:nvSpPr>
            <p:spPr>
              <a:xfrm>
                <a:off x="1602551" y="11165838"/>
                <a:ext cx="1633113" cy="40011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생필품 구매</a:t>
                </a: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1037" name="직사각형 1036">
              <a:extLst>
                <a:ext uri="{FF2B5EF4-FFF2-40B4-BE49-F238E27FC236}">
                  <a16:creationId xmlns:a16="http://schemas.microsoft.com/office/drawing/2014/main" id="{380BAD5B-85D0-4844-8BA0-47966F92EA55}"/>
                </a:ext>
              </a:extLst>
            </p:cNvPr>
            <p:cNvSpPr/>
            <p:nvPr/>
          </p:nvSpPr>
          <p:spPr>
            <a:xfrm>
              <a:off x="1638602" y="12726343"/>
              <a:ext cx="57150" cy="53928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653537CD-DA0B-4410-8EB2-04F9B5FBB62E}"/>
                </a:ext>
              </a:extLst>
            </p:cNvPr>
            <p:cNvSpPr/>
            <p:nvPr/>
          </p:nvSpPr>
          <p:spPr>
            <a:xfrm>
              <a:off x="3659286" y="12726343"/>
              <a:ext cx="57150" cy="53928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DB0C3EF-C5D4-4350-BBA6-D0C0B09F429F}"/>
              </a:ext>
            </a:extLst>
          </p:cNvPr>
          <p:cNvGrpSpPr/>
          <p:nvPr/>
        </p:nvGrpSpPr>
        <p:grpSpPr>
          <a:xfrm>
            <a:off x="34634" y="13606134"/>
            <a:ext cx="5261991" cy="1091439"/>
            <a:chOff x="6263815" y="13083511"/>
            <a:chExt cx="5579076" cy="1091439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AE1E096B-6478-44AA-BE31-10D5804B7C84}"/>
                </a:ext>
              </a:extLst>
            </p:cNvPr>
            <p:cNvGrpSpPr/>
            <p:nvPr/>
          </p:nvGrpSpPr>
          <p:grpSpPr>
            <a:xfrm>
              <a:off x="6263815" y="13083511"/>
              <a:ext cx="1633113" cy="1067157"/>
              <a:chOff x="1658191" y="10459894"/>
              <a:chExt cx="1633113" cy="1067157"/>
            </a:xfrm>
            <a:solidFill>
              <a:schemeClr val="bg1">
                <a:alpha val="45000"/>
              </a:schemeClr>
            </a:solidFill>
          </p:grpSpPr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F1387376-8B4D-48DD-8245-CBD8457B0E01}"/>
                  </a:ext>
                </a:extLst>
              </p:cNvPr>
              <p:cNvSpPr/>
              <p:nvPr/>
            </p:nvSpPr>
            <p:spPr>
              <a:xfrm>
                <a:off x="1658192" y="10459894"/>
                <a:ext cx="1633112" cy="707886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4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12%</a:t>
                </a: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B9B206B5-C473-4363-8995-8AAA42AAB2A4}"/>
                  </a:ext>
                </a:extLst>
              </p:cNvPr>
              <p:cNvSpPr/>
              <p:nvPr/>
            </p:nvSpPr>
            <p:spPr>
              <a:xfrm>
                <a:off x="1658191" y="11126941"/>
                <a:ext cx="1633113" cy="40011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문화교류</a:t>
                </a: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ACACA793-20C1-4741-BA19-D8A4C47371E0}"/>
                </a:ext>
              </a:extLst>
            </p:cNvPr>
            <p:cNvGrpSpPr/>
            <p:nvPr/>
          </p:nvGrpSpPr>
          <p:grpSpPr>
            <a:xfrm>
              <a:off x="8236796" y="13083511"/>
              <a:ext cx="1633114" cy="1067157"/>
              <a:chOff x="1634122" y="10459894"/>
              <a:chExt cx="1633114" cy="1067157"/>
            </a:xfrm>
            <a:solidFill>
              <a:schemeClr val="bg1">
                <a:alpha val="45000"/>
              </a:schemeClr>
            </a:solidFill>
          </p:grpSpPr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1038C6B0-085D-431A-81DF-41E90FEAFB4A}"/>
                  </a:ext>
                </a:extLst>
              </p:cNvPr>
              <p:cNvSpPr/>
              <p:nvPr/>
            </p:nvSpPr>
            <p:spPr>
              <a:xfrm>
                <a:off x="1634122" y="10459894"/>
                <a:ext cx="1633114" cy="707886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4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10%</a:t>
                </a: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634E6202-4E51-4AD9-BEE0-AE66EA995F0A}"/>
                  </a:ext>
                </a:extLst>
              </p:cNvPr>
              <p:cNvSpPr/>
              <p:nvPr/>
            </p:nvSpPr>
            <p:spPr>
              <a:xfrm>
                <a:off x="1634124" y="11126941"/>
                <a:ext cx="1633112" cy="40011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숙박</a:t>
                </a: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952D2B85-E515-4205-A56E-7D0897678C67}"/>
                </a:ext>
              </a:extLst>
            </p:cNvPr>
            <p:cNvGrpSpPr/>
            <p:nvPr/>
          </p:nvGrpSpPr>
          <p:grpSpPr>
            <a:xfrm>
              <a:off x="10209778" y="13107793"/>
              <a:ext cx="1633113" cy="1067157"/>
              <a:chOff x="1610053" y="10484174"/>
              <a:chExt cx="1633113" cy="1067157"/>
            </a:xfrm>
            <a:solidFill>
              <a:schemeClr val="bg1">
                <a:alpha val="45000"/>
              </a:schemeClr>
            </a:solidFill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AA78C7AC-1BEB-46BE-8EBF-9081ADB66F0F}"/>
                  </a:ext>
                </a:extLst>
              </p:cNvPr>
              <p:cNvSpPr/>
              <p:nvPr/>
            </p:nvSpPr>
            <p:spPr>
              <a:xfrm>
                <a:off x="1610053" y="10484174"/>
                <a:ext cx="1633113" cy="707886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4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5%</a:t>
                </a: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C420C53C-8BC6-47AA-8019-8D94714B37CC}"/>
                  </a:ext>
                </a:extLst>
              </p:cNvPr>
              <p:cNvSpPr/>
              <p:nvPr/>
            </p:nvSpPr>
            <p:spPr>
              <a:xfrm>
                <a:off x="1610053" y="11151221"/>
                <a:ext cx="1633112" cy="40011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구인구직</a:t>
                </a: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B91BBA4B-BC55-469C-B5DA-92679416A6BC}"/>
                </a:ext>
              </a:extLst>
            </p:cNvPr>
            <p:cNvSpPr/>
            <p:nvPr/>
          </p:nvSpPr>
          <p:spPr>
            <a:xfrm>
              <a:off x="8038109" y="13365541"/>
              <a:ext cx="57150" cy="53928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1D05B224-8B81-4478-80C0-2725091F27C9}"/>
                </a:ext>
              </a:extLst>
            </p:cNvPr>
            <p:cNvSpPr/>
            <p:nvPr/>
          </p:nvSpPr>
          <p:spPr>
            <a:xfrm>
              <a:off x="10000385" y="13365541"/>
              <a:ext cx="57150" cy="53928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8" name="그룹 1037">
            <a:extLst>
              <a:ext uri="{FF2B5EF4-FFF2-40B4-BE49-F238E27FC236}">
                <a16:creationId xmlns:a16="http://schemas.microsoft.com/office/drawing/2014/main" id="{41E5A80C-821B-429E-99A5-FB34CF566D2B}"/>
              </a:ext>
            </a:extLst>
          </p:cNvPr>
          <p:cNvGrpSpPr/>
          <p:nvPr/>
        </p:nvGrpSpPr>
        <p:grpSpPr>
          <a:xfrm>
            <a:off x="1029393" y="1236865"/>
            <a:ext cx="3235120" cy="804678"/>
            <a:chOff x="3954885" y="1257588"/>
            <a:chExt cx="3235120" cy="804678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1520529-B67A-4055-B82C-82A9353BB4EB}"/>
                </a:ext>
              </a:extLst>
            </p:cNvPr>
            <p:cNvSpPr txBox="1"/>
            <p:nvPr/>
          </p:nvSpPr>
          <p:spPr>
            <a:xfrm>
              <a:off x="3954885" y="1257588"/>
              <a:ext cx="2924198" cy="584775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rgbClr val="C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[ KNUEARTH ]</a:t>
              </a:r>
              <a:endParaRPr lang="ko-KR" altLang="en-US" sz="32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428CF5D-E521-4369-9975-8ECBEE100A03}"/>
                </a:ext>
              </a:extLst>
            </p:cNvPr>
            <p:cNvSpPr txBox="1"/>
            <p:nvPr/>
          </p:nvSpPr>
          <p:spPr>
            <a:xfrm>
              <a:off x="3988872" y="1754489"/>
              <a:ext cx="3201133" cy="30777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400" dirty="0">
                  <a:solidFill>
                    <a:srgbClr val="AE172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; THE LITTLE EARTH ON YOUR HAND</a:t>
              </a:r>
              <a:endParaRPr lang="ko-KR" altLang="en-US" sz="1400" dirty="0">
                <a:solidFill>
                  <a:srgbClr val="AE172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055" name="그룹 1054">
            <a:extLst>
              <a:ext uri="{FF2B5EF4-FFF2-40B4-BE49-F238E27FC236}">
                <a16:creationId xmlns:a16="http://schemas.microsoft.com/office/drawing/2014/main" id="{8D081B86-B199-4742-B9DB-44F590020C67}"/>
              </a:ext>
            </a:extLst>
          </p:cNvPr>
          <p:cNvGrpSpPr/>
          <p:nvPr/>
        </p:nvGrpSpPr>
        <p:grpSpPr>
          <a:xfrm>
            <a:off x="6154306" y="6350035"/>
            <a:ext cx="5063247" cy="782005"/>
            <a:chOff x="5912201" y="20235797"/>
            <a:chExt cx="5339431" cy="782005"/>
          </a:xfrm>
        </p:grpSpPr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1C755901-14C6-4509-96C5-947E3F6863F7}"/>
                </a:ext>
              </a:extLst>
            </p:cNvPr>
            <p:cNvSpPr txBox="1"/>
            <p:nvPr/>
          </p:nvSpPr>
          <p:spPr>
            <a:xfrm>
              <a:off x="7131847" y="20235797"/>
              <a:ext cx="2900153" cy="52322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3600" b="1">
                  <a:solidFill>
                    <a:srgbClr val="3C3B39"/>
                  </a:solidFill>
                  <a:ea typeface="+mj-ea"/>
                </a:defRPr>
              </a:lvl1pPr>
            </a:lstStyle>
            <a:p>
              <a:pPr algn="ctr"/>
              <a:r>
                <a:rPr lang="ko-KR" altLang="en-US" sz="2800" b="0" dirty="0">
                  <a:solidFill>
                    <a:srgbClr val="AE172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부제목 </a:t>
              </a:r>
              <a:r>
                <a:rPr lang="en-US" altLang="ko-KR" sz="2800" b="0" dirty="0">
                  <a:solidFill>
                    <a:srgbClr val="AE172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SUBTITLE</a:t>
              </a:r>
              <a:endParaRPr lang="ko-KR" altLang="en-US" sz="2800" b="0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DABE9D6F-0C6B-42E1-9610-BD2256691535}"/>
                </a:ext>
              </a:extLst>
            </p:cNvPr>
            <p:cNvSpPr txBox="1"/>
            <p:nvPr/>
          </p:nvSpPr>
          <p:spPr>
            <a:xfrm>
              <a:off x="7035866" y="20710025"/>
              <a:ext cx="3092130" cy="30777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THE LITTLE EARTH ON YOUR HAND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48938780-E1AD-46A0-91EF-71055AD708D1}"/>
                </a:ext>
              </a:extLst>
            </p:cNvPr>
            <p:cNvSpPr/>
            <p:nvPr/>
          </p:nvSpPr>
          <p:spPr>
            <a:xfrm>
              <a:off x="5912201" y="20416620"/>
              <a:ext cx="54000" cy="396000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F6BDBE17-51EF-4271-BB6F-F740CC2B8FD8}"/>
                </a:ext>
              </a:extLst>
            </p:cNvPr>
            <p:cNvSpPr/>
            <p:nvPr/>
          </p:nvSpPr>
          <p:spPr>
            <a:xfrm>
              <a:off x="11197632" y="20416620"/>
              <a:ext cx="54000" cy="396000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F6992E5-53C8-4BE5-BDBF-5D5A6ABBF358}"/>
              </a:ext>
            </a:extLst>
          </p:cNvPr>
          <p:cNvGrpSpPr/>
          <p:nvPr/>
        </p:nvGrpSpPr>
        <p:grpSpPr>
          <a:xfrm>
            <a:off x="5996023" y="0"/>
            <a:ext cx="5356641" cy="6205319"/>
            <a:chOff x="6535744" y="2409970"/>
            <a:chExt cx="5356641" cy="6205319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8632ACF-6D3E-4E17-A01F-DC38402A0F1B}"/>
                </a:ext>
              </a:extLst>
            </p:cNvPr>
            <p:cNvSpPr/>
            <p:nvPr/>
          </p:nvSpPr>
          <p:spPr>
            <a:xfrm>
              <a:off x="7231367" y="3305509"/>
              <a:ext cx="3666837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경북대학교 </a:t>
              </a:r>
              <a:endPara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국제교류처</a:t>
              </a:r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버디시스템 </a:t>
              </a:r>
              <a:r>
                <a:rPr lang="ko-KR" altLang="en-US" sz="24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서드파티</a:t>
              </a:r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어플리케이션</a:t>
              </a:r>
              <a:endPara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endPara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DCABB50B-7579-4338-9644-44AFA58297FA}"/>
                </a:ext>
              </a:extLst>
            </p:cNvPr>
            <p:cNvSpPr txBox="1"/>
            <p:nvPr/>
          </p:nvSpPr>
          <p:spPr>
            <a:xfrm>
              <a:off x="6680968" y="3051163"/>
              <a:ext cx="1605889" cy="338554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rgbClr val="3C3B3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COOPERATION</a:t>
              </a:r>
              <a:endParaRPr lang="ko-KR" altLang="en-US" sz="16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326" name="그룹 325">
              <a:extLst>
                <a:ext uri="{FF2B5EF4-FFF2-40B4-BE49-F238E27FC236}">
                  <a16:creationId xmlns:a16="http://schemas.microsoft.com/office/drawing/2014/main" id="{5124FE9F-B797-40FE-AD73-476B38C26154}"/>
                </a:ext>
              </a:extLst>
            </p:cNvPr>
            <p:cNvGrpSpPr/>
            <p:nvPr/>
          </p:nvGrpSpPr>
          <p:grpSpPr>
            <a:xfrm>
              <a:off x="6608054" y="2409970"/>
              <a:ext cx="623313" cy="1082999"/>
              <a:chOff x="761810" y="3604194"/>
              <a:chExt cx="220975" cy="321975"/>
            </a:xfrm>
          </p:grpSpPr>
          <p:cxnSp>
            <p:nvCxnSpPr>
              <p:cNvPr id="327" name="직선 연결선 326">
                <a:extLst>
                  <a:ext uri="{FF2B5EF4-FFF2-40B4-BE49-F238E27FC236}">
                    <a16:creationId xmlns:a16="http://schemas.microsoft.com/office/drawing/2014/main" id="{2B18ECDD-0839-4160-8317-52F952A355AF}"/>
                  </a:ext>
                </a:extLst>
              </p:cNvPr>
              <p:cNvCxnSpPr/>
              <p:nvPr/>
            </p:nvCxnSpPr>
            <p:spPr>
              <a:xfrm>
                <a:off x="761810" y="3604194"/>
                <a:ext cx="0" cy="321975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8" name="직선 연결선 327">
                <a:extLst>
                  <a:ext uri="{FF2B5EF4-FFF2-40B4-BE49-F238E27FC236}">
                    <a16:creationId xmlns:a16="http://schemas.microsoft.com/office/drawing/2014/main" id="{AE123E0A-BAE7-40F6-B0E0-C081FA864A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810" y="3926169"/>
                <a:ext cx="220975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sysDash"/>
                <a:headEnd type="none" w="med" len="med"/>
                <a:tailEnd type="oval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29" name="그림 328">
              <a:extLst>
                <a:ext uri="{FF2B5EF4-FFF2-40B4-BE49-F238E27FC236}">
                  <a16:creationId xmlns:a16="http://schemas.microsoft.com/office/drawing/2014/main" id="{AF9451BC-9131-40C6-B651-51832BC8C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35744" y="5083807"/>
              <a:ext cx="5356641" cy="3531482"/>
            </a:xfrm>
            <a:prstGeom prst="rect">
              <a:avLst/>
            </a:prstGeom>
          </p:spPr>
        </p:pic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412E4953-7C59-4DBE-9E3D-250401EC989F}"/>
                </a:ext>
              </a:extLst>
            </p:cNvPr>
            <p:cNvSpPr/>
            <p:nvPr/>
          </p:nvSpPr>
          <p:spPr>
            <a:xfrm>
              <a:off x="7267253" y="4387109"/>
              <a:ext cx="45263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International Exchange Buddy System </a:t>
              </a: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Third Party Application in KNU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41" name="그룹 340">
            <a:extLst>
              <a:ext uri="{FF2B5EF4-FFF2-40B4-BE49-F238E27FC236}">
                <a16:creationId xmlns:a16="http://schemas.microsoft.com/office/drawing/2014/main" id="{0AEC6153-DC88-4054-96E5-3B8FA2D5C72F}"/>
              </a:ext>
            </a:extLst>
          </p:cNvPr>
          <p:cNvGrpSpPr/>
          <p:nvPr/>
        </p:nvGrpSpPr>
        <p:grpSpPr>
          <a:xfrm>
            <a:off x="6154299" y="7285928"/>
            <a:ext cx="5063247" cy="782005"/>
            <a:chOff x="5912201" y="20235797"/>
            <a:chExt cx="5339431" cy="782005"/>
          </a:xfrm>
        </p:grpSpPr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2926B3D5-718C-4E44-ADC7-D3F9B67E71FD}"/>
                </a:ext>
              </a:extLst>
            </p:cNvPr>
            <p:cNvSpPr txBox="1"/>
            <p:nvPr/>
          </p:nvSpPr>
          <p:spPr>
            <a:xfrm>
              <a:off x="7238833" y="20235797"/>
              <a:ext cx="2686185" cy="52322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3600" b="1">
                  <a:solidFill>
                    <a:srgbClr val="3C3B39"/>
                  </a:solidFill>
                  <a:ea typeface="+mj-ea"/>
                </a:defRPr>
              </a:lvl1pPr>
            </a:lstStyle>
            <a:p>
              <a:pPr algn="ctr"/>
              <a:r>
                <a:rPr lang="ko-KR" altLang="en-US" sz="2800" b="0" dirty="0">
                  <a:solidFill>
                    <a:srgbClr val="AE172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슬로건 </a:t>
              </a:r>
              <a:r>
                <a:rPr lang="en-US" altLang="ko-KR" sz="2800" b="0" dirty="0">
                  <a:solidFill>
                    <a:srgbClr val="AE172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SLOGAN</a:t>
              </a:r>
              <a:endParaRPr lang="ko-KR" altLang="en-US" sz="2800" b="0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C50E1560-7D8F-4773-8C8E-12914782A4F7}"/>
                </a:ext>
              </a:extLst>
            </p:cNvPr>
            <p:cNvSpPr txBox="1"/>
            <p:nvPr/>
          </p:nvSpPr>
          <p:spPr>
            <a:xfrm>
              <a:off x="6340541" y="20710025"/>
              <a:ext cx="4450321" cy="30777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DON’T BE AFRAID | COME FIRST | ENJOY TOGETHER</a:t>
              </a:r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1726B036-EA10-4CAA-8FAC-6F1D92174005}"/>
                </a:ext>
              </a:extLst>
            </p:cNvPr>
            <p:cNvSpPr/>
            <p:nvPr/>
          </p:nvSpPr>
          <p:spPr>
            <a:xfrm>
              <a:off x="5912201" y="20416620"/>
              <a:ext cx="54000" cy="396000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8B4342E0-A82B-4F98-B628-EF7F4E495E0A}"/>
                </a:ext>
              </a:extLst>
            </p:cNvPr>
            <p:cNvSpPr/>
            <p:nvPr/>
          </p:nvSpPr>
          <p:spPr>
            <a:xfrm>
              <a:off x="11197632" y="20416620"/>
              <a:ext cx="54000" cy="396000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A9602291-81E5-4B3A-AE1D-838594344424}"/>
              </a:ext>
            </a:extLst>
          </p:cNvPr>
          <p:cNvSpPr/>
          <p:nvPr/>
        </p:nvSpPr>
        <p:spPr>
          <a:xfrm>
            <a:off x="2675262" y="15688543"/>
            <a:ext cx="2834555" cy="2734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99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A72BF87-7982-4136-AFF5-258F3DB8DDED}"/>
              </a:ext>
            </a:extLst>
          </p:cNvPr>
          <p:cNvSpPr/>
          <p:nvPr/>
        </p:nvSpPr>
        <p:spPr>
          <a:xfrm>
            <a:off x="-12974" y="18394180"/>
            <a:ext cx="2688237" cy="2734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99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CAD2E35-60F4-4CF2-AC0F-4614928412F2}"/>
              </a:ext>
            </a:extLst>
          </p:cNvPr>
          <p:cNvSpPr/>
          <p:nvPr/>
        </p:nvSpPr>
        <p:spPr>
          <a:xfrm>
            <a:off x="2675262" y="21078302"/>
            <a:ext cx="2722140" cy="2734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99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54" name="그룹 1053">
            <a:extLst>
              <a:ext uri="{FF2B5EF4-FFF2-40B4-BE49-F238E27FC236}">
                <a16:creationId xmlns:a16="http://schemas.microsoft.com/office/drawing/2014/main" id="{C55DDBC0-A0D5-48B1-A19E-226BA8BD1691}"/>
              </a:ext>
            </a:extLst>
          </p:cNvPr>
          <p:cNvGrpSpPr/>
          <p:nvPr/>
        </p:nvGrpSpPr>
        <p:grpSpPr>
          <a:xfrm>
            <a:off x="290568" y="16912976"/>
            <a:ext cx="2128715" cy="489052"/>
            <a:chOff x="3546398" y="13753462"/>
            <a:chExt cx="5113085" cy="489052"/>
          </a:xfrm>
        </p:grpSpPr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B55B2558-314D-41AF-8253-857C1E63A1ED}"/>
                </a:ext>
              </a:extLst>
            </p:cNvPr>
            <p:cNvSpPr/>
            <p:nvPr/>
          </p:nvSpPr>
          <p:spPr>
            <a:xfrm>
              <a:off x="5227691" y="14196795"/>
              <a:ext cx="1744614" cy="45719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74C60EC-8E92-4E01-8538-4363E455DD4C}"/>
                </a:ext>
              </a:extLst>
            </p:cNvPr>
            <p:cNvSpPr/>
            <p:nvPr/>
          </p:nvSpPr>
          <p:spPr>
            <a:xfrm>
              <a:off x="3546398" y="13753462"/>
              <a:ext cx="51130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KEYWORD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B5189D5-E519-473C-A435-991EE6464128}"/>
              </a:ext>
            </a:extLst>
          </p:cNvPr>
          <p:cNvGrpSpPr/>
          <p:nvPr/>
        </p:nvGrpSpPr>
        <p:grpSpPr>
          <a:xfrm>
            <a:off x="355545" y="18900973"/>
            <a:ext cx="1992853" cy="1973315"/>
            <a:chOff x="1977272" y="17903878"/>
            <a:chExt cx="1992853" cy="1973315"/>
          </a:xfrm>
        </p:grpSpPr>
        <p:grpSp>
          <p:nvGrpSpPr>
            <p:cNvPr id="1044" name="그룹 1043">
              <a:extLst>
                <a:ext uri="{FF2B5EF4-FFF2-40B4-BE49-F238E27FC236}">
                  <a16:creationId xmlns:a16="http://schemas.microsoft.com/office/drawing/2014/main" id="{50E5250A-67BB-4F4C-9E01-6D7391F7E2BF}"/>
                </a:ext>
              </a:extLst>
            </p:cNvPr>
            <p:cNvGrpSpPr/>
            <p:nvPr/>
          </p:nvGrpSpPr>
          <p:grpSpPr>
            <a:xfrm>
              <a:off x="2390770" y="17903878"/>
              <a:ext cx="1165860" cy="1165860"/>
              <a:chOff x="6464255" y="16250586"/>
              <a:chExt cx="1165860" cy="1165860"/>
            </a:xfrm>
          </p:grpSpPr>
          <p:sp>
            <p:nvSpPr>
              <p:cNvPr id="292" name="타원 291">
                <a:extLst>
                  <a:ext uri="{FF2B5EF4-FFF2-40B4-BE49-F238E27FC236}">
                    <a16:creationId xmlns:a16="http://schemas.microsoft.com/office/drawing/2014/main" id="{4654FA25-157B-4126-B878-89ECAF24F35F}"/>
                  </a:ext>
                </a:extLst>
              </p:cNvPr>
              <p:cNvSpPr/>
              <p:nvPr/>
            </p:nvSpPr>
            <p:spPr>
              <a:xfrm>
                <a:off x="6464255" y="16250586"/>
                <a:ext cx="1165860" cy="116586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BE212B"/>
                </a:solidFill>
              </a:ln>
              <a:scene3d>
                <a:camera prst="obliqueBottomLeft"/>
                <a:lightRig rig="threePt" dir="t"/>
              </a:scene3d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pic>
            <p:nvPicPr>
              <p:cNvPr id="294" name="그림 293">
                <a:extLst>
                  <a:ext uri="{FF2B5EF4-FFF2-40B4-BE49-F238E27FC236}">
                    <a16:creationId xmlns:a16="http://schemas.microsoft.com/office/drawing/2014/main" id="{7860E59B-F95F-49D1-847D-39FE73C4FC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5599" y="16423865"/>
                <a:ext cx="805318" cy="805318"/>
              </a:xfrm>
              <a:prstGeom prst="rect">
                <a:avLst/>
              </a:prstGeom>
            </p:spPr>
          </p:pic>
        </p:grpSp>
        <p:sp>
          <p:nvSpPr>
            <p:cNvPr id="1049" name="직사각형 1048">
              <a:extLst>
                <a:ext uri="{FF2B5EF4-FFF2-40B4-BE49-F238E27FC236}">
                  <a16:creationId xmlns:a16="http://schemas.microsoft.com/office/drawing/2014/main" id="{87FE65C2-6C0D-468A-8906-25CF1D264D31}"/>
                </a:ext>
              </a:extLst>
            </p:cNvPr>
            <p:cNvSpPr/>
            <p:nvPr/>
          </p:nvSpPr>
          <p:spPr>
            <a:xfrm>
              <a:off x="1977272" y="19230862"/>
              <a:ext cx="199285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병원서비스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Hospital Service</a:t>
              </a:r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A808617-D435-4563-B94E-AA491240812E}"/>
              </a:ext>
            </a:extLst>
          </p:cNvPr>
          <p:cNvGrpSpPr/>
          <p:nvPr/>
        </p:nvGrpSpPr>
        <p:grpSpPr>
          <a:xfrm>
            <a:off x="3487055" y="21406377"/>
            <a:ext cx="1247457" cy="2027242"/>
            <a:chOff x="5970561" y="17839898"/>
            <a:chExt cx="1247457" cy="2027242"/>
          </a:xfrm>
        </p:grpSpPr>
        <p:grpSp>
          <p:nvGrpSpPr>
            <p:cNvPr id="1042" name="그룹 1041">
              <a:extLst>
                <a:ext uri="{FF2B5EF4-FFF2-40B4-BE49-F238E27FC236}">
                  <a16:creationId xmlns:a16="http://schemas.microsoft.com/office/drawing/2014/main" id="{962E86C2-43B9-4DA2-8F5E-335D3AF7B07A}"/>
                </a:ext>
              </a:extLst>
            </p:cNvPr>
            <p:cNvGrpSpPr/>
            <p:nvPr/>
          </p:nvGrpSpPr>
          <p:grpSpPr>
            <a:xfrm>
              <a:off x="6017350" y="17839898"/>
              <a:ext cx="1165860" cy="1165860"/>
              <a:chOff x="965813" y="16250586"/>
              <a:chExt cx="1165860" cy="1165860"/>
            </a:xfrm>
          </p:grpSpPr>
          <p:sp>
            <p:nvSpPr>
              <p:cNvPr id="300" name="타원 299">
                <a:extLst>
                  <a:ext uri="{FF2B5EF4-FFF2-40B4-BE49-F238E27FC236}">
                    <a16:creationId xmlns:a16="http://schemas.microsoft.com/office/drawing/2014/main" id="{05D39BB0-5BFB-40B8-B8FB-186258B8726B}"/>
                  </a:ext>
                </a:extLst>
              </p:cNvPr>
              <p:cNvSpPr/>
              <p:nvPr/>
            </p:nvSpPr>
            <p:spPr>
              <a:xfrm>
                <a:off x="965813" y="16250586"/>
                <a:ext cx="1165860" cy="116586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BE212B"/>
                </a:solidFill>
              </a:ln>
              <a:scene3d>
                <a:camera prst="obliqueBottomLeft"/>
                <a:lightRig rig="threePt" dir="t"/>
              </a:scene3d>
            </p:spPr>
            <p:txBody>
              <a:bodyPr rtlCol="0" anchor="ctr">
                <a:noAutofit/>
              </a:bodyPr>
              <a:lstStyle/>
              <a:p>
                <a:pPr algn="ctr"/>
                <a:endParaRPr lang="ko-KR" altLang="en-US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05" name="이등변 삼각형 304">
                <a:extLst>
                  <a:ext uri="{FF2B5EF4-FFF2-40B4-BE49-F238E27FC236}">
                    <a16:creationId xmlns:a16="http://schemas.microsoft.com/office/drawing/2014/main" id="{F71A286B-6EEA-49B7-B7CD-95DAD265877A}"/>
                  </a:ext>
                </a:extLst>
              </p:cNvPr>
              <p:cNvSpPr/>
              <p:nvPr/>
            </p:nvSpPr>
            <p:spPr>
              <a:xfrm rot="10800000">
                <a:off x="1253104" y="16949773"/>
                <a:ext cx="587400" cy="326481"/>
              </a:xfrm>
              <a:prstGeom prst="triangle">
                <a:avLst/>
              </a:prstGeom>
              <a:solidFill>
                <a:srgbClr val="CE2B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타원 305">
                <a:extLst>
                  <a:ext uri="{FF2B5EF4-FFF2-40B4-BE49-F238E27FC236}">
                    <a16:creationId xmlns:a16="http://schemas.microsoft.com/office/drawing/2014/main" id="{C02F2183-86AF-4DFE-BF1E-2C251F82623A}"/>
                  </a:ext>
                </a:extLst>
              </p:cNvPr>
              <p:cNvSpPr/>
              <p:nvPr/>
            </p:nvSpPr>
            <p:spPr>
              <a:xfrm rot="5400000">
                <a:off x="1186717" y="16389758"/>
                <a:ext cx="720170" cy="720171"/>
              </a:xfrm>
              <a:prstGeom prst="ellipse">
                <a:avLst/>
              </a:prstGeom>
              <a:solidFill>
                <a:srgbClr val="CE2B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타원 306">
                <a:extLst>
                  <a:ext uri="{FF2B5EF4-FFF2-40B4-BE49-F238E27FC236}">
                    <a16:creationId xmlns:a16="http://schemas.microsoft.com/office/drawing/2014/main" id="{560C0213-61AE-430F-A292-DAC09030A062}"/>
                  </a:ext>
                </a:extLst>
              </p:cNvPr>
              <p:cNvSpPr/>
              <p:nvPr/>
            </p:nvSpPr>
            <p:spPr>
              <a:xfrm>
                <a:off x="1290382" y="16497473"/>
                <a:ext cx="504740" cy="5047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27000" sx="101000" sy="101000" algn="c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52" name="직사각형 1051">
              <a:extLst>
                <a:ext uri="{FF2B5EF4-FFF2-40B4-BE49-F238E27FC236}">
                  <a16:creationId xmlns:a16="http://schemas.microsoft.com/office/drawing/2014/main" id="{73697885-85B4-426D-B581-4B472B55BC66}"/>
                </a:ext>
              </a:extLst>
            </p:cNvPr>
            <p:cNvSpPr/>
            <p:nvPr/>
          </p:nvSpPr>
          <p:spPr>
            <a:xfrm>
              <a:off x="5970561" y="19220809"/>
              <a:ext cx="12474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생활꿀팁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Living Tip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CC5675D-6D06-4D4A-8062-1B044C3FD3FE}"/>
              </a:ext>
            </a:extLst>
          </p:cNvPr>
          <p:cNvGrpSpPr/>
          <p:nvPr/>
        </p:nvGrpSpPr>
        <p:grpSpPr>
          <a:xfrm>
            <a:off x="3332238" y="16034749"/>
            <a:ext cx="1706044" cy="1951002"/>
            <a:chOff x="-1507841" y="17903878"/>
            <a:chExt cx="1706044" cy="1951002"/>
          </a:xfrm>
        </p:grpSpPr>
        <p:grpSp>
          <p:nvGrpSpPr>
            <p:cNvPr id="1046" name="그룹 1045">
              <a:extLst>
                <a:ext uri="{FF2B5EF4-FFF2-40B4-BE49-F238E27FC236}">
                  <a16:creationId xmlns:a16="http://schemas.microsoft.com/office/drawing/2014/main" id="{9E8106D9-BCDE-4E77-85A7-23B3F2E5CF0F}"/>
                </a:ext>
              </a:extLst>
            </p:cNvPr>
            <p:cNvGrpSpPr/>
            <p:nvPr/>
          </p:nvGrpSpPr>
          <p:grpSpPr>
            <a:xfrm>
              <a:off x="-1235810" y="17903878"/>
              <a:ext cx="1165860" cy="1165860"/>
              <a:chOff x="2881817" y="16250586"/>
              <a:chExt cx="1165860" cy="1165860"/>
            </a:xfrm>
          </p:grpSpPr>
          <p:sp>
            <p:nvSpPr>
              <p:cNvPr id="290" name="타원 289">
                <a:extLst>
                  <a:ext uri="{FF2B5EF4-FFF2-40B4-BE49-F238E27FC236}">
                    <a16:creationId xmlns:a16="http://schemas.microsoft.com/office/drawing/2014/main" id="{295BF987-CA1F-415D-BDD5-1730EBE230DA}"/>
                  </a:ext>
                </a:extLst>
              </p:cNvPr>
              <p:cNvSpPr/>
              <p:nvPr/>
            </p:nvSpPr>
            <p:spPr>
              <a:xfrm>
                <a:off x="2881817" y="16250586"/>
                <a:ext cx="1165860" cy="116586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BE212B"/>
                </a:solidFill>
              </a:ln>
              <a:scene3d>
                <a:camera prst="obliqueBottomLeft"/>
                <a:lightRig rig="threePt" dir="t"/>
              </a:scene3d>
            </p:spPr>
            <p:txBody>
              <a:bodyPr rtlCol="0" anchor="ctr">
                <a:noAutofit/>
              </a:bodyPr>
              <a:lstStyle/>
              <a:p>
                <a:pPr algn="ctr"/>
                <a:endParaRPr lang="ko-KR" altLang="en-US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pic>
            <p:nvPicPr>
              <p:cNvPr id="295" name="그림 294">
                <a:extLst>
                  <a:ext uri="{FF2B5EF4-FFF2-40B4-BE49-F238E27FC236}">
                    <a16:creationId xmlns:a16="http://schemas.microsoft.com/office/drawing/2014/main" id="{4E403A93-0119-4CA9-AB6F-44162E6A3F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3074" y="16486790"/>
                <a:ext cx="679468" cy="679468"/>
              </a:xfrm>
              <a:prstGeom prst="rect">
                <a:avLst/>
              </a:prstGeom>
            </p:spPr>
          </p:pic>
        </p:grpSp>
        <p:sp>
          <p:nvSpPr>
            <p:cNvPr id="1048" name="직사각형 1047">
              <a:extLst>
                <a:ext uri="{FF2B5EF4-FFF2-40B4-BE49-F238E27FC236}">
                  <a16:creationId xmlns:a16="http://schemas.microsoft.com/office/drawing/2014/main" id="{E8CF2520-BA1D-432B-9A81-FEF180B6202D}"/>
                </a:ext>
              </a:extLst>
            </p:cNvPr>
            <p:cNvSpPr/>
            <p:nvPr/>
          </p:nvSpPr>
          <p:spPr>
            <a:xfrm>
              <a:off x="-1507841" y="19208549"/>
              <a:ext cx="170604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중고거래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Trade System</a:t>
              </a:r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0C86084-3E0A-4397-9F71-CC72D6A125BF}"/>
              </a:ext>
            </a:extLst>
          </p:cNvPr>
          <p:cNvGrpSpPr/>
          <p:nvPr/>
        </p:nvGrpSpPr>
        <p:grpSpPr>
          <a:xfrm>
            <a:off x="3505397" y="18826752"/>
            <a:ext cx="1281120" cy="1951442"/>
            <a:chOff x="518990" y="17903878"/>
            <a:chExt cx="1281120" cy="1951442"/>
          </a:xfrm>
        </p:grpSpPr>
        <p:grpSp>
          <p:nvGrpSpPr>
            <p:cNvPr id="1045" name="그룹 1044">
              <a:extLst>
                <a:ext uri="{FF2B5EF4-FFF2-40B4-BE49-F238E27FC236}">
                  <a16:creationId xmlns:a16="http://schemas.microsoft.com/office/drawing/2014/main" id="{F9D5680B-4ED7-4E21-9376-FAB98DF62B72}"/>
                </a:ext>
              </a:extLst>
            </p:cNvPr>
            <p:cNvGrpSpPr/>
            <p:nvPr/>
          </p:nvGrpSpPr>
          <p:grpSpPr>
            <a:xfrm>
              <a:off x="577480" y="17903878"/>
              <a:ext cx="1165860" cy="1165860"/>
              <a:chOff x="4723349" y="16250586"/>
              <a:chExt cx="1165860" cy="1165860"/>
            </a:xfrm>
          </p:grpSpPr>
          <p:sp>
            <p:nvSpPr>
              <p:cNvPr id="291" name="타원 290">
                <a:extLst>
                  <a:ext uri="{FF2B5EF4-FFF2-40B4-BE49-F238E27FC236}">
                    <a16:creationId xmlns:a16="http://schemas.microsoft.com/office/drawing/2014/main" id="{4149C908-AB1A-407C-9FFF-DBC6668593F5}"/>
                  </a:ext>
                </a:extLst>
              </p:cNvPr>
              <p:cNvSpPr/>
              <p:nvPr/>
            </p:nvSpPr>
            <p:spPr>
              <a:xfrm>
                <a:off x="4723349" y="16250586"/>
                <a:ext cx="1165860" cy="116586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C0C0C0"/>
                </a:solidFill>
              </a:ln>
              <a:scene3d>
                <a:camera prst="obliqueBottomLeft"/>
                <a:lightRig rig="threePt" dir="t"/>
              </a:scene3d>
            </p:spPr>
            <p:txBody>
              <a:bodyPr rtlCol="0" anchor="ctr">
                <a:noAutofit/>
              </a:bodyPr>
              <a:lstStyle/>
              <a:p>
                <a:pPr algn="ctr"/>
                <a:endParaRPr lang="ko-KR" altLang="en-US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pic>
            <p:nvPicPr>
              <p:cNvPr id="296" name="그림 295">
                <a:extLst>
                  <a:ext uri="{FF2B5EF4-FFF2-40B4-BE49-F238E27FC236}">
                    <a16:creationId xmlns:a16="http://schemas.microsoft.com/office/drawing/2014/main" id="{36B3C199-0866-4BD9-AA2D-15C81FC89C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hq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rightnessContrast bright="-11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6168" y="16404263"/>
                <a:ext cx="858505" cy="858505"/>
              </a:xfrm>
              <a:prstGeom prst="rect">
                <a:avLst/>
              </a:prstGeom>
            </p:spPr>
          </p:pic>
        </p:grpSp>
        <p:sp>
          <p:nvSpPr>
            <p:cNvPr id="1050" name="직사각형 1049">
              <a:extLst>
                <a:ext uri="{FF2B5EF4-FFF2-40B4-BE49-F238E27FC236}">
                  <a16:creationId xmlns:a16="http://schemas.microsoft.com/office/drawing/2014/main" id="{2E9CAE77-60FD-4EEA-986B-00A64AA77429}"/>
                </a:ext>
              </a:extLst>
            </p:cNvPr>
            <p:cNvSpPr/>
            <p:nvPr/>
          </p:nvSpPr>
          <p:spPr>
            <a:xfrm>
              <a:off x="518990" y="19208989"/>
              <a:ext cx="12811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언어교환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Language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F14BDD6-2E4A-4FFB-BC15-8FFD07143E65}"/>
              </a:ext>
            </a:extLst>
          </p:cNvPr>
          <p:cNvGrpSpPr/>
          <p:nvPr/>
        </p:nvGrpSpPr>
        <p:grpSpPr>
          <a:xfrm>
            <a:off x="852849" y="21485396"/>
            <a:ext cx="1165860" cy="1980813"/>
            <a:chOff x="4204060" y="17903878"/>
            <a:chExt cx="1165860" cy="1980813"/>
          </a:xfrm>
        </p:grpSpPr>
        <p:grpSp>
          <p:nvGrpSpPr>
            <p:cNvPr id="1043" name="그룹 1042">
              <a:extLst>
                <a:ext uri="{FF2B5EF4-FFF2-40B4-BE49-F238E27FC236}">
                  <a16:creationId xmlns:a16="http://schemas.microsoft.com/office/drawing/2014/main" id="{2ACBD10B-DFE8-4FA9-9F27-77286998D0D9}"/>
                </a:ext>
              </a:extLst>
            </p:cNvPr>
            <p:cNvGrpSpPr/>
            <p:nvPr/>
          </p:nvGrpSpPr>
          <p:grpSpPr>
            <a:xfrm>
              <a:off x="4204060" y="17903878"/>
              <a:ext cx="1165860" cy="1165860"/>
              <a:chOff x="8305787" y="16250586"/>
              <a:chExt cx="1165860" cy="1165860"/>
            </a:xfrm>
          </p:grpSpPr>
          <p:sp>
            <p:nvSpPr>
              <p:cNvPr id="293" name="타원 292">
                <a:extLst>
                  <a:ext uri="{FF2B5EF4-FFF2-40B4-BE49-F238E27FC236}">
                    <a16:creationId xmlns:a16="http://schemas.microsoft.com/office/drawing/2014/main" id="{5BBA753C-45DD-4C61-8BDB-F993B919CB54}"/>
                  </a:ext>
                </a:extLst>
              </p:cNvPr>
              <p:cNvSpPr/>
              <p:nvPr/>
            </p:nvSpPr>
            <p:spPr>
              <a:xfrm>
                <a:off x="8305787" y="16250586"/>
                <a:ext cx="1165860" cy="116586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C0C0C0"/>
                </a:solidFill>
              </a:ln>
              <a:scene3d>
                <a:camera prst="obliqueBottomLeft"/>
                <a:lightRig rig="threePt" dir="t"/>
              </a:scene3d>
            </p:spPr>
            <p:txBody>
              <a:bodyPr rtlCol="0" anchor="ctr">
                <a:noAutofit/>
              </a:bodyPr>
              <a:lstStyle/>
              <a:p>
                <a:pPr algn="ctr"/>
                <a:endParaRPr lang="ko-KR" altLang="en-US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pic>
            <p:nvPicPr>
              <p:cNvPr id="297" name="그림 296">
                <a:extLst>
                  <a:ext uri="{FF2B5EF4-FFF2-40B4-BE49-F238E27FC236}">
                    <a16:creationId xmlns:a16="http://schemas.microsoft.com/office/drawing/2014/main" id="{6BA75141-A1F9-4908-8411-8826246212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hqprint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11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89925" y="16404263"/>
                <a:ext cx="802652" cy="802652"/>
              </a:xfrm>
              <a:prstGeom prst="rect">
                <a:avLst/>
              </a:prstGeom>
            </p:spPr>
          </p:pic>
        </p:grpSp>
        <p:sp>
          <p:nvSpPr>
            <p:cNvPr id="1051" name="직사각형 1050">
              <a:extLst>
                <a:ext uri="{FF2B5EF4-FFF2-40B4-BE49-F238E27FC236}">
                  <a16:creationId xmlns:a16="http://schemas.microsoft.com/office/drawing/2014/main" id="{20DAC18E-AE46-4DF3-B984-869979FCAB8D}"/>
                </a:ext>
              </a:extLst>
            </p:cNvPr>
            <p:cNvSpPr/>
            <p:nvPr/>
          </p:nvSpPr>
          <p:spPr>
            <a:xfrm>
              <a:off x="4274670" y="19238360"/>
              <a:ext cx="102463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문화교류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Culture</a:t>
              </a:r>
              <a:endParaRPr lang="ko-KR" altLang="en-US" dirty="0"/>
            </a:p>
          </p:txBody>
        </p:sp>
      </p:grp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8D0BBE91-83BB-4BE3-99EA-1A2AF07DADC5}"/>
              </a:ext>
            </a:extLst>
          </p:cNvPr>
          <p:cNvCxnSpPr>
            <a:cxnSpLocks/>
          </p:cNvCxnSpPr>
          <p:nvPr/>
        </p:nvCxnSpPr>
        <p:spPr>
          <a:xfrm>
            <a:off x="5399998" y="43997"/>
            <a:ext cx="0" cy="237916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6DA12041-8411-45EF-9C37-EBBF39B93F40}"/>
              </a:ext>
            </a:extLst>
          </p:cNvPr>
          <p:cNvCxnSpPr>
            <a:cxnSpLocks/>
          </p:cNvCxnSpPr>
          <p:nvPr/>
        </p:nvCxnSpPr>
        <p:spPr>
          <a:xfrm flipH="1">
            <a:off x="-217272" y="8758300"/>
            <a:ext cx="5742328" cy="100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17073DD4-B92F-4949-BB14-8D91C9625DB4}"/>
              </a:ext>
            </a:extLst>
          </p:cNvPr>
          <p:cNvCxnSpPr>
            <a:cxnSpLocks/>
          </p:cNvCxnSpPr>
          <p:nvPr/>
        </p:nvCxnSpPr>
        <p:spPr>
          <a:xfrm>
            <a:off x="-49470" y="43997"/>
            <a:ext cx="0" cy="2376842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3115F62E-4357-4344-88B6-B0F8C0C04F88}"/>
              </a:ext>
            </a:extLst>
          </p:cNvPr>
          <p:cNvCxnSpPr>
            <a:cxnSpLocks/>
          </p:cNvCxnSpPr>
          <p:nvPr/>
        </p:nvCxnSpPr>
        <p:spPr>
          <a:xfrm>
            <a:off x="5952666" y="43997"/>
            <a:ext cx="0" cy="92565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36C139FC-41D9-4398-B8DD-77198B794293}"/>
              </a:ext>
            </a:extLst>
          </p:cNvPr>
          <p:cNvCxnSpPr>
            <a:cxnSpLocks/>
          </p:cNvCxnSpPr>
          <p:nvPr/>
        </p:nvCxnSpPr>
        <p:spPr>
          <a:xfrm>
            <a:off x="11352664" y="43997"/>
            <a:ext cx="0" cy="92565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7452407B-5BFA-4DCA-8C5E-0DB2708891C1}"/>
              </a:ext>
            </a:extLst>
          </p:cNvPr>
          <p:cNvCxnSpPr>
            <a:cxnSpLocks/>
          </p:cNvCxnSpPr>
          <p:nvPr/>
        </p:nvCxnSpPr>
        <p:spPr>
          <a:xfrm flipH="1">
            <a:off x="-217272" y="15653472"/>
            <a:ext cx="5742328" cy="100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077E8CD6-45C5-4BDB-B8D2-A02EF98D56C3}"/>
              </a:ext>
            </a:extLst>
          </p:cNvPr>
          <p:cNvCxnSpPr>
            <a:cxnSpLocks/>
          </p:cNvCxnSpPr>
          <p:nvPr/>
        </p:nvCxnSpPr>
        <p:spPr>
          <a:xfrm flipH="1">
            <a:off x="-217272" y="23825596"/>
            <a:ext cx="5742328" cy="100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4DE88C3D-375C-40EC-84CB-F86F1DA11C4E}"/>
              </a:ext>
            </a:extLst>
          </p:cNvPr>
          <p:cNvCxnSpPr>
            <a:cxnSpLocks/>
          </p:cNvCxnSpPr>
          <p:nvPr/>
        </p:nvCxnSpPr>
        <p:spPr>
          <a:xfrm flipH="1">
            <a:off x="5838550" y="8440773"/>
            <a:ext cx="5742328" cy="100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99EA69D4-F1A5-40C0-9703-5F840052BF26}"/>
              </a:ext>
            </a:extLst>
          </p:cNvPr>
          <p:cNvCxnSpPr>
            <a:cxnSpLocks/>
          </p:cNvCxnSpPr>
          <p:nvPr/>
        </p:nvCxnSpPr>
        <p:spPr>
          <a:xfrm flipH="1">
            <a:off x="5838550" y="9290483"/>
            <a:ext cx="5742328" cy="100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713E0B3F-34C4-455A-9960-C3746A07119C}"/>
              </a:ext>
            </a:extLst>
          </p:cNvPr>
          <p:cNvCxnSpPr>
            <a:cxnSpLocks/>
          </p:cNvCxnSpPr>
          <p:nvPr/>
        </p:nvCxnSpPr>
        <p:spPr>
          <a:xfrm flipH="1">
            <a:off x="5838550" y="6205292"/>
            <a:ext cx="5742328" cy="100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CE893F9A-65E4-4504-8D31-D50550FE37F4}"/>
              </a:ext>
            </a:extLst>
          </p:cNvPr>
          <p:cNvCxnSpPr>
            <a:cxnSpLocks/>
          </p:cNvCxnSpPr>
          <p:nvPr/>
        </p:nvCxnSpPr>
        <p:spPr>
          <a:xfrm flipH="1">
            <a:off x="5838550" y="2675719"/>
            <a:ext cx="5742328" cy="100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B647159B-14BA-4A01-85AF-E9CE015E3993}"/>
              </a:ext>
            </a:extLst>
          </p:cNvPr>
          <p:cNvCxnSpPr>
            <a:cxnSpLocks/>
          </p:cNvCxnSpPr>
          <p:nvPr/>
        </p:nvCxnSpPr>
        <p:spPr>
          <a:xfrm flipH="1">
            <a:off x="-217272" y="18396822"/>
            <a:ext cx="5742328" cy="100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154A450F-223B-45D0-8A4D-FD413DBAAD01}"/>
              </a:ext>
            </a:extLst>
          </p:cNvPr>
          <p:cNvCxnSpPr>
            <a:cxnSpLocks/>
          </p:cNvCxnSpPr>
          <p:nvPr/>
        </p:nvCxnSpPr>
        <p:spPr>
          <a:xfrm flipH="1">
            <a:off x="-217272" y="21096722"/>
            <a:ext cx="5742328" cy="100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9DE03309-A21E-4DD8-92E7-8DF28D46865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675264" y="15648784"/>
            <a:ext cx="0" cy="81868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2149B00B-E655-492C-9AA5-268DF49FC836}"/>
              </a:ext>
            </a:extLst>
          </p:cNvPr>
          <p:cNvCxnSpPr>
            <a:cxnSpLocks/>
          </p:cNvCxnSpPr>
          <p:nvPr/>
        </p:nvCxnSpPr>
        <p:spPr>
          <a:xfrm flipH="1">
            <a:off x="-195902" y="566976"/>
            <a:ext cx="5742328" cy="100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21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1397</TotalTime>
  <Words>516</Words>
  <Application>Microsoft Office PowerPoint</Application>
  <PresentationFormat>사용자 지정</PresentationFormat>
  <Paragraphs>187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나눔스퀘어 Bold</vt:lpstr>
      <vt:lpstr>나눔스퀘어 ExtraBold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 현욱</dc:creator>
  <cp:lastModifiedBy>홍 현욱</cp:lastModifiedBy>
  <cp:revision>29</cp:revision>
  <dcterms:created xsi:type="dcterms:W3CDTF">2018-11-03T07:23:32Z</dcterms:created>
  <dcterms:modified xsi:type="dcterms:W3CDTF">2018-11-06T08:03:12Z</dcterms:modified>
</cp:coreProperties>
</file>