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7" r:id="rId7"/>
    <p:sldId id="259" r:id="rId8"/>
    <p:sldId id="260" r:id="rId9"/>
    <p:sldId id="258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6E6E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91FF-50CF-4106-927F-6DE1822C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22124-CECD-498F-A7EF-684FC01FF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E313A-07F9-435F-BA0B-D3D217C6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ED55A-7F0F-482A-BF15-9011CD2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CCD74-8F7D-4CE6-80E7-47E9645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9110F-D8F5-40C9-8ACC-60A850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E2D80-0FC2-4AE0-8FE3-CBC7584F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1289D-709E-4B0D-86BC-0BD1E7F8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4F542-F239-4CB2-A105-DF6D8044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474F6-15F8-44D0-B2A5-586D4963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64E221-9B3C-4CEA-8E5C-CA22895BD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F843F-4CF7-423B-A785-C669D8066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16E85-1841-4D05-B1F0-D119FAC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A2D26-5D3C-4937-8BF6-01E5F56B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D40F-D435-4A44-8D49-6BABFD9C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4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1FB4-29A2-4E91-946E-70580B22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11C64-8244-47C6-8A16-258F4697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30F59-5A3A-4A44-B9F5-01E9CEBE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87A31-3C0D-493A-985A-B9DB7B48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9A653-1932-455C-8034-2EA067BC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22C2-52CD-4A6C-889E-B3CD6CA0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32D95-5B87-447A-91A9-793425DF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C050D-6D1F-46D6-914E-E4AF6498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62C3-03D7-4514-9AB0-2D9E737E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F9006-9C9A-401F-B6DC-6FC766BA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2065C-4616-4D9A-A1F8-8FBBE9BC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54F34-C40E-43D9-8EDF-0D43D5FB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5A5E9-8764-4156-9EFB-C517A3A3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393A8-8A14-4BB1-8609-0F660EE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D9BE1-9957-48EC-B062-9EF6C17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9F34D-ABC7-4BC9-A3A5-637F31AD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832E-D2BB-4B85-8B10-3FC62EE6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99503-5CFF-4992-A836-49BB3FD0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7DBFE-2652-467B-9D58-60E7C10BF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7913AA-3301-4B8F-822D-BACD56FF2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9257D-ED39-49F9-BC0D-8276235D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FED7E-06D8-47F9-B6CC-7021965C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79F0D-F9A7-4C9D-AF66-BA46C52B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AE7CA-5917-4F5C-B8ED-C9847530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BF56-2454-4348-8BA8-A72BA8E2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39601-0C23-4CEB-9F9A-2BD9B16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96200-7F99-4887-9180-AB588199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91A67E-6285-4F72-A5EB-7C16B0C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3493F3-B485-4993-9FA4-5DE904E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59C82-F493-4E96-82CB-056C62E9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6189A-A123-457A-BF2C-B682592F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69983-F3C9-4DB8-907D-B4690266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08527-5894-4182-AD1C-9B24D30D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E3721-0245-45EA-97B5-B8DA9652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D583B-4B03-409C-9460-F2B079A2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D9A26-B5B6-42EA-A01D-068D610F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67156-CA40-4017-BF68-4A1068A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7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9011-96C2-43D8-A119-EAF12E8B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9155C-D23E-4322-B3FF-D0C165AB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FE343-ED7B-470B-AF3F-6FCF6CCC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31374-AB75-419F-A50C-C5671764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0A8AD-AE62-4697-BD56-EE127A0E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3C02C-1885-42C2-9D29-28F0E214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48FA01-DF6F-4447-A32E-CE2BDB41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9453B-48D5-48A6-9E7A-E3DBAFF3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A01E2-AD14-479C-8E68-7CFEC0E9B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658A-734D-41EB-A1A5-09CCE5ADAD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386B3-AB1D-4096-A63C-02C5896C3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6757A-BC54-4F21-9BE4-3D9C9253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2045-1056-414C-B10B-EBDA5066B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05F3B-0DED-4EAA-B6F9-4E831D4CEFB5}"/>
              </a:ext>
            </a:extLst>
          </p:cNvPr>
          <p:cNvSpPr txBox="1"/>
          <p:nvPr/>
        </p:nvSpPr>
        <p:spPr>
          <a:xfrm>
            <a:off x="2841812" y="3136612"/>
            <a:ext cx="650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가격 비교 지도 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873893-E8E7-45FF-97DE-A6B8ED4D0890}"/>
              </a:ext>
            </a:extLst>
          </p:cNvPr>
          <p:cNvSpPr/>
          <p:nvPr/>
        </p:nvSpPr>
        <p:spPr>
          <a:xfrm>
            <a:off x="2841812" y="2026023"/>
            <a:ext cx="6508376" cy="2805952"/>
          </a:xfrm>
          <a:custGeom>
            <a:avLst/>
            <a:gdLst>
              <a:gd name="connsiteX0" fmla="*/ 0 w 6508376"/>
              <a:gd name="connsiteY0" fmla="*/ 0 h 2805952"/>
              <a:gd name="connsiteX1" fmla="*/ 585754 w 6508376"/>
              <a:gd name="connsiteY1" fmla="*/ 0 h 2805952"/>
              <a:gd name="connsiteX2" fmla="*/ 1236591 w 6508376"/>
              <a:gd name="connsiteY2" fmla="*/ 0 h 2805952"/>
              <a:gd name="connsiteX3" fmla="*/ 1692178 w 6508376"/>
              <a:gd name="connsiteY3" fmla="*/ 0 h 2805952"/>
              <a:gd name="connsiteX4" fmla="*/ 2147764 w 6508376"/>
              <a:gd name="connsiteY4" fmla="*/ 0 h 2805952"/>
              <a:gd name="connsiteX5" fmla="*/ 2863685 w 6508376"/>
              <a:gd name="connsiteY5" fmla="*/ 0 h 2805952"/>
              <a:gd name="connsiteX6" fmla="*/ 3384356 w 6508376"/>
              <a:gd name="connsiteY6" fmla="*/ 0 h 2805952"/>
              <a:gd name="connsiteX7" fmla="*/ 3839942 w 6508376"/>
              <a:gd name="connsiteY7" fmla="*/ 0 h 2805952"/>
              <a:gd name="connsiteX8" fmla="*/ 4555863 w 6508376"/>
              <a:gd name="connsiteY8" fmla="*/ 0 h 2805952"/>
              <a:gd name="connsiteX9" fmla="*/ 5011450 w 6508376"/>
              <a:gd name="connsiteY9" fmla="*/ 0 h 2805952"/>
              <a:gd name="connsiteX10" fmla="*/ 5467036 w 6508376"/>
              <a:gd name="connsiteY10" fmla="*/ 0 h 2805952"/>
              <a:gd name="connsiteX11" fmla="*/ 6508376 w 6508376"/>
              <a:gd name="connsiteY11" fmla="*/ 0 h 2805952"/>
              <a:gd name="connsiteX12" fmla="*/ 6508376 w 6508376"/>
              <a:gd name="connsiteY12" fmla="*/ 477012 h 2805952"/>
              <a:gd name="connsiteX13" fmla="*/ 6508376 w 6508376"/>
              <a:gd name="connsiteY13" fmla="*/ 1094321 h 2805952"/>
              <a:gd name="connsiteX14" fmla="*/ 6508376 w 6508376"/>
              <a:gd name="connsiteY14" fmla="*/ 1599393 h 2805952"/>
              <a:gd name="connsiteX15" fmla="*/ 6508376 w 6508376"/>
              <a:gd name="connsiteY15" fmla="*/ 2216702 h 2805952"/>
              <a:gd name="connsiteX16" fmla="*/ 6508376 w 6508376"/>
              <a:gd name="connsiteY16" fmla="*/ 2805952 h 2805952"/>
              <a:gd name="connsiteX17" fmla="*/ 5922622 w 6508376"/>
              <a:gd name="connsiteY17" fmla="*/ 2805952 h 2805952"/>
              <a:gd name="connsiteX18" fmla="*/ 5271785 w 6508376"/>
              <a:gd name="connsiteY18" fmla="*/ 2805952 h 2805952"/>
              <a:gd name="connsiteX19" fmla="*/ 4751114 w 6508376"/>
              <a:gd name="connsiteY19" fmla="*/ 2805952 h 2805952"/>
              <a:gd name="connsiteX20" fmla="*/ 4035193 w 6508376"/>
              <a:gd name="connsiteY20" fmla="*/ 2805952 h 2805952"/>
              <a:gd name="connsiteX21" fmla="*/ 3514523 w 6508376"/>
              <a:gd name="connsiteY21" fmla="*/ 2805952 h 2805952"/>
              <a:gd name="connsiteX22" fmla="*/ 2863685 w 6508376"/>
              <a:gd name="connsiteY22" fmla="*/ 2805952 h 2805952"/>
              <a:gd name="connsiteX23" fmla="*/ 2343015 w 6508376"/>
              <a:gd name="connsiteY23" fmla="*/ 2805952 h 2805952"/>
              <a:gd name="connsiteX24" fmla="*/ 1692178 w 6508376"/>
              <a:gd name="connsiteY24" fmla="*/ 2805952 h 2805952"/>
              <a:gd name="connsiteX25" fmla="*/ 1171508 w 6508376"/>
              <a:gd name="connsiteY25" fmla="*/ 2805952 h 2805952"/>
              <a:gd name="connsiteX26" fmla="*/ 585754 w 6508376"/>
              <a:gd name="connsiteY26" fmla="*/ 2805952 h 2805952"/>
              <a:gd name="connsiteX27" fmla="*/ 0 w 6508376"/>
              <a:gd name="connsiteY27" fmla="*/ 2805952 h 2805952"/>
              <a:gd name="connsiteX28" fmla="*/ 0 w 6508376"/>
              <a:gd name="connsiteY28" fmla="*/ 2272821 h 2805952"/>
              <a:gd name="connsiteX29" fmla="*/ 0 w 6508376"/>
              <a:gd name="connsiteY29" fmla="*/ 1795809 h 2805952"/>
              <a:gd name="connsiteX30" fmla="*/ 0 w 6508376"/>
              <a:gd name="connsiteY30" fmla="*/ 1178500 h 2805952"/>
              <a:gd name="connsiteX31" fmla="*/ 0 w 6508376"/>
              <a:gd name="connsiteY31" fmla="*/ 645369 h 2805952"/>
              <a:gd name="connsiteX32" fmla="*/ 0 w 6508376"/>
              <a:gd name="connsiteY32" fmla="*/ 0 h 280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08376" h="2805952" extrusionOk="0">
                <a:moveTo>
                  <a:pt x="0" y="0"/>
                </a:moveTo>
                <a:cubicBezTo>
                  <a:pt x="150462" y="18655"/>
                  <a:pt x="424419" y="-4834"/>
                  <a:pt x="585754" y="0"/>
                </a:cubicBezTo>
                <a:cubicBezTo>
                  <a:pt x="747089" y="4834"/>
                  <a:pt x="1032945" y="6999"/>
                  <a:pt x="1236591" y="0"/>
                </a:cubicBezTo>
                <a:cubicBezTo>
                  <a:pt x="1440237" y="-6999"/>
                  <a:pt x="1557442" y="3054"/>
                  <a:pt x="1692178" y="0"/>
                </a:cubicBezTo>
                <a:cubicBezTo>
                  <a:pt x="1826914" y="-3054"/>
                  <a:pt x="1958588" y="-13308"/>
                  <a:pt x="2147764" y="0"/>
                </a:cubicBezTo>
                <a:cubicBezTo>
                  <a:pt x="2336940" y="13308"/>
                  <a:pt x="2507959" y="25473"/>
                  <a:pt x="2863685" y="0"/>
                </a:cubicBezTo>
                <a:cubicBezTo>
                  <a:pt x="3219411" y="-25473"/>
                  <a:pt x="3151822" y="7961"/>
                  <a:pt x="3384356" y="0"/>
                </a:cubicBezTo>
                <a:cubicBezTo>
                  <a:pt x="3616890" y="-7961"/>
                  <a:pt x="3741914" y="-11187"/>
                  <a:pt x="3839942" y="0"/>
                </a:cubicBezTo>
                <a:cubicBezTo>
                  <a:pt x="3937970" y="11187"/>
                  <a:pt x="4206835" y="-11385"/>
                  <a:pt x="4555863" y="0"/>
                </a:cubicBezTo>
                <a:cubicBezTo>
                  <a:pt x="4904891" y="11385"/>
                  <a:pt x="4812243" y="4429"/>
                  <a:pt x="5011450" y="0"/>
                </a:cubicBezTo>
                <a:cubicBezTo>
                  <a:pt x="5210657" y="-4429"/>
                  <a:pt x="5271914" y="5659"/>
                  <a:pt x="5467036" y="0"/>
                </a:cubicBezTo>
                <a:cubicBezTo>
                  <a:pt x="5662158" y="-5659"/>
                  <a:pt x="6296667" y="-32439"/>
                  <a:pt x="6508376" y="0"/>
                </a:cubicBezTo>
                <a:cubicBezTo>
                  <a:pt x="6503815" y="164586"/>
                  <a:pt x="6518121" y="342635"/>
                  <a:pt x="6508376" y="477012"/>
                </a:cubicBezTo>
                <a:cubicBezTo>
                  <a:pt x="6498631" y="611389"/>
                  <a:pt x="6490654" y="869193"/>
                  <a:pt x="6508376" y="1094321"/>
                </a:cubicBezTo>
                <a:cubicBezTo>
                  <a:pt x="6526098" y="1319449"/>
                  <a:pt x="6510678" y="1473235"/>
                  <a:pt x="6508376" y="1599393"/>
                </a:cubicBezTo>
                <a:cubicBezTo>
                  <a:pt x="6506074" y="1725551"/>
                  <a:pt x="6532708" y="2082765"/>
                  <a:pt x="6508376" y="2216702"/>
                </a:cubicBezTo>
                <a:cubicBezTo>
                  <a:pt x="6484044" y="2350639"/>
                  <a:pt x="6496287" y="2650947"/>
                  <a:pt x="6508376" y="2805952"/>
                </a:cubicBezTo>
                <a:cubicBezTo>
                  <a:pt x="6245746" y="2809456"/>
                  <a:pt x="6197834" y="2807733"/>
                  <a:pt x="5922622" y="2805952"/>
                </a:cubicBezTo>
                <a:cubicBezTo>
                  <a:pt x="5647410" y="2804171"/>
                  <a:pt x="5556967" y="2825427"/>
                  <a:pt x="5271785" y="2805952"/>
                </a:cubicBezTo>
                <a:cubicBezTo>
                  <a:pt x="4986603" y="2786477"/>
                  <a:pt x="4888278" y="2815031"/>
                  <a:pt x="4751114" y="2805952"/>
                </a:cubicBezTo>
                <a:cubicBezTo>
                  <a:pt x="4613950" y="2796873"/>
                  <a:pt x="4361757" y="2806868"/>
                  <a:pt x="4035193" y="2805952"/>
                </a:cubicBezTo>
                <a:cubicBezTo>
                  <a:pt x="3708629" y="2805036"/>
                  <a:pt x="3721093" y="2822506"/>
                  <a:pt x="3514523" y="2805952"/>
                </a:cubicBezTo>
                <a:cubicBezTo>
                  <a:pt x="3307953" y="2789399"/>
                  <a:pt x="3040704" y="2805268"/>
                  <a:pt x="2863685" y="2805952"/>
                </a:cubicBezTo>
                <a:cubicBezTo>
                  <a:pt x="2686666" y="2806636"/>
                  <a:pt x="2550828" y="2804131"/>
                  <a:pt x="2343015" y="2805952"/>
                </a:cubicBezTo>
                <a:cubicBezTo>
                  <a:pt x="2135202" y="2807774"/>
                  <a:pt x="1901901" y="2782003"/>
                  <a:pt x="1692178" y="2805952"/>
                </a:cubicBezTo>
                <a:cubicBezTo>
                  <a:pt x="1482455" y="2829901"/>
                  <a:pt x="1307821" y="2794144"/>
                  <a:pt x="1171508" y="2805952"/>
                </a:cubicBezTo>
                <a:cubicBezTo>
                  <a:pt x="1035195" y="2817761"/>
                  <a:pt x="849589" y="2792011"/>
                  <a:pt x="585754" y="2805952"/>
                </a:cubicBezTo>
                <a:cubicBezTo>
                  <a:pt x="321919" y="2819893"/>
                  <a:pt x="255830" y="2811145"/>
                  <a:pt x="0" y="2805952"/>
                </a:cubicBezTo>
                <a:cubicBezTo>
                  <a:pt x="164" y="2693501"/>
                  <a:pt x="-10264" y="2439254"/>
                  <a:pt x="0" y="2272821"/>
                </a:cubicBezTo>
                <a:cubicBezTo>
                  <a:pt x="10264" y="2106388"/>
                  <a:pt x="11412" y="1994791"/>
                  <a:pt x="0" y="1795809"/>
                </a:cubicBezTo>
                <a:cubicBezTo>
                  <a:pt x="-11412" y="1596827"/>
                  <a:pt x="-16458" y="1437588"/>
                  <a:pt x="0" y="1178500"/>
                </a:cubicBezTo>
                <a:cubicBezTo>
                  <a:pt x="16458" y="919412"/>
                  <a:pt x="-24366" y="895903"/>
                  <a:pt x="0" y="645369"/>
                </a:cubicBezTo>
                <a:cubicBezTo>
                  <a:pt x="24366" y="394835"/>
                  <a:pt x="11765" y="16176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4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698B3-FC60-4C5F-B75C-DEF3E534EF61}"/>
              </a:ext>
            </a:extLst>
          </p:cNvPr>
          <p:cNvSpPr txBox="1"/>
          <p:nvPr/>
        </p:nvSpPr>
        <p:spPr>
          <a:xfrm>
            <a:off x="2596403" y="1764921"/>
            <a:ext cx="6999194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Ⅰ. 의도 :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카페를 자주 찾는 요즘, 어느 카페를 갈지도 고민이 많아짐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카페를 갈 때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카페의 위치, 분위기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그리고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등을 고려함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카페를 비교할 때 일일이 검색해서 찾는 것이 불편함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번에 보고 비교할 수 있도록 카페의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한 곳에 모아 편리성을 높임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C516E-DAEF-4FDD-816A-A316AE8999F0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FE426-D0A1-49C8-996F-CE88E9168AF8}"/>
              </a:ext>
            </a:extLst>
          </p:cNvPr>
          <p:cNvSpPr txBox="1"/>
          <p:nvPr/>
        </p:nvSpPr>
        <p:spPr>
          <a:xfrm>
            <a:off x="2580714" y="2041920"/>
            <a:ext cx="7030571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Ⅱ. 구현하고 싶은 부분 :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아메리카노 기본 사이즈(m사이즈)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 표시</a:t>
            </a:r>
            <a:r>
              <a:rPr lang="en-US" altLang="ko-KR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 비교</a:t>
            </a:r>
            <a:r>
              <a:rPr lang="en-US" altLang="ko-KR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>
              <a:highlight>
                <a:srgbClr val="FFFF99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아메리카노 가격 기준으로 같은 가격의 카페들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하이퍼링크</a:t>
            </a:r>
            <a:endParaRPr lang="en-US" altLang="ko-KR">
              <a:highlight>
                <a:srgbClr val="FFFF99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경주시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한함)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본인 위치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표시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카페들 위치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표시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구글맵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연결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BE7E83-6392-4BBE-B28B-5EBAB736B46A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6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E6F34B-3841-4C10-946C-5A42371E8957}"/>
              </a:ext>
            </a:extLst>
          </p:cNvPr>
          <p:cNvSpPr txBox="1"/>
          <p:nvPr/>
        </p:nvSpPr>
        <p:spPr>
          <a:xfrm>
            <a:off x="2524685" y="2177651"/>
            <a:ext cx="7142630" cy="22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Ⅲ. 기능 :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 비교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경주시 카페들의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아메리카노 가격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비교하여 나열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ICE·HOT, m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사이즈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679EB-55F0-48D3-A934-E9C8AEFB4716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0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E6F34B-3841-4C10-946C-5A42371E8957}"/>
              </a:ext>
            </a:extLst>
          </p:cNvPr>
          <p:cNvSpPr txBox="1"/>
          <p:nvPr/>
        </p:nvSpPr>
        <p:spPr>
          <a:xfrm>
            <a:off x="2170579" y="1783204"/>
            <a:ext cx="8380880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Ⅲ. 기능 :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메뉴 확인과 가게 분위기 고려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같은 가격들끼리 모아 놓고 카페의 블로그나 인스타그램 등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하이퍼링크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걸어줌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</a:t>
            </a:r>
            <a:r>
              <a:rPr lang="en-US" altLang="ko-KR" sz="1800" i="0">
                <a:effectLst/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Linkify</a:t>
            </a:r>
            <a:r>
              <a:rPr lang="ko-KR" altLang="en-US" sz="1800" i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특정 단어 클릭시 특정 사이트로 이동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679EB-55F0-48D3-A934-E9C8AEFB4716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419A119-132E-4FB1-B416-A16568BD27B5}"/>
              </a:ext>
            </a:extLst>
          </p:cNvPr>
          <p:cNvCxnSpPr/>
          <p:nvPr/>
        </p:nvCxnSpPr>
        <p:spPr>
          <a:xfrm>
            <a:off x="3065929" y="4069622"/>
            <a:ext cx="288000" cy="2880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map with clustered markers">
            <a:extLst>
              <a:ext uri="{FF2B5EF4-FFF2-40B4-BE49-F238E27FC236}">
                <a16:creationId xmlns:a16="http://schemas.microsoft.com/office/drawing/2014/main" id="{9231BEC7-5CF6-47F4-9084-3D2ED92E1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1" b="22767"/>
          <a:stretch/>
        </p:blipFill>
        <p:spPr bwMode="auto">
          <a:xfrm>
            <a:off x="8675977" y="4025927"/>
            <a:ext cx="2182184" cy="18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6F34B-3841-4C10-946C-5A42371E8957}"/>
              </a:ext>
            </a:extLst>
          </p:cNvPr>
          <p:cNvSpPr txBox="1"/>
          <p:nvPr/>
        </p:nvSpPr>
        <p:spPr>
          <a:xfrm>
            <a:off x="2003474" y="925684"/>
            <a:ext cx="8185051" cy="500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Ⅲ. 기능 :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 앱에 연결해 본인 위치와의 거리 확인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길찾기 기능도 추가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0" i="0">
                <a:solidFill>
                  <a:srgbClr val="2427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GooglePlayService</a:t>
            </a:r>
            <a:r>
              <a:rPr lang="ko-KR" altLang="en-US" b="0" i="0">
                <a:solidFill>
                  <a:srgbClr val="2427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제공하는 </a:t>
            </a:r>
            <a:r>
              <a:rPr lang="en-US" altLang="ko-KR" b="0" i="0">
                <a:solidFill>
                  <a:srgbClr val="242729"/>
                </a:solidFill>
                <a:effectLst/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Location </a:t>
            </a:r>
            <a:r>
              <a:rPr lang="ko-KR" altLang="en-US" b="0" i="0">
                <a:solidFill>
                  <a:srgbClr val="242729"/>
                </a:solidFill>
                <a:effectLst/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</a:t>
            </a:r>
            <a:r>
              <a:rPr lang="ko-KR" altLang="en-US" b="0" i="0">
                <a:solidFill>
                  <a:srgbClr val="2427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위치 정보 얻음</a:t>
            </a:r>
            <a:endParaRPr lang="en-US" altLang="ko-KR" b="0" i="0">
              <a:solidFill>
                <a:srgbClr val="242729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>
                <a:solidFill>
                  <a:srgbClr val="2427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</a:t>
            </a:r>
            <a:r>
              <a:rPr lang="en-US" altLang="ko-KR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Maps SDK for Android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사용해 구글맵 이용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마커 표시</a:t>
            </a:r>
            <a:endParaRPr lang="en-US" altLang="ko-KR" i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i="0">
                <a:effectLst/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FusedLocationProviderClient</a:t>
            </a:r>
            <a:r>
              <a:rPr lang="ko-KR" altLang="en-US" i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구글맵에 현재 위치 표시</a:t>
            </a:r>
            <a:endParaRPr lang="en-US" altLang="ko-KR">
              <a:highlight>
                <a:srgbClr val="FFFF99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Marker Clustering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지도의 가독성 높임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위치를 출발지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highlight>
                  <a:srgbClr val="FFFF99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카페 위치를 도착지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설정하여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구글맵에서 검색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길찾기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679EB-55F0-48D3-A934-E9C8AEFB4716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A5334A-21FC-4E13-8458-958B72444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44" t="39216" r="31250" b="29803"/>
          <a:stretch/>
        </p:blipFill>
        <p:spPr>
          <a:xfrm>
            <a:off x="8673163" y="897742"/>
            <a:ext cx="2184998" cy="2213011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FAEA35B-C2BA-4ACB-9C2D-1C74313EEC71}"/>
              </a:ext>
            </a:extLst>
          </p:cNvPr>
          <p:cNvCxnSpPr/>
          <p:nvPr/>
        </p:nvCxnSpPr>
        <p:spPr>
          <a:xfrm>
            <a:off x="2931458" y="3209011"/>
            <a:ext cx="288000" cy="2880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F3B90B-9AD7-4F72-873E-65A17CBA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>
          <a:xfrm>
            <a:off x="4157654" y="1014931"/>
            <a:ext cx="3876692" cy="4828136"/>
          </a:xfrm>
          <a:prstGeom prst="rect">
            <a:avLst/>
          </a:prstGeom>
          <a:ln w="3175">
            <a:solidFill>
              <a:srgbClr val="E6E6E6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F5F39-39BF-4996-B08E-ED93B81FF38D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20D5-D1F8-4793-99AD-C45D17D6DF59}"/>
              </a:ext>
            </a:extLst>
          </p:cNvPr>
          <p:cNvSpPr txBox="1"/>
          <p:nvPr/>
        </p:nvSpPr>
        <p:spPr>
          <a:xfrm>
            <a:off x="2574649" y="3244333"/>
            <a:ext cx="9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</a:t>
            </a:r>
            <a:r>
              <a:rPr lang="ko-KR" altLang="en-US" b="1" i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31003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3AC78F-D807-4D61-A375-E292273C736B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맵부분에서 마커 표시하는거 한 명</a:t>
            </a:r>
            <a:r>
              <a:rPr lang="en-US" altLang="ko-KR"/>
              <a:t>, </a:t>
            </a:r>
            <a:r>
              <a:rPr lang="ko-KR" altLang="en-US"/>
              <a:t>가격 비교하고 하이퍼링크 거는거 한명</a:t>
            </a:r>
            <a:r>
              <a:rPr lang="en-US" altLang="ko-KR"/>
              <a:t>, UI</a:t>
            </a:r>
            <a:r>
              <a:rPr lang="ko-KR" altLang="en-US"/>
              <a:t>쪽 한 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5E73A-1B66-4A3F-8319-204E37C2280B}"/>
              </a:ext>
            </a:extLst>
          </p:cNvPr>
          <p:cNvSpPr txBox="1"/>
          <p:nvPr/>
        </p:nvSpPr>
        <p:spPr>
          <a:xfrm>
            <a:off x="3825688" y="2035123"/>
            <a:ext cx="4540623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Ⅳ.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언어 </a:t>
            </a: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JavaScript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 – UI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50784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48B3CF-EEDB-4B53-9565-665FD25D28E4}"/>
              </a:ext>
            </a:extLst>
          </p:cNvPr>
          <p:cNvSpPr/>
          <p:nvPr/>
        </p:nvSpPr>
        <p:spPr>
          <a:xfrm>
            <a:off x="968188" y="528917"/>
            <a:ext cx="10255624" cy="5800164"/>
          </a:xfrm>
          <a:custGeom>
            <a:avLst/>
            <a:gdLst>
              <a:gd name="connsiteX0" fmla="*/ 0 w 10255624"/>
              <a:gd name="connsiteY0" fmla="*/ 0 h 5800164"/>
              <a:gd name="connsiteX1" fmla="*/ 581152 w 10255624"/>
              <a:gd name="connsiteY1" fmla="*/ 0 h 5800164"/>
              <a:gd name="connsiteX2" fmla="*/ 1264860 w 10255624"/>
              <a:gd name="connsiteY2" fmla="*/ 0 h 5800164"/>
              <a:gd name="connsiteX3" fmla="*/ 1640900 w 10255624"/>
              <a:gd name="connsiteY3" fmla="*/ 0 h 5800164"/>
              <a:gd name="connsiteX4" fmla="*/ 2016939 w 10255624"/>
              <a:gd name="connsiteY4" fmla="*/ 0 h 5800164"/>
              <a:gd name="connsiteX5" fmla="*/ 2803204 w 10255624"/>
              <a:gd name="connsiteY5" fmla="*/ 0 h 5800164"/>
              <a:gd name="connsiteX6" fmla="*/ 3281800 w 10255624"/>
              <a:gd name="connsiteY6" fmla="*/ 0 h 5800164"/>
              <a:gd name="connsiteX7" fmla="*/ 3657839 w 10255624"/>
              <a:gd name="connsiteY7" fmla="*/ 0 h 5800164"/>
              <a:gd name="connsiteX8" fmla="*/ 4444104 w 10255624"/>
              <a:gd name="connsiteY8" fmla="*/ 0 h 5800164"/>
              <a:gd name="connsiteX9" fmla="*/ 4820143 w 10255624"/>
              <a:gd name="connsiteY9" fmla="*/ 0 h 5800164"/>
              <a:gd name="connsiteX10" fmla="*/ 5196183 w 10255624"/>
              <a:gd name="connsiteY10" fmla="*/ 0 h 5800164"/>
              <a:gd name="connsiteX11" fmla="*/ 6085004 w 10255624"/>
              <a:gd name="connsiteY11" fmla="*/ 0 h 5800164"/>
              <a:gd name="connsiteX12" fmla="*/ 6461043 w 10255624"/>
              <a:gd name="connsiteY12" fmla="*/ 0 h 5800164"/>
              <a:gd name="connsiteX13" fmla="*/ 7247308 w 10255624"/>
              <a:gd name="connsiteY13" fmla="*/ 0 h 5800164"/>
              <a:gd name="connsiteX14" fmla="*/ 7623347 w 10255624"/>
              <a:gd name="connsiteY14" fmla="*/ 0 h 5800164"/>
              <a:gd name="connsiteX15" fmla="*/ 8204499 w 10255624"/>
              <a:gd name="connsiteY15" fmla="*/ 0 h 5800164"/>
              <a:gd name="connsiteX16" fmla="*/ 8785651 w 10255624"/>
              <a:gd name="connsiteY16" fmla="*/ 0 h 5800164"/>
              <a:gd name="connsiteX17" fmla="*/ 9366803 w 10255624"/>
              <a:gd name="connsiteY17" fmla="*/ 0 h 5800164"/>
              <a:gd name="connsiteX18" fmla="*/ 10255624 w 10255624"/>
              <a:gd name="connsiteY18" fmla="*/ 0 h 5800164"/>
              <a:gd name="connsiteX19" fmla="*/ 10255624 w 10255624"/>
              <a:gd name="connsiteY19" fmla="*/ 586461 h 5800164"/>
              <a:gd name="connsiteX20" fmla="*/ 10255624 w 10255624"/>
              <a:gd name="connsiteY20" fmla="*/ 1056919 h 5800164"/>
              <a:gd name="connsiteX21" fmla="*/ 10255624 w 10255624"/>
              <a:gd name="connsiteY21" fmla="*/ 1643380 h 5800164"/>
              <a:gd name="connsiteX22" fmla="*/ 10255624 w 10255624"/>
              <a:gd name="connsiteY22" fmla="*/ 2287842 h 5800164"/>
              <a:gd name="connsiteX23" fmla="*/ 10255624 w 10255624"/>
              <a:gd name="connsiteY23" fmla="*/ 3048308 h 5800164"/>
              <a:gd name="connsiteX24" fmla="*/ 10255624 w 10255624"/>
              <a:gd name="connsiteY24" fmla="*/ 3750773 h 5800164"/>
              <a:gd name="connsiteX25" fmla="*/ 10255624 w 10255624"/>
              <a:gd name="connsiteY25" fmla="*/ 4453237 h 5800164"/>
              <a:gd name="connsiteX26" fmla="*/ 10255624 w 10255624"/>
              <a:gd name="connsiteY26" fmla="*/ 4923695 h 5800164"/>
              <a:gd name="connsiteX27" fmla="*/ 10255624 w 10255624"/>
              <a:gd name="connsiteY27" fmla="*/ 5800164 h 5800164"/>
              <a:gd name="connsiteX28" fmla="*/ 9777028 w 10255624"/>
              <a:gd name="connsiteY28" fmla="*/ 5800164 h 5800164"/>
              <a:gd name="connsiteX29" fmla="*/ 9093320 w 10255624"/>
              <a:gd name="connsiteY29" fmla="*/ 5800164 h 5800164"/>
              <a:gd name="connsiteX30" fmla="*/ 8204499 w 10255624"/>
              <a:gd name="connsiteY30" fmla="*/ 5800164 h 5800164"/>
              <a:gd name="connsiteX31" fmla="*/ 7725903 w 10255624"/>
              <a:gd name="connsiteY31" fmla="*/ 5800164 h 5800164"/>
              <a:gd name="connsiteX32" fmla="*/ 7247308 w 10255624"/>
              <a:gd name="connsiteY32" fmla="*/ 5800164 h 5800164"/>
              <a:gd name="connsiteX33" fmla="*/ 6768712 w 10255624"/>
              <a:gd name="connsiteY33" fmla="*/ 5800164 h 5800164"/>
              <a:gd name="connsiteX34" fmla="*/ 6187560 w 10255624"/>
              <a:gd name="connsiteY34" fmla="*/ 5800164 h 5800164"/>
              <a:gd name="connsiteX35" fmla="*/ 5503852 w 10255624"/>
              <a:gd name="connsiteY35" fmla="*/ 5800164 h 5800164"/>
              <a:gd name="connsiteX36" fmla="*/ 4717587 w 10255624"/>
              <a:gd name="connsiteY36" fmla="*/ 5800164 h 5800164"/>
              <a:gd name="connsiteX37" fmla="*/ 4136435 w 10255624"/>
              <a:gd name="connsiteY37" fmla="*/ 5800164 h 5800164"/>
              <a:gd name="connsiteX38" fmla="*/ 3452727 w 10255624"/>
              <a:gd name="connsiteY38" fmla="*/ 5800164 h 5800164"/>
              <a:gd name="connsiteX39" fmla="*/ 2769018 w 10255624"/>
              <a:gd name="connsiteY39" fmla="*/ 5800164 h 5800164"/>
              <a:gd name="connsiteX40" fmla="*/ 2085310 w 10255624"/>
              <a:gd name="connsiteY40" fmla="*/ 5800164 h 5800164"/>
              <a:gd name="connsiteX41" fmla="*/ 1196489 w 10255624"/>
              <a:gd name="connsiteY41" fmla="*/ 5800164 h 5800164"/>
              <a:gd name="connsiteX42" fmla="*/ 615337 w 10255624"/>
              <a:gd name="connsiteY42" fmla="*/ 5800164 h 5800164"/>
              <a:gd name="connsiteX43" fmla="*/ 0 w 10255624"/>
              <a:gd name="connsiteY43" fmla="*/ 5800164 h 5800164"/>
              <a:gd name="connsiteX44" fmla="*/ 0 w 10255624"/>
              <a:gd name="connsiteY44" fmla="*/ 5155701 h 5800164"/>
              <a:gd name="connsiteX45" fmla="*/ 0 w 10255624"/>
              <a:gd name="connsiteY45" fmla="*/ 4685244 h 5800164"/>
              <a:gd name="connsiteX46" fmla="*/ 0 w 10255624"/>
              <a:gd name="connsiteY46" fmla="*/ 4156784 h 5800164"/>
              <a:gd name="connsiteX47" fmla="*/ 0 w 10255624"/>
              <a:gd name="connsiteY47" fmla="*/ 3396318 h 5800164"/>
              <a:gd name="connsiteX48" fmla="*/ 0 w 10255624"/>
              <a:gd name="connsiteY48" fmla="*/ 2867859 h 5800164"/>
              <a:gd name="connsiteX49" fmla="*/ 0 w 10255624"/>
              <a:gd name="connsiteY49" fmla="*/ 2107393 h 5800164"/>
              <a:gd name="connsiteX50" fmla="*/ 0 w 10255624"/>
              <a:gd name="connsiteY50" fmla="*/ 1346927 h 5800164"/>
              <a:gd name="connsiteX51" fmla="*/ 0 w 10255624"/>
              <a:gd name="connsiteY51" fmla="*/ 586461 h 5800164"/>
              <a:gd name="connsiteX52" fmla="*/ 0 w 10255624"/>
              <a:gd name="connsiteY52" fmla="*/ 0 h 580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55624" h="5800164" extrusionOk="0">
                <a:moveTo>
                  <a:pt x="0" y="0"/>
                </a:moveTo>
                <a:cubicBezTo>
                  <a:pt x="132126" y="27764"/>
                  <a:pt x="306230" y="-14936"/>
                  <a:pt x="581152" y="0"/>
                </a:cubicBezTo>
                <a:cubicBezTo>
                  <a:pt x="856074" y="14936"/>
                  <a:pt x="1080259" y="-7895"/>
                  <a:pt x="1264860" y="0"/>
                </a:cubicBezTo>
                <a:cubicBezTo>
                  <a:pt x="1449461" y="7895"/>
                  <a:pt x="1554670" y="14648"/>
                  <a:pt x="1640900" y="0"/>
                </a:cubicBezTo>
                <a:cubicBezTo>
                  <a:pt x="1727130" y="-14648"/>
                  <a:pt x="1892010" y="8375"/>
                  <a:pt x="2016939" y="0"/>
                </a:cubicBezTo>
                <a:cubicBezTo>
                  <a:pt x="2141868" y="-8375"/>
                  <a:pt x="2500898" y="36336"/>
                  <a:pt x="2803204" y="0"/>
                </a:cubicBezTo>
                <a:cubicBezTo>
                  <a:pt x="3105511" y="-36336"/>
                  <a:pt x="3162182" y="-18201"/>
                  <a:pt x="3281800" y="0"/>
                </a:cubicBezTo>
                <a:cubicBezTo>
                  <a:pt x="3401418" y="18201"/>
                  <a:pt x="3541745" y="-18008"/>
                  <a:pt x="3657839" y="0"/>
                </a:cubicBezTo>
                <a:cubicBezTo>
                  <a:pt x="3773933" y="18008"/>
                  <a:pt x="4089325" y="8289"/>
                  <a:pt x="4444104" y="0"/>
                </a:cubicBezTo>
                <a:cubicBezTo>
                  <a:pt x="4798884" y="-8289"/>
                  <a:pt x="4706896" y="16476"/>
                  <a:pt x="4820143" y="0"/>
                </a:cubicBezTo>
                <a:cubicBezTo>
                  <a:pt x="4933390" y="-16476"/>
                  <a:pt x="5023707" y="-18776"/>
                  <a:pt x="5196183" y="0"/>
                </a:cubicBezTo>
                <a:cubicBezTo>
                  <a:pt x="5368659" y="18776"/>
                  <a:pt x="5650998" y="-8185"/>
                  <a:pt x="6085004" y="0"/>
                </a:cubicBezTo>
                <a:cubicBezTo>
                  <a:pt x="6519010" y="8185"/>
                  <a:pt x="6344755" y="-16779"/>
                  <a:pt x="6461043" y="0"/>
                </a:cubicBezTo>
                <a:cubicBezTo>
                  <a:pt x="6577331" y="16779"/>
                  <a:pt x="7028539" y="-37949"/>
                  <a:pt x="7247308" y="0"/>
                </a:cubicBezTo>
                <a:cubicBezTo>
                  <a:pt x="7466077" y="37949"/>
                  <a:pt x="7511096" y="11515"/>
                  <a:pt x="7623347" y="0"/>
                </a:cubicBezTo>
                <a:cubicBezTo>
                  <a:pt x="7735598" y="-11515"/>
                  <a:pt x="7981826" y="17641"/>
                  <a:pt x="8204499" y="0"/>
                </a:cubicBezTo>
                <a:cubicBezTo>
                  <a:pt x="8427172" y="-17641"/>
                  <a:pt x="8576312" y="-9191"/>
                  <a:pt x="8785651" y="0"/>
                </a:cubicBezTo>
                <a:cubicBezTo>
                  <a:pt x="8994990" y="9191"/>
                  <a:pt x="9245718" y="11046"/>
                  <a:pt x="9366803" y="0"/>
                </a:cubicBezTo>
                <a:cubicBezTo>
                  <a:pt x="9487888" y="-11046"/>
                  <a:pt x="9844153" y="30506"/>
                  <a:pt x="10255624" y="0"/>
                </a:cubicBezTo>
                <a:cubicBezTo>
                  <a:pt x="10238687" y="190815"/>
                  <a:pt x="10251051" y="449701"/>
                  <a:pt x="10255624" y="586461"/>
                </a:cubicBezTo>
                <a:cubicBezTo>
                  <a:pt x="10260197" y="723221"/>
                  <a:pt x="10252870" y="833709"/>
                  <a:pt x="10255624" y="1056919"/>
                </a:cubicBezTo>
                <a:cubicBezTo>
                  <a:pt x="10258378" y="1280129"/>
                  <a:pt x="10227489" y="1356607"/>
                  <a:pt x="10255624" y="1643380"/>
                </a:cubicBezTo>
                <a:cubicBezTo>
                  <a:pt x="10283759" y="1930153"/>
                  <a:pt x="10252382" y="2150725"/>
                  <a:pt x="10255624" y="2287842"/>
                </a:cubicBezTo>
                <a:cubicBezTo>
                  <a:pt x="10258866" y="2424959"/>
                  <a:pt x="10221520" y="2690908"/>
                  <a:pt x="10255624" y="3048308"/>
                </a:cubicBezTo>
                <a:cubicBezTo>
                  <a:pt x="10289728" y="3405708"/>
                  <a:pt x="10271510" y="3419242"/>
                  <a:pt x="10255624" y="3750773"/>
                </a:cubicBezTo>
                <a:cubicBezTo>
                  <a:pt x="10239738" y="4082304"/>
                  <a:pt x="10268224" y="4273381"/>
                  <a:pt x="10255624" y="4453237"/>
                </a:cubicBezTo>
                <a:cubicBezTo>
                  <a:pt x="10243024" y="4633093"/>
                  <a:pt x="10232500" y="4800729"/>
                  <a:pt x="10255624" y="4923695"/>
                </a:cubicBezTo>
                <a:cubicBezTo>
                  <a:pt x="10278748" y="5046661"/>
                  <a:pt x="10255176" y="5481463"/>
                  <a:pt x="10255624" y="5800164"/>
                </a:cubicBezTo>
                <a:cubicBezTo>
                  <a:pt x="10147115" y="5777907"/>
                  <a:pt x="9896643" y="5793496"/>
                  <a:pt x="9777028" y="5800164"/>
                </a:cubicBezTo>
                <a:cubicBezTo>
                  <a:pt x="9657413" y="5806832"/>
                  <a:pt x="9253396" y="5778977"/>
                  <a:pt x="9093320" y="5800164"/>
                </a:cubicBezTo>
                <a:cubicBezTo>
                  <a:pt x="8933244" y="5821351"/>
                  <a:pt x="8388845" y="5778047"/>
                  <a:pt x="8204499" y="5800164"/>
                </a:cubicBezTo>
                <a:cubicBezTo>
                  <a:pt x="8020153" y="5822281"/>
                  <a:pt x="7865409" y="5799884"/>
                  <a:pt x="7725903" y="5800164"/>
                </a:cubicBezTo>
                <a:cubicBezTo>
                  <a:pt x="7586397" y="5800444"/>
                  <a:pt x="7482394" y="5787383"/>
                  <a:pt x="7247308" y="5800164"/>
                </a:cubicBezTo>
                <a:cubicBezTo>
                  <a:pt x="7012222" y="5812945"/>
                  <a:pt x="6869538" y="5783612"/>
                  <a:pt x="6768712" y="5800164"/>
                </a:cubicBezTo>
                <a:cubicBezTo>
                  <a:pt x="6667886" y="5816716"/>
                  <a:pt x="6306694" y="5795811"/>
                  <a:pt x="6187560" y="5800164"/>
                </a:cubicBezTo>
                <a:cubicBezTo>
                  <a:pt x="6068426" y="5804517"/>
                  <a:pt x="5841145" y="5804490"/>
                  <a:pt x="5503852" y="5800164"/>
                </a:cubicBezTo>
                <a:cubicBezTo>
                  <a:pt x="5166559" y="5795838"/>
                  <a:pt x="5046731" y="5809181"/>
                  <a:pt x="4717587" y="5800164"/>
                </a:cubicBezTo>
                <a:cubicBezTo>
                  <a:pt x="4388444" y="5791147"/>
                  <a:pt x="4403528" y="5777193"/>
                  <a:pt x="4136435" y="5800164"/>
                </a:cubicBezTo>
                <a:cubicBezTo>
                  <a:pt x="3869342" y="5823135"/>
                  <a:pt x="3641766" y="5805482"/>
                  <a:pt x="3452727" y="5800164"/>
                </a:cubicBezTo>
                <a:cubicBezTo>
                  <a:pt x="3263688" y="5794846"/>
                  <a:pt x="3102983" y="5774742"/>
                  <a:pt x="2769018" y="5800164"/>
                </a:cubicBezTo>
                <a:cubicBezTo>
                  <a:pt x="2435053" y="5825586"/>
                  <a:pt x="2250766" y="5776071"/>
                  <a:pt x="2085310" y="5800164"/>
                </a:cubicBezTo>
                <a:cubicBezTo>
                  <a:pt x="1919854" y="5824257"/>
                  <a:pt x="1627618" y="5756342"/>
                  <a:pt x="1196489" y="5800164"/>
                </a:cubicBezTo>
                <a:cubicBezTo>
                  <a:pt x="765360" y="5843986"/>
                  <a:pt x="827070" y="5828653"/>
                  <a:pt x="615337" y="5800164"/>
                </a:cubicBezTo>
                <a:cubicBezTo>
                  <a:pt x="403604" y="5771675"/>
                  <a:pt x="284722" y="5821669"/>
                  <a:pt x="0" y="5800164"/>
                </a:cubicBezTo>
                <a:cubicBezTo>
                  <a:pt x="-8708" y="5526844"/>
                  <a:pt x="928" y="5428705"/>
                  <a:pt x="0" y="5155701"/>
                </a:cubicBezTo>
                <a:cubicBezTo>
                  <a:pt x="-928" y="4882697"/>
                  <a:pt x="-10140" y="4853625"/>
                  <a:pt x="0" y="4685244"/>
                </a:cubicBezTo>
                <a:cubicBezTo>
                  <a:pt x="10140" y="4516863"/>
                  <a:pt x="-19469" y="4373346"/>
                  <a:pt x="0" y="4156784"/>
                </a:cubicBezTo>
                <a:cubicBezTo>
                  <a:pt x="19469" y="3940222"/>
                  <a:pt x="20651" y="3746920"/>
                  <a:pt x="0" y="3396318"/>
                </a:cubicBezTo>
                <a:cubicBezTo>
                  <a:pt x="-20651" y="3045716"/>
                  <a:pt x="-23868" y="3076076"/>
                  <a:pt x="0" y="2867859"/>
                </a:cubicBezTo>
                <a:cubicBezTo>
                  <a:pt x="23868" y="2659642"/>
                  <a:pt x="-37660" y="2310939"/>
                  <a:pt x="0" y="2107393"/>
                </a:cubicBezTo>
                <a:cubicBezTo>
                  <a:pt x="37660" y="1903847"/>
                  <a:pt x="-23314" y="1563232"/>
                  <a:pt x="0" y="1346927"/>
                </a:cubicBezTo>
                <a:cubicBezTo>
                  <a:pt x="23314" y="1130622"/>
                  <a:pt x="17081" y="834664"/>
                  <a:pt x="0" y="586461"/>
                </a:cubicBezTo>
                <a:cubicBezTo>
                  <a:pt x="-17081" y="338258"/>
                  <a:pt x="13198" y="2653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33520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맵부분에서 마커 표시하는거 한 명</a:t>
            </a:r>
            <a:r>
              <a:rPr lang="en-US" altLang="ko-KR"/>
              <a:t>, </a:t>
            </a:r>
            <a:r>
              <a:rPr lang="ko-KR" altLang="en-US"/>
              <a:t>가격 비교하고 하이퍼링크 거는거 한명</a:t>
            </a:r>
            <a:r>
              <a:rPr lang="en-US" altLang="ko-KR"/>
              <a:t>, UI</a:t>
            </a:r>
            <a:r>
              <a:rPr lang="ko-KR" altLang="en-US"/>
              <a:t>쪽 한 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7EF0-B429-4534-8EDF-B4A0D93391DE}"/>
              </a:ext>
            </a:extLst>
          </p:cNvPr>
          <p:cNvSpPr txBox="1"/>
          <p:nvPr/>
        </p:nvSpPr>
        <p:spPr>
          <a:xfrm>
            <a:off x="3825688" y="2035123"/>
            <a:ext cx="4540623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Ⅴ.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역할 분배 </a:t>
            </a: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 부분 구현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마커 표시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구글맵에 연결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: 1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 조사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하이퍼링크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24394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9625FA2DC1CC478FDD0E5F5D6F6EFF" ma:contentTypeVersion="2" ma:contentTypeDescription="새 문서를 만듭니다." ma:contentTypeScope="" ma:versionID="aae2ad20fe91eb7c187edb42fa6d7f5b">
  <xsd:schema xmlns:xsd="http://www.w3.org/2001/XMLSchema" xmlns:xs="http://www.w3.org/2001/XMLSchema" xmlns:p="http://schemas.microsoft.com/office/2006/metadata/properties" xmlns:ns3="a0550dbc-eb80-42d3-9ddf-9db5228ea6ef" targetNamespace="http://schemas.microsoft.com/office/2006/metadata/properties" ma:root="true" ma:fieldsID="f4f9132007f483319911cda083b14154" ns3:_="">
    <xsd:import namespace="a0550dbc-eb80-42d3-9ddf-9db5228ea6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50dbc-eb80-42d3-9ddf-9db5228ea6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633B3-4228-496D-AECC-D4EAFFE97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550dbc-eb80-42d3-9ddf-9db5228ea6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980349-029D-46A6-AC19-D776BF7937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D0989D-54A4-4926-A468-70B634E7A44E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0550dbc-eb80-42d3-9ddf-9db5228ea6e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283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나눔스퀘어_ac</vt:lpstr>
      <vt:lpstr>나눔스퀘어_ac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영리</dc:creator>
  <cp:lastModifiedBy>영리</cp:lastModifiedBy>
  <cp:revision>84</cp:revision>
  <dcterms:created xsi:type="dcterms:W3CDTF">2021-05-18T07:36:25Z</dcterms:created>
  <dcterms:modified xsi:type="dcterms:W3CDTF">2021-05-20T09:40:40Z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0x010100099625FA2DC1CC478FDD0E5F5D6F6EFF</vt:lpwstr>
  </property>
</Properties>
</file>