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2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28,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69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28,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57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17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눈을 감고 쉬고 있는 여우">
            <a:extLst>
              <a:ext uri="{FF2B5EF4-FFF2-40B4-BE49-F238E27FC236}">
                <a16:creationId xmlns:a16="http://schemas.microsoft.com/office/drawing/2014/main" id="{518B184E-637A-40F7-9CEB-E32C17EB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4" b="10346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4D4F09-029E-4193-8D85-F76C802C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얄루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91C0D-FD3F-41AF-BDF4-DF2F2792A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796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293B21"/>
      </a:dk2>
      <a:lt2>
        <a:srgbClr val="E2E5E8"/>
      </a:lt2>
      <a:accent1>
        <a:srgbClr val="BB9C80"/>
      </a:accent1>
      <a:accent2>
        <a:srgbClr val="A8A273"/>
      </a:accent2>
      <a:accent3>
        <a:srgbClr val="99A67D"/>
      </a:accent3>
      <a:accent4>
        <a:srgbClr val="85AC76"/>
      </a:accent4>
      <a:accent5>
        <a:srgbClr val="82AC87"/>
      </a:accent5>
      <a:accent6>
        <a:srgbClr val="77AE95"/>
      </a:accent6>
      <a:hlink>
        <a:srgbClr val="5D85A8"/>
      </a:hlink>
      <a:folHlink>
        <a:srgbClr val="7F7F7F"/>
      </a:folHlink>
    </a:clrScheme>
    <a:fontScheme name="Custom 17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Microsoft GothicNeo Light</vt:lpstr>
      <vt:lpstr>Arial</vt:lpstr>
      <vt:lpstr>ArchiveVTI</vt:lpstr>
      <vt:lpstr>얄루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얄루</dc:title>
  <dc:creator>iamwotjr@naver.com</dc:creator>
  <cp:lastModifiedBy>iamwotjr@naver.com</cp:lastModifiedBy>
  <cp:revision>1</cp:revision>
  <dcterms:created xsi:type="dcterms:W3CDTF">2021-08-27T16:19:09Z</dcterms:created>
  <dcterms:modified xsi:type="dcterms:W3CDTF">2021-08-27T16:19:31Z</dcterms:modified>
</cp:coreProperties>
</file>