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9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C1D-F7D5-446C-A44D-7CD9A6EFA181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9B8D-FFB2-41B0-82B5-AB6C1B7A1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7647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人工智能的人权问题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人权：</a:t>
            </a:r>
            <a:r>
              <a:rPr lang="zh-CN" altLang="zh-CN" dirty="0"/>
              <a:t>人因其为人而应享有的权利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7089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人工智能脱胎于人类文化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71703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“人权”的概念服务于人类自身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5696" y="4653136"/>
            <a:ext cx="575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如果人工智能可融入人类，“意</a:t>
            </a:r>
            <a:r>
              <a:rPr lang="zh-CN" altLang="en-US" smtClean="0"/>
              <a:t>识”为何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8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</cp:revision>
  <dcterms:created xsi:type="dcterms:W3CDTF">2018-03-10T04:53:55Z</dcterms:created>
  <dcterms:modified xsi:type="dcterms:W3CDTF">2018-03-10T05:00:09Z</dcterms:modified>
</cp:coreProperties>
</file>