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sldIdLst>
    <p:sldId id="264" r:id="rId5"/>
    <p:sldId id="262" r:id="rId6"/>
    <p:sldId id="260" r:id="rId7"/>
    <p:sldId id="269" r:id="rId8"/>
    <p:sldId id="266" r:id="rId9"/>
    <p:sldId id="270" r:id="rId10"/>
    <p:sldId id="272" r:id="rId11"/>
    <p:sldId id="274" r:id="rId12"/>
    <p:sldId id="276" r:id="rId13"/>
    <p:sldId id="278" r:id="rId14"/>
    <p:sldId id="280" r:id="rId15"/>
    <p:sldId id="281" r:id="rId16"/>
    <p:sldId id="283" r:id="rId17"/>
    <p:sldId id="285" r:id="rId18"/>
    <p:sldId id="286" r:id="rId19"/>
    <p:sldId id="287" r:id="rId20"/>
    <p:sldId id="288" r:id="rId21"/>
    <p:sldId id="290" r:id="rId22"/>
    <p:sldId id="292" r:id="rId23"/>
    <p:sldId id="294" r:id="rId24"/>
    <p:sldId id="295" r:id="rId25"/>
    <p:sldId id="297" r:id="rId26"/>
    <p:sldId id="299" r:id="rId27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0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tags" Target="tags/tag490.xml"/><Relationship Id="rId34" Type="http://schemas.openxmlformats.org/officeDocument/2006/relationships/customXml" Target="../customXml/item2.xml"/><Relationship Id="rId33" Type="http://schemas.openxmlformats.org/officeDocument/2006/relationships/customXml" Target="../customXml/item1.xml"/><Relationship Id="rId32" Type="http://schemas.openxmlformats.org/officeDocument/2006/relationships/customXmlProps" Target="../customXml/itemProps488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258.xml"/><Relationship Id="rId3" Type="http://schemas.openxmlformats.org/officeDocument/2006/relationships/image" Target="../media/image1.png"/><Relationship Id="rId2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260.xml"/><Relationship Id="rId3" Type="http://schemas.openxmlformats.org/officeDocument/2006/relationships/image" Target="../media/image2.png"/><Relationship Id="rId2" Type="http://schemas.openxmlformats.org/officeDocument/2006/relationships/tags" Target="../tags/tag259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image" Target="../media/image2.png"/><Relationship Id="rId4" Type="http://schemas.openxmlformats.org/officeDocument/2006/relationships/tags" Target="../tags/tag262.xml"/><Relationship Id="rId3" Type="http://schemas.openxmlformats.org/officeDocument/2006/relationships/image" Target="../media/image3.png"/><Relationship Id="rId2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tags" Target="../tags/tag267.xml"/><Relationship Id="rId3" Type="http://schemas.openxmlformats.org/officeDocument/2006/relationships/image" Target="../media/image2.png"/><Relationship Id="rId2" Type="http://schemas.openxmlformats.org/officeDocument/2006/relationships/tags" Target="../tags/tag26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tags" Target="../tags/tag269.xml"/><Relationship Id="rId3" Type="http://schemas.openxmlformats.org/officeDocument/2006/relationships/image" Target="../media/image2.png"/><Relationship Id="rId2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271.xml"/><Relationship Id="rId3" Type="http://schemas.openxmlformats.org/officeDocument/2006/relationships/image" Target="../media/image4.png"/><Relationship Id="rId2" Type="http://schemas.openxmlformats.org/officeDocument/2006/relationships/tags" Target="../tags/tag27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tags" Target="../tags/tag273.xml"/><Relationship Id="rId3" Type="http://schemas.openxmlformats.org/officeDocument/2006/relationships/image" Target="../media/image2.png"/><Relationship Id="rId2" Type="http://schemas.openxmlformats.org/officeDocument/2006/relationships/tags" Target="../tags/tag27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4" Type="http://schemas.openxmlformats.org/officeDocument/2006/relationships/tags" Target="../tags/tag275.xml"/><Relationship Id="rId3" Type="http://schemas.openxmlformats.org/officeDocument/2006/relationships/image" Target="../media/image2.png"/><Relationship Id="rId2" Type="http://schemas.openxmlformats.org/officeDocument/2006/relationships/tags" Target="../tags/tag274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tags" Target="../tags/tag277.xml"/><Relationship Id="rId3" Type="http://schemas.openxmlformats.org/officeDocument/2006/relationships/image" Target="../media/image2.png"/><Relationship Id="rId2" Type="http://schemas.openxmlformats.org/officeDocument/2006/relationships/tags" Target="../tags/tag276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image" Target="../media/image1.png"/><Relationship Id="rId2" Type="http://schemas.openxmlformats.org/officeDocument/2006/relationships/tags" Target="../tags/tag278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image" Target="../media/image2.png"/><Relationship Id="rId2" Type="http://schemas.openxmlformats.org/officeDocument/2006/relationships/tags" Target="../tags/tag282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image" Target="../media/image2.png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0" Type="http://schemas.openxmlformats.org/officeDocument/2006/relationships/tags" Target="../tags/tag29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image" Target="../media/image2.png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image" Target="../media/image2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tags" Target="../tags/tag318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image" Target="../media/image2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image" Target="../media/image2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3" Type="http://schemas.openxmlformats.org/officeDocument/2006/relationships/tags" Target="../tags/tag333.xml"/><Relationship Id="rId12" Type="http://schemas.openxmlformats.org/officeDocument/2006/relationships/tags" Target="../tags/tag33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image" Target="../media/image2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"/>
            <a:ext cx="12192000" cy="6856796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762006" y="2063398"/>
            <a:ext cx="4826038" cy="17875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1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8716384" y="1811319"/>
            <a:ext cx="3234916" cy="3235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508639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8"/>
            </p:custDataLst>
          </p:nvPr>
        </p:nvSpPr>
        <p:spPr>
          <a:xfrm>
            <a:off x="508639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98080" y="1234440"/>
            <a:ext cx="4388531" cy="4389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"/>
            <a:ext cx="12192000" cy="685679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876306" y="1781108"/>
            <a:ext cx="4578388" cy="6428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9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2587151"/>
            <a:ext cx="4826038" cy="1076960"/>
          </a:xfr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762006" y="1781108"/>
            <a:ext cx="4826038" cy="6428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tags" Target="../tags/tag254.xml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51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3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image" Target="../media/image17.png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" Type="http://schemas.openxmlformats.org/officeDocument/2006/relationships/tags" Target="../tags/tag40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image" Target="../media/image18.png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1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30.xml"/><Relationship Id="rId7" Type="http://schemas.openxmlformats.org/officeDocument/2006/relationships/image" Target="../media/image19.png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" Type="http://schemas.openxmlformats.org/officeDocument/2006/relationships/tags" Target="../tags/tag42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image" Target="../media/image20.png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38.xml"/><Relationship Id="rId1" Type="http://schemas.openxmlformats.org/officeDocument/2006/relationships/tags" Target="../tags/tag4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44.xml"/><Relationship Id="rId6" Type="http://schemas.openxmlformats.org/officeDocument/2006/relationships/tags" Target="../tags/tag443.xml"/><Relationship Id="rId5" Type="http://schemas.openxmlformats.org/officeDocument/2006/relationships/image" Target="../media/image22.png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4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6.xml"/><Relationship Id="rId3" Type="http://schemas.openxmlformats.org/officeDocument/2006/relationships/hyperlink" Target="https://www.bilibili.com/video/BV14U4y1J76i/?spm_id_from=333.788&amp;vd_source=16de124e72395ec6c269600e5b79fbd7" TargetMode="Externa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hyperlink" Target="https://github.com/rswier/c4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53.xml"/><Relationship Id="rId6" Type="http://schemas.openxmlformats.org/officeDocument/2006/relationships/tags" Target="../tags/tag452.xml"/><Relationship Id="rId5" Type="http://schemas.openxmlformats.org/officeDocument/2006/relationships/image" Target="../media/image29.png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tags" Target="../tags/tag44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59.xml"/><Relationship Id="rId7" Type="http://schemas.openxmlformats.org/officeDocument/2006/relationships/image" Target="../media/image31.png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image" Target="../media/image30.png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" Type="http://schemas.openxmlformats.org/officeDocument/2006/relationships/tags" Target="../tags/tag4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55.xml"/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hyperlink" Target="https://github.com/iamwsll/SimpleCompiler" TargetMode="External"/><Relationship Id="rId4" Type="http://schemas.openxmlformats.org/officeDocument/2006/relationships/tags" Target="../tags/tag351.xml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0" Type="http://schemas.openxmlformats.org/officeDocument/2006/relationships/slideLayout" Target="../slideLayouts/slideLayout25.xml"/><Relationship Id="rId1" Type="http://schemas.openxmlformats.org/officeDocument/2006/relationships/tags" Target="../tags/tag34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68.xml"/><Relationship Id="rId8" Type="http://schemas.openxmlformats.org/officeDocument/2006/relationships/tags" Target="../tags/tag467.xml"/><Relationship Id="rId7" Type="http://schemas.openxmlformats.org/officeDocument/2006/relationships/tags" Target="../tags/tag466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3" Type="http://schemas.openxmlformats.org/officeDocument/2006/relationships/tags" Target="../tags/tag462.xml"/><Relationship Id="rId2" Type="http://schemas.openxmlformats.org/officeDocument/2006/relationships/tags" Target="../tags/tag46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70.xml"/><Relationship Id="rId11" Type="http://schemas.openxmlformats.org/officeDocument/2006/relationships/tags" Target="../tags/tag469.xml"/><Relationship Id="rId10" Type="http://schemas.openxmlformats.org/officeDocument/2006/relationships/image" Target="../media/image32.png"/><Relationship Id="rId1" Type="http://schemas.openxmlformats.org/officeDocument/2006/relationships/tags" Target="../tags/tag46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7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tags" Target="../tags/tag477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image" Target="../media/image36.png"/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78.xml"/><Relationship Id="rId1" Type="http://schemas.openxmlformats.org/officeDocument/2006/relationships/tags" Target="../tags/tag47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" Type="http://schemas.openxmlformats.org/officeDocument/2006/relationships/hyperlink" Target="https://github.com/iamwsll/SimpleCompiler&#13;" TargetMode="External"/><Relationship Id="rId7" Type="http://schemas.openxmlformats.org/officeDocument/2006/relationships/tags" Target="../tags/tag485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" Type="http://schemas.openxmlformats.org/officeDocument/2006/relationships/tags" Target="../tags/tag482.xml"/><Relationship Id="rId3" Type="http://schemas.openxmlformats.org/officeDocument/2006/relationships/tags" Target="../tags/tag481.xml"/><Relationship Id="rId2" Type="http://schemas.openxmlformats.org/officeDocument/2006/relationships/tags" Target="../tags/tag48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87.xml"/><Relationship Id="rId1" Type="http://schemas.openxmlformats.org/officeDocument/2006/relationships/tags" Target="../tags/tag47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35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image" Target="../media/image8.png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5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image" Target="../media/image9.png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image" Target="../media/image10.png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image" Target="../media/image11.png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8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image" Target="../media/image14.png"/><Relationship Id="rId7" Type="http://schemas.openxmlformats.org/officeDocument/2006/relationships/tags" Target="../tags/tag394.xml"/><Relationship Id="rId6" Type="http://schemas.openxmlformats.org/officeDocument/2006/relationships/image" Target="../media/image13.png"/><Relationship Id="rId5" Type="http://schemas.openxmlformats.org/officeDocument/2006/relationships/tags" Target="../tags/tag393.xml"/><Relationship Id="rId4" Type="http://schemas.openxmlformats.org/officeDocument/2006/relationships/image" Target="../media/image12.png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99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9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image" Target="../media/image16.png"/><Relationship Id="rId5" Type="http://schemas.openxmlformats.org/officeDocument/2006/relationships/tags" Target="../tags/tag403.xml"/><Relationship Id="rId4" Type="http://schemas.openxmlformats.org/officeDocument/2006/relationships/image" Target="../media/image15.png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8.xml"/><Relationship Id="rId10" Type="http://schemas.openxmlformats.org/officeDocument/2006/relationships/tags" Target="../tags/tag407.xml"/><Relationship Id="rId1" Type="http://schemas.openxmlformats.org/officeDocument/2006/relationships/tags" Target="../tags/tag4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762006" y="2063396"/>
            <a:ext cx="4826038" cy="1421778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zh-CN" sz="4200" spc="260">
                <a:solidFill>
                  <a:schemeClr val="dk1">
                    <a:lumMod val="85000"/>
                    <a:lumOff val="15000"/>
                  </a:schemeClr>
                </a:solidFill>
                <a:cs typeface="汉仪旗黑-85S" panose="00020600040101010101" pitchFamily="18" charset="-122"/>
              </a:rPr>
              <a:t>WQHCompiler</a:t>
            </a:r>
            <a:endParaRPr lang="en-US" altLang="zh-CN" sz="4200" spc="260">
              <a:solidFill>
                <a:schemeClr val="dk1">
                  <a:lumMod val="85000"/>
                  <a:lumOff val="15000"/>
                </a:schemeClr>
              </a:solidFill>
              <a:cs typeface="汉仪旗黑-85S" panose="00020600040101010101" pitchFamily="18" charset="-122"/>
            </a:endParaRPr>
          </a:p>
        </p:txBody>
      </p:sp>
      <p:sp>
        <p:nvSpPr>
          <p:cNvPr id="7" name="副标题 4"/>
          <p:cNvSpPr txBox="1"/>
          <p:nvPr>
            <p:custDataLst>
              <p:tags r:id="rId2"/>
            </p:custDataLst>
          </p:nvPr>
        </p:nvSpPr>
        <p:spPr>
          <a:xfrm>
            <a:off x="762006" y="3597190"/>
            <a:ext cx="4826035" cy="119741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5750" algn="l" defTabSz="914400" rtl="0" fontAlgn="ctr">
              <a:lnSpc>
                <a:spcPct val="120000"/>
              </a:lnSpc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kumimoji="0" lang="zh-CN" altLang="en-US" sz="1600" b="0" i="0" spc="8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cs typeface="+mn-cs"/>
              </a:rPr>
              <a:t>设计思路与功能演示</a:t>
            </a:r>
            <a:endParaRPr kumimoji="0" lang="zh-CN" altLang="en-US" sz="1600" b="0" i="0" spc="8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cs typeface="+mn-cs"/>
            </a:endParaRPr>
          </a:p>
          <a:p>
            <a:pPr marL="0" marR="0" lvl="0" indent="-285750" algn="l" defTabSz="914400" rtl="0" fontAlgn="ctr">
              <a:lnSpc>
                <a:spcPct val="120000"/>
              </a:lnSpc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kumimoji="0" lang="zh-CN" altLang="en-US" sz="1600" b="0" i="0" spc="8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cs typeface="+mn-cs"/>
              </a:rPr>
              <a:t>南京大学 信息与计算科学（强基计划）</a:t>
            </a:r>
            <a:endParaRPr kumimoji="0" lang="zh-CN" altLang="en-US" sz="1600" b="0" i="0" spc="8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cs typeface="+mn-cs"/>
            </a:endParaRPr>
          </a:p>
          <a:p>
            <a:pPr marL="0" marR="0" lvl="0" indent="-285750" algn="l" defTabSz="914400" rtl="0" fontAlgn="ctr">
              <a:lnSpc>
                <a:spcPct val="120000"/>
              </a:lnSpc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kumimoji="0" lang="zh-CN" altLang="en-US" sz="1600" b="0" i="0" spc="8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cs typeface="+mn-cs"/>
              </a:rPr>
              <a:t>王庆恒</a:t>
            </a:r>
            <a:endParaRPr kumimoji="0" lang="zh-CN" altLang="en-US" sz="1600" b="0" i="0" spc="8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09559" y="1219210"/>
            <a:ext cx="2743213" cy="295656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函数多层递归演示</a:t>
            </a:r>
            <a:endParaRPr lang="zh-CN" altLang="en-US" sz="5400" b="1" spc="3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622180" y="609486"/>
            <a:ext cx="6910070" cy="56390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4560">
                <a:moveTo>
                  <a:pt x="0" y="0"/>
                </a:moveTo>
                <a:lnTo>
                  <a:pt x="11040" y="0"/>
                </a:lnTo>
                <a:lnTo>
                  <a:pt x="1104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698460" y="4480578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100" b="1" spc="15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测试程序编译运行后的结果</a:t>
            </a:r>
            <a:endParaRPr lang="zh-CN" altLang="en-US" sz="3100" b="1" spc="15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559840" y="714375"/>
            <a:ext cx="7022643" cy="54292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100" b="1" spc="15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测试程序编译运行后的结果</a:t>
            </a:r>
            <a:endParaRPr lang="zh-CN" altLang="en-US" sz="3100" b="1" spc="15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1135" y="403225"/>
            <a:ext cx="7592695" cy="60515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00" b="1" spc="37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实现快速排序</a:t>
            </a:r>
            <a:endParaRPr lang="zh-CN" altLang="en-US" sz="5300" b="1" spc="37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6122670" y="309245"/>
            <a:ext cx="3826510" cy="62401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930" y="3962400"/>
            <a:ext cx="9385300" cy="21653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09562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设计思路与原理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609600" y="1535382"/>
            <a:ext cx="4340860" cy="4713135"/>
          </a:xfrm>
          <a:prstGeom prst="roundRect">
            <a:avLst>
              <a:gd name="adj" fmla="val 8890"/>
            </a:avLst>
          </a:prstGeom>
          <a:effectLst>
            <a:outerShdw blurRad="279400" dist="88900" dir="2700000" algn="tl" rotWithShape="0">
              <a:srgbClr val="000000">
                <a:alpha val="10000"/>
              </a:srgbClr>
            </a:outerShdw>
          </a:effectLst>
        </p:spPr>
      </p:pic>
      <p:sp>
        <p:nvSpPr>
          <p:cNvPr id="15" name="Title 6"/>
          <p:cNvSpPr txBox="1"/>
          <p:nvPr>
            <p:custDataLst>
              <p:tags r:id="rId6"/>
            </p:custDataLst>
          </p:nvPr>
        </p:nvSpPr>
        <p:spPr>
          <a:xfrm>
            <a:off x="6325870" y="1535430"/>
            <a:ext cx="5442585" cy="47129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Log.h 进行日志记录，以便于定位语法错误</a:t>
            </a:r>
            <a:endParaRPr lang="en-US" altLang="zh-CN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Token.h 进行词法分析</a:t>
            </a:r>
            <a:endParaRPr lang="en-US" altLang="zh-CN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Parser.h 和 StateMent.h进行语法和语义分析</a:t>
            </a:r>
            <a:endParaRPr lang="en-US" altLang="zh-CN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VM.h 进行字节码的解析和执行</a:t>
            </a:r>
            <a:endParaRPr lang="en-US" altLang="zh-CN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2170" y="1377950"/>
            <a:ext cx="5554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设计的流程：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词法分析-语法分析-语义分析-生成虚拟机字节码-虚拟机执行</a:t>
            </a:r>
            <a:endParaRPr lang="zh-CN" altLang="en-US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76595" y="4508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进程地址空间设计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682625"/>
            <a:ext cx="3765550" cy="612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748790"/>
            <a:ext cx="5768340" cy="10140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4185" y="3646170"/>
            <a:ext cx="5259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代码区：存储我们生成的字节码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栈区：用于给函数提供栈空间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数据区：用来记录字符串等数据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堆区：未实现，提供的</a:t>
            </a:r>
            <a:r>
              <a:rPr lang="en-US" altLang="zh-CN"/>
              <a:t>malloc</a:t>
            </a:r>
            <a:r>
              <a:rPr lang="zh-CN" altLang="en-US"/>
              <a:t>是在编译器本身的堆区开辟空间的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12435" y="501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寄存器设计和函数调用逻辑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1162685"/>
            <a:ext cx="3263265" cy="1144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7910" y="1098550"/>
            <a:ext cx="6214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pc</a:t>
            </a:r>
            <a:r>
              <a:rPr lang="zh-CN" altLang="en-US"/>
              <a:t>寄存器：指向当前运行的代码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bp sp</a:t>
            </a:r>
            <a:r>
              <a:rPr lang="zh-CN" altLang="en-US"/>
              <a:t>寄存器：维护当前函数栈桢的栈底和栈顶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ax</a:t>
            </a:r>
            <a:r>
              <a:rPr lang="zh-CN" altLang="en-US"/>
              <a:t>寄存器：通用寄存器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11755" y="2887345"/>
            <a:ext cx="9755505" cy="1655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VM函数调用逻辑：在进程地址空间模型图中，最底下是0地址，最上面是最大地址。然后在此基础上，代码区是向上生长的，栈区是向下生长的。</a:t>
            </a:r>
            <a:endParaRPr lang="zh-CN" altLang="en-US"/>
          </a:p>
          <a:p>
            <a:r>
              <a:rPr lang="zh-CN" altLang="en-US"/>
              <a:t>一个函数从上到下依次是：形参，返回地址（pc指针返回后应该指向的位置），栈底（bp目前指向的位置）（内部存储了当前栈桢释放后，bp应该跳转的位置）局部变量存储，栈顶 sp</a:t>
            </a:r>
            <a:endParaRPr lang="zh-CN" altLang="en-US"/>
          </a:p>
          <a:p>
            <a:r>
              <a:rPr lang="zh-CN" altLang="en-US"/>
              <a:t>每当push的时候，就会把一个数据放到栈顶，然后sp--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355"/>
            <a:ext cx="2692400" cy="3594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82315" y="4868545"/>
            <a:ext cx="560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过程详细视频：</a:t>
            </a:r>
            <a:r>
              <a:rPr lang="zh-CN" altLang="en-US">
                <a:hlinkClick r:id="rId3" action="ppaction://hlinkfile"/>
              </a:rPr>
              <a:t>bilibli：700行手写编译器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0465" y="45339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虚拟机指令集设计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3455" y="821690"/>
            <a:ext cx="1046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一种基于x86-64指令集的指令集架构，来自</a:t>
            </a:r>
            <a:r>
              <a:rPr lang="zh-CN" altLang="en-US">
                <a:hlinkClick r:id="rId1" action="ppaction://hlinkfile"/>
              </a:rPr>
              <a:t>https://github.com/rswier/c4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" y="1299210"/>
            <a:ext cx="10262870" cy="5363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1252220"/>
            <a:ext cx="10877550" cy="5410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9562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程序分析--词法分析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609600" y="2040573"/>
            <a:ext cx="7239000" cy="3538855"/>
          </a:xfrm>
          <a:prstGeom prst="roundRect">
            <a:avLst>
              <a:gd name="adj" fmla="val 8890"/>
            </a:avLst>
          </a:prstGeom>
          <a:effectLst>
            <a:outerShdw blurRad="279400" dist="88900" dir="2700000" algn="tl" rotWithShape="0">
              <a:srgbClr val="000000">
                <a:alpha val="10000"/>
              </a:srgbClr>
            </a:outerShdw>
          </a:effectLst>
        </p:spPr>
      </p:pic>
      <p:sp>
        <p:nvSpPr>
          <p:cNvPr id="16" name="Title 6"/>
          <p:cNvSpPr txBox="1"/>
          <p:nvPr>
            <p:custDataLst>
              <p:tags r:id="rId6"/>
            </p:custDataLst>
          </p:nvPr>
        </p:nvSpPr>
        <p:spPr>
          <a:xfrm>
            <a:off x="8305800" y="1535382"/>
            <a:ext cx="3276600" cy="47131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  void char int enum if else while return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基本内置类型   int char。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基本类型的复合类型int* char**。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 call：这里作为关键字解析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标识符：变量、函数名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字面量：整数字面量，字符串字面量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操作符：= ?: || &amp;&amp; | ^ &amp; == != &lt; &gt; &lt;= &gt;= &lt;&lt; &gt;&gt; + - * / % ++ -- [] () {}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可忽略的字符：注释，space，tab，CR LF等空白符，非ASCII编码。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914360" y="1013143"/>
            <a:ext cx="6343688" cy="14370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7440">
                <a:moveTo>
                  <a:pt x="0" y="0"/>
                </a:moveTo>
                <a:lnTo>
                  <a:pt x="7680" y="0"/>
                </a:lnTo>
                <a:lnTo>
                  <a:pt x="768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7562852" y="1066784"/>
            <a:ext cx="3714788" cy="10653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8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程序分析--语法分析</a:t>
            </a:r>
            <a:endParaRPr lang="zh-CN" altLang="en-US" sz="2400" spc="18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7562852" y="2284492"/>
            <a:ext cx="3714788" cy="350672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主体采用EBNF文法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函数调用、变量声明等部分使用递归下降法进行分析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表达式使用优先级爬山的方式分析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590" y="2660015"/>
            <a:ext cx="6096635" cy="353441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914407" y="1981221"/>
            <a:ext cx="24384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项目基本信息</a:t>
            </a:r>
            <a:endParaRPr lang="zh-CN" altLang="en-US" sz="4000" b="1" spc="24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itle 6"/>
          <p:cNvSpPr txBox="1"/>
          <p:nvPr>
            <p:custDataLst>
              <p:tags r:id="rId4"/>
            </p:custDataLst>
          </p:nvPr>
        </p:nvSpPr>
        <p:spPr>
          <a:xfrm>
            <a:off x="3962432" y="670554"/>
            <a:ext cx="7620051" cy="551689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项目github地址</a:t>
            </a: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5" action="ppaction://hlinkfile"/>
              </a:rPr>
              <a:t>https://github.com/iamwsll/SimpleCompiler</a:t>
            </a:r>
            <a:r>
              <a:rPr altLang="zh-CN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总计</a:t>
            </a:r>
            <a:r>
              <a:rPr altLang="zh-CN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</a:t>
            </a: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多行代码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highlight>
                <a:srgbClr val="FFFF00"/>
              </a:highligh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最终实现的一种类C式的语言，支持以下特性：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基本的数据类型 int char 指针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自定义类型 enum(匿名 命名) struct union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控制流语句：if-else while for do-while goto break continue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常见的运算符 , = ?: || &amp;&amp; | ^ &amp; == != &lt; &gt; &lt;= &gt;= &lt;&lt; &gt;&gt; + - * / % ++ -- [] () . -&gt;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支持自定义函数，包括函数的前向声明，以及各种函数嵌套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支持以下库函数：printf,scanf,malloc,free,memset,memcmp,memcpy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OnePass的设计，只对源代码进行一次解析，直接生成虚拟机代码。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支持g++/gcc MVSC(即VS2022系列IDE) 32位和64位的机器，具有良好的跨平台特性。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优异的报错与日志功能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debug模式：你可以开启debug模式，这样会自动在程序运行路径下看到"compile_record" 和 "running_code_record" 两份文件，分别记录了编译时源代码中每条语句对应生成的中间代码，以及虚拟机将要执行的代码。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371611" y="5"/>
            <a:ext cx="1524012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1371611" y="1676418"/>
            <a:ext cx="1524012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371611" y="4267184"/>
            <a:ext cx="1524012" cy="2590816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直角三角形 14"/>
          <p:cNvSpPr/>
          <p:nvPr>
            <p:custDataLst>
              <p:tags r:id="rId3"/>
            </p:custDataLst>
          </p:nvPr>
        </p:nvSpPr>
        <p:spPr>
          <a:xfrm rot="16200000">
            <a:off x="8244969" y="2910965"/>
            <a:ext cx="5026169" cy="2867890"/>
          </a:xfrm>
          <a:prstGeom prst="rtTriangle">
            <a:avLst/>
          </a:prstGeom>
          <a:pattFill prst="zigZ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4339772"/>
            <a:ext cx="12192000" cy="2518228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8610586" y="509526"/>
            <a:ext cx="3581415" cy="6348469"/>
          </a:xfrm>
          <a:custGeom>
            <a:avLst/>
            <a:gdLst>
              <a:gd name="connsiteX0" fmla="*/ 3581415 w 3581415"/>
              <a:gd name="connsiteY0" fmla="*/ 0 h 6348469"/>
              <a:gd name="connsiteX1" fmla="*/ 3581415 w 3581415"/>
              <a:gd name="connsiteY1" fmla="*/ 435960 h 6348469"/>
              <a:gd name="connsiteX2" fmla="*/ 245942 w 3581415"/>
              <a:gd name="connsiteY2" fmla="*/ 6348469 h 6348469"/>
              <a:gd name="connsiteX3" fmla="*/ 0 w 3581415"/>
              <a:gd name="connsiteY3" fmla="*/ 6348469 h 634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15" h="6348469">
                <a:moveTo>
                  <a:pt x="3581415" y="0"/>
                </a:moveTo>
                <a:lnTo>
                  <a:pt x="3581415" y="435960"/>
                </a:lnTo>
                <a:lnTo>
                  <a:pt x="245942" y="6348469"/>
                </a:lnTo>
                <a:lnTo>
                  <a:pt x="0" y="634846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任意多边形: 形状 21"/>
          <p:cNvSpPr/>
          <p:nvPr>
            <p:custDataLst>
              <p:tags r:id="rId6"/>
            </p:custDataLst>
          </p:nvPr>
        </p:nvSpPr>
        <p:spPr>
          <a:xfrm rot="10800000">
            <a:off x="10205206" y="-27942"/>
            <a:ext cx="1799923" cy="1189480"/>
          </a:xfrm>
          <a:custGeom>
            <a:avLst/>
            <a:gdLst>
              <a:gd name="connsiteX0" fmla="*/ 3261856 w 3261856"/>
              <a:gd name="connsiteY0" fmla="*/ 2155600 h 2155600"/>
              <a:gd name="connsiteX1" fmla="*/ 2154270 w 3261856"/>
              <a:gd name="connsiteY1" fmla="*/ 2155600 h 2155600"/>
              <a:gd name="connsiteX2" fmla="*/ 1630929 w 3261856"/>
              <a:gd name="connsiteY2" fmla="*/ 1463900 h 2155600"/>
              <a:gd name="connsiteX3" fmla="*/ 1107588 w 3261856"/>
              <a:gd name="connsiteY3" fmla="*/ 2155600 h 2155600"/>
              <a:gd name="connsiteX4" fmla="*/ 0 w 3261856"/>
              <a:gd name="connsiteY4" fmla="*/ 2155600 h 2155600"/>
              <a:gd name="connsiteX5" fmla="*/ 1630928 w 3261856"/>
              <a:gd name="connsiteY5" fmla="*/ 0 h 21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1856" h="2155600">
                <a:moveTo>
                  <a:pt x="3261856" y="2155600"/>
                </a:moveTo>
                <a:lnTo>
                  <a:pt x="2154270" y="2155600"/>
                </a:lnTo>
                <a:lnTo>
                  <a:pt x="1630929" y="1463900"/>
                </a:lnTo>
                <a:lnTo>
                  <a:pt x="1107588" y="2155600"/>
                </a:lnTo>
                <a:lnTo>
                  <a:pt x="0" y="2155600"/>
                </a:lnTo>
                <a:lnTo>
                  <a:pt x="1630928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670560" y="1233805"/>
            <a:ext cx="10852150" cy="295656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在未开始解析前就将将关键字扫描到符号表中。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系统调用同样会这样做，不过会被识别为系统调用，方便生成虚拟机指令。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需要特地记录main函数的符号表记录，方便以main函数作为入口开始执行程序。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在词法分析中就遇到一个标识符会去符号表中查找是否已经被定义，如果没有则会创建新的记录。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枚举值作为常量被添加到符号表。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在处理局部变量对全局变量的作用域覆盖时，符号表发挥作用，进入函数后，会将函数内定义的与全局变量同名的局部变量保存起来，离开函数时恢复。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4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局部变量将使用相对bp地址来记录，生成代码使用LEA指令取到地址，全局变量则使用绝对地址。</a:t>
            </a:r>
            <a:endParaRPr lang="zh-CN" altLang="en-US" sz="1300" spc="4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平行四边形 13"/>
          <p:cNvSpPr/>
          <p:nvPr>
            <p:custDataLst>
              <p:tags r:id="rId8"/>
            </p:custDataLst>
          </p:nvPr>
        </p:nvSpPr>
        <p:spPr>
          <a:xfrm>
            <a:off x="3207658" y="4339772"/>
            <a:ext cx="3947886" cy="2518228"/>
          </a:xfrm>
          <a:prstGeom prst="parallelogram">
            <a:avLst>
              <a:gd name="adj" fmla="val 58756"/>
            </a:avLst>
          </a:prstGeom>
          <a:solidFill>
            <a:schemeClr val="dk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 descr="C:\Users\2GGTFQ2\Desktop\图片库\已购买-压缩\132378028.jpg132378028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21068" y="4655820"/>
            <a:ext cx="10480675" cy="188595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70560" y="509270"/>
            <a:ext cx="105664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程序分析--符号表与语义分析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2180" y="7169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程序分析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--DEBUG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模式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180" y="1619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2150110"/>
            <a:ext cx="9620250" cy="228600"/>
          </a:xfrm>
          <a:prstGeom prst="rect">
            <a:avLst/>
          </a:prstGeom>
        </p:spPr>
      </p:pic>
      <p:pic>
        <p:nvPicPr>
          <p:cNvPr id="5" name="F35B0BEE-F18A-47BB-8FCB-E00DA2F2635D-1" descr="C:/Users/wsll/AppData/Local/Temp/wpp.gbnZQn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2696210"/>
            <a:ext cx="2710180" cy="390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20" y="2540635"/>
            <a:ext cx="2961005" cy="41789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457159" y="1648143"/>
            <a:ext cx="4457738" cy="35617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8880">
                <a:moveTo>
                  <a:pt x="0" y="0"/>
                </a:moveTo>
                <a:lnTo>
                  <a:pt x="7680" y="0"/>
                </a:lnTo>
                <a:lnTo>
                  <a:pt x="768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5372102" y="609580"/>
            <a:ext cx="63627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900" b="1" spc="13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程序分析--LOG功能与编译报错</a:t>
            </a:r>
            <a:endParaRPr lang="zh-CN" altLang="en-US" sz="2900" b="1" spc="13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6"/>
            </p:custDataLst>
          </p:nvPr>
        </p:nvSpPr>
        <p:spPr>
          <a:xfrm>
            <a:off x="5372100" y="1676400"/>
            <a:ext cx="6362700" cy="25457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3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支持的报错列举（总计约100余种报错）：</a:t>
            </a:r>
            <a:endParaRPr lang="zh-CN" altLang="en-US" sz="13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 declared but undefined function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invalid struct definition or forward declaration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duplicate struct definition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invalid use of keyword struct, must be with an identifier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known identifier can not be new union name in definition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invalid use of struct, must with an identifier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41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1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invalid global declaration</a:t>
            </a:r>
            <a:endParaRPr lang="zh-CN" altLang="en-US" sz="11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5372102" y="5336738"/>
            <a:ext cx="6362700" cy="3740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360" h="3360">
                <a:moveTo>
                  <a:pt x="0" y="0"/>
                </a:moveTo>
                <a:lnTo>
                  <a:pt x="9360" y="0"/>
                </a:lnTo>
                <a:lnTo>
                  <a:pt x="936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4560" y="4861560"/>
            <a:ext cx="7348855" cy="29908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4"/>
          <p:cNvSpPr/>
          <p:nvPr>
            <p:custDataLst>
              <p:tags r:id="rId3"/>
            </p:custDataLst>
          </p:nvPr>
        </p:nvSpPr>
        <p:spPr>
          <a:xfrm>
            <a:off x="914359" y="1371584"/>
            <a:ext cx="10363283" cy="4114833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Oval 5"/>
          <p:cNvSpPr/>
          <p:nvPr>
            <p:custDataLst>
              <p:tags r:id="rId4"/>
            </p:custDataLst>
          </p:nvPr>
        </p:nvSpPr>
        <p:spPr>
          <a:xfrm>
            <a:off x="1935480" y="5181600"/>
            <a:ext cx="633095" cy="63309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935480" y="5344795"/>
            <a:ext cx="632460" cy="30670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en-US" altLang="zh-CN" sz="140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衬底"/>
          <p:cNvSpPr/>
          <p:nvPr>
            <p:custDataLst>
              <p:tags r:id="rId6"/>
            </p:custDataLst>
          </p:nvPr>
        </p:nvSpPr>
        <p:spPr>
          <a:xfrm>
            <a:off x="5944073" y="915040"/>
            <a:ext cx="5028565" cy="50279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1523838" y="2237740"/>
            <a:ext cx="3924325" cy="23825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具体的代码细节，欢迎访问</a:t>
            </a:r>
            <a:r>
              <a:rPr lang="zh-CN" altLang="en-US" sz="18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8" action="ppaction://hlinkfile"/>
              </a:rPr>
              <a:t>https://github.com/iamwsll/SimpleCompiler</a:t>
            </a:r>
            <a:endParaRPr lang="zh-CN" altLang="en-US" sz="18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8" action="ppaction://hlinkfile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endParaRPr lang="zh-CN" altLang="en-US" sz="18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6248538" y="1219188"/>
            <a:ext cx="4419625" cy="44196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40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感谢大家的倾听！</a:t>
            </a:r>
            <a:endParaRPr lang="zh-CN" altLang="en-US" sz="40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27075" y="466725"/>
            <a:ext cx="9366885" cy="58356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200">
                <a:sym typeface="+mn-ea"/>
              </a:rPr>
              <a:t>项目演示：根据编写的测试文件测试各种功能</a:t>
            </a:r>
            <a:endParaRPr lang="zh-CN" altLang="en-US" sz="32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075" y="1171575"/>
            <a:ext cx="9128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我们的编译器将会对测试文件进行编译，然后输出结果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2657475"/>
            <a:ext cx="9290050" cy="209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7075" y="2053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运行方式：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3910" y="3984625"/>
            <a:ext cx="8420100" cy="15176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7075" y="3355340"/>
            <a:ext cx="840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测试方式：通过手动输入我们的预期值，与程序计算的结果进行对比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3910" y="5715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例如，我们会测试</a:t>
            </a:r>
            <a:r>
              <a:rPr lang="en-US" altLang="zh-CN"/>
              <a:t>x</a:t>
            </a:r>
            <a:r>
              <a:rPr lang="zh-CN" altLang="en-US"/>
              <a:t>是否等于</a:t>
            </a:r>
            <a:r>
              <a:rPr lang="en-US" altLang="zh-CN"/>
              <a:t>47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" y="6083935"/>
            <a:ext cx="6254750" cy="3238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27075" y="1612900"/>
            <a:ext cx="788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注意</a:t>
            </a:r>
            <a:r>
              <a:rPr lang="zh-CN" altLang="en-US"/>
              <a:t>：这不是编译器的源代码，这是我们将要编译的文件！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1"/>
      <p:bldP spid="11" grpId="0"/>
      <p:bldP spid="11" grpId="1"/>
      <p:bldP spid="15" grpId="0"/>
      <p:bldP spid="15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00" b="1" spc="37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前向声明测试</a:t>
            </a:r>
            <a:endParaRPr lang="zh-CN" altLang="en-US" sz="5300" b="1" spc="37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230910" y="863600"/>
            <a:ext cx="7022643" cy="33223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609538" y="4987960"/>
            <a:ext cx="10972888" cy="0"/>
          </a:xfrm>
          <a:prstGeom prst="line">
            <a:avLst/>
          </a:prstGeom>
          <a:ln w="25400" cmpd="sng">
            <a:solidFill>
              <a:schemeClr val="l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55587" y="609600"/>
            <a:ext cx="10972876" cy="9753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b="1" spc="32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表达式的测试</a:t>
            </a:r>
            <a:endParaRPr lang="zh-CN" altLang="en-US" sz="4800" b="1" spc="32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609587" y="2042175"/>
            <a:ext cx="10036810" cy="265177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3600">
                <a:moveTo>
                  <a:pt x="0" y="0"/>
                </a:moveTo>
                <a:lnTo>
                  <a:pt x="17280" y="0"/>
                </a:lnTo>
                <a:lnTo>
                  <a:pt x="17280" y="3600"/>
                </a:lnTo>
                <a:lnTo>
                  <a:pt x="0" y="36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609538" y="5303556"/>
            <a:ext cx="10972876" cy="782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20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注：这里的数据（47,4）都是在MVSC下运行的结果</a:t>
            </a:r>
            <a:endParaRPr lang="en-US" altLang="zh-CN" sz="1800" spc="209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12"/>
          <p:cNvSpPr/>
          <p:nvPr>
            <p:custDataLst>
              <p:tags r:id="rId8"/>
            </p:custDataLst>
          </p:nvPr>
        </p:nvSpPr>
        <p:spPr>
          <a:xfrm>
            <a:off x="609562" y="1737371"/>
            <a:ext cx="609605" cy="6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5200" y="3496945"/>
            <a:ext cx="68199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6465" y="3865245"/>
            <a:ext cx="9318625" cy="436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302500" y="4178935"/>
            <a:ext cx="1149350" cy="103505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97570" y="5213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复杂的问号表达式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390640" y="3023870"/>
            <a:ext cx="1899920" cy="52514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382635" y="2914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群中流传的经典测试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300" b="1" spc="27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指针与解引用的测试</a:t>
            </a:r>
            <a:endParaRPr lang="zh-CN" altLang="en-US" sz="4300" b="1" spc="27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460145" y="411798"/>
            <a:ext cx="7022643" cy="5067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00" b="1" spc="37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枚举类型测试</a:t>
            </a:r>
            <a:endParaRPr lang="zh-CN" altLang="en-US" sz="5300" b="1" spc="37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760906" y="619113"/>
            <a:ext cx="6620510" cy="56197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4208145" y="703580"/>
            <a:ext cx="504825" cy="11684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87320" y="6191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匿名和命名</a:t>
            </a:r>
            <a:endParaRPr lang="zh-CN" altLang="en-US"/>
          </a:p>
          <a:p>
            <a:r>
              <a:rPr lang="zh-CN" altLang="en-US"/>
              <a:t>枚举值赋初值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428625" y="548897"/>
            <a:ext cx="2073853" cy="3060429"/>
          </a:xfrm>
          <a:prstGeom prst="rect">
            <a:avLst/>
          </a:prstGeom>
        </p:spPr>
      </p:pic>
      <p:pic>
        <p:nvPicPr>
          <p:cNvPr id="8" name="图片 7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28625" y="3711998"/>
            <a:ext cx="2073853" cy="2619694"/>
          </a:xfrm>
          <a:prstGeom prst="rect">
            <a:avLst/>
          </a:prstGeom>
        </p:spPr>
      </p:pic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2855787" y="201930"/>
            <a:ext cx="4231448" cy="654704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7213651" y="2097407"/>
            <a:ext cx="4876838" cy="25107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3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控制流（while for if-else break continue goto）测试</a:t>
            </a:r>
            <a:endParaRPr lang="zh-CN" altLang="en-US" sz="2400" spc="23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1515090" y="473710"/>
            <a:ext cx="3810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1515090" y="565785"/>
            <a:ext cx="3048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1515090" y="657860"/>
            <a:ext cx="2286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2420" y="1761757"/>
            <a:ext cx="2793192" cy="3330488"/>
          </a:xfrm>
          <a:prstGeom prst="rect">
            <a:avLst/>
          </a:prstGeom>
        </p:spPr>
      </p:pic>
      <p:pic>
        <p:nvPicPr>
          <p:cNvPr id="7" name="图片 6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200862" y="1761757"/>
            <a:ext cx="4064846" cy="333048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7867701" y="2426337"/>
            <a:ext cx="3409988" cy="18529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4000" spc="3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结构体和联合体测试</a:t>
            </a:r>
            <a:endParaRPr lang="zh-CN" altLang="en-US" sz="4000" spc="3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11515090" y="473710"/>
            <a:ext cx="3810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9"/>
            </p:custDataLst>
          </p:nvPr>
        </p:nvCxnSpPr>
        <p:spPr>
          <a:xfrm>
            <a:off x="11515090" y="565785"/>
            <a:ext cx="3048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0"/>
            </p:custDataLst>
          </p:nvPr>
        </p:nvCxnSpPr>
        <p:spPr>
          <a:xfrm>
            <a:off x="11515090" y="657860"/>
            <a:ext cx="22860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350_1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4"/>
  <p:tag name="KSO_WM_UNIT_DEC_AREA_ID" val="d6a69fb2f55f447c9ae032f571ce2de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33d9397526046409106d70e7abb6b23"/>
</p:tagLst>
</file>

<file path=ppt/tags/tag25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350_1*a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同心逐梦 不断超越"/>
  <p:tag name="KSO_WM_CHIP_GROUPID" val="5ebd089d0ac41c4a0a525421"/>
  <p:tag name="KSO_WM_CHIP_XID" val="5ebd089d0ac41c4a0a525422"/>
  <p:tag name="KSO_WM_UNIT_DEC_AREA_ID" val="670a4140ee424892891929c85cacf1be"/>
  <p:tag name="KSO_WM_CHIP_FILLAREA_FILL_RULE" val="{&quot;fill_align&quot;:&quot;cm&quot;,&quot;fill_mode&quot;:&quot;adaptive&quot;,&quot;sacle_strategy&quot;:&quot;smart&quot;}"/>
  <p:tag name="KSO_WM_ASSEMBLE_CHIP_INDEX" val="77a99c3ea4aa4c9d91832a9c5e52a39e"/>
  <p:tag name="KSO_WM_UNIT_TEXT_FILL_FORE_SCHEMECOLOR_INDEX_BRIGHTNESS" val="0.15"/>
  <p:tag name="KSO_WM_UNIT_TEXT_FILL_FORE_SCHEMECOLOR_INDEX" val="13"/>
  <p:tag name="KSO_WM_UNIT_TEXT_FILL_TYPE" val="1"/>
  <p:tag name="KSO_WM_TEMPLATE_ASSEMBLE_XID" val="5f71458e0ff15d9a40ec6792"/>
  <p:tag name="KSO_WM_TEMPLATE_ASSEMBLE_GROUPID" val="5f71458e0ff15d9a40ec679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350_2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5"/>
  <p:tag name="KSO_WM_UNIT_DEC_AREA_ID" val="668817deba5f4351a68c0a6b22c944f5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b9c5b8e7f133466c83464711d523d215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353c1abf773d47cc847fe96981417de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6d46f9d80d458a84de4fa776ce5259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1b771c78977d4710b2c23a2cf92cd8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1ea75d23b1545e3976acc3313a251e6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350_1*a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5517e62d4b7844caac8f10c50199d86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72778613974ba1aefea77c9dbc5ef6"/>
  <p:tag name="KSO_WM_UNIT_TEXT_FILL_FORE_SCHEMECOLOR_INDEX_BRIGHTNESS" val="0.15"/>
  <p:tag name="KSO_WM_UNIT_TEXT_FILL_FORE_SCHEMECOLOR_INDEX" val="13"/>
  <p:tag name="KSO_WM_UNIT_TEXT_FILL_TYPE" val="1"/>
  <p:tag name="KSO_WM_TEMPLATE_ASSEMBLE_XID" val="5f71458e0ff15d9a40ec6782"/>
  <p:tag name="KSO_WM_TEMPLATE_ASSEMBLE_GROUPID" val="5f71458e0ff15d9a40ec6782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350_1*b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98cf2c36e3848dfb640aa9a4e09285d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72778613974ba1aefea77c9dbc5ef6"/>
  <p:tag name="KSO_WM_UNIT_TEXT_FILL_FORE_SCHEMECOLOR_INDEX_BRIGHTNESS" val="0.35"/>
  <p:tag name="KSO_WM_UNIT_TEXT_FILL_FORE_SCHEMECOLOR_INDEX" val="13"/>
  <p:tag name="KSO_WM_UNIT_TEXT_FILL_TYPE" val="1"/>
  <p:tag name="KSO_WM_TEMPLATE_ASSEMBLE_XID" val="5f71458e0ff15d9a40ec6782"/>
  <p:tag name="KSO_WM_TEMPLATE_ASSEMBLE_GROUPID" val="5f71458e0ff15d9a40ec678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350_2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5"/>
  <p:tag name="KSO_WM_UNIT_DEC_AREA_ID" val="9a426ad4d77d482fbbc19c73e649f32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14b23ecada4a463bb8b6bdcb41a5c258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a4302feebb1c41d186cedd03541daa1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131a72571d64ab2983616c7844a623d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350_1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4"/>
  <p:tag name="KSO_WM_UNIT_DEC_AREA_ID" val="d6a69fb2f55f447c9ae032f571ce2de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33d9397526046409106d70e7abb6b23"/>
</p:tagLst>
</file>

<file path=ppt/tags/tag2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350_1*b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6;20;2"/>
  <p:tag name="KSO_WM_UNIT_BLOCK" val="0"/>
  <p:tag name="KSO_WM_UNIT_DEC_AREA_ID" val="e1247d7ffbfb42e0aeb2989ad51be6dd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8b83a8afc73647c69785aa1f4362aa7e"/>
  <p:tag name="KSO_WM_UNIT_TEXT_FILL_FORE_SCHEMECOLOR_INDEX_BRIGHTNESS" val="0.35"/>
  <p:tag name="KSO_WM_UNIT_TEXT_FILL_FORE_SCHEMECOLOR_INDEX" val="13"/>
  <p:tag name="KSO_WM_UNIT_TEXT_FILL_TYPE" val="1"/>
  <p:tag name="KSO_WM_TEMPLATE_ASSEMBLE_XID" val="5f71458e0ff15d9a40ec6798"/>
  <p:tag name="KSO_WM_TEMPLATE_ASSEMBLE_GROUPID" val="5f71458e0ff15d9a40ec679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350_1*a*1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PRESET_TEXT" val="谢谢观看"/>
  <p:tag name="KSO_WM_UNIT_DEFAULT_FONT" val="56;72;4"/>
  <p:tag name="KSO_WM_UNIT_BLOCK" val="0"/>
  <p:tag name="KSO_WM_UNIT_DEC_AREA_ID" val="85d862007b0e4dada215a2698e4c0547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8b83a8afc73647c69785aa1f4362aa7e"/>
  <p:tag name="KSO_WM_UNIT_TEXT_FILL_FORE_SCHEMECOLOR_INDEX_BRIGHTNESS" val="0.15"/>
  <p:tag name="KSO_WM_UNIT_TEXT_FILL_FORE_SCHEMECOLOR_INDEX" val="13"/>
  <p:tag name="KSO_WM_UNIT_TEXT_FILL_TYPE" val="1"/>
  <p:tag name="KSO_WM_TEMPLATE_ASSEMBLE_XID" val="5f71458e0ff15d9a40ec6798"/>
  <p:tag name="KSO_WM_TEMPLATE_ASSEMBLE_GROUPID" val="5f71458e0ff15d9a40ec6798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1350_1*i*2"/>
  <p:tag name="KSO_WM_TEMPLATE_CATEGORY" val="custom"/>
  <p:tag name="KSO_WM_TEMPLATE_INDEX" val="2021135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6e79bac82ce4d1badf20a391b5a17c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e1247d7ffbfb42e0aeb2989ad51be6dd&quot;,&quot;X&quot;:{&quot;Pos&quot;:1},&quot;Y&quot;:{&quot;Pos&quot;:1}},&quot;whChangeMode&quot;:0}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8b83a8afc73647c69785aa1f4362aa7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"/>
  <p:tag name="KSO_WM_TEMPLATE_ASSEMBLE_XID" val="5f71458e0ff15d9a40ec6798"/>
  <p:tag name="KSO_WM_TEMPLATE_ASSEMBLE_GROUPID" val="5f71458e0ff15d9a40ec6798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83d6aa288a0f4594b481ed84eed9c0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aa2e8074b46f492fde0e3ecf2aa41"/>
  <p:tag name="KSO_WM_SLIDE_BACKGROUND_TYPE" val="general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77be5001bfe4efd9c15b0f6394d8ed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41b7a339ee348a6b73c56a496bed121"/>
  <p:tag name="KSO_WM_SLIDE_BACKGROUND_TYPE" val="general"/>
</p:tagLst>
</file>

<file path=ppt/tags/tag284.xml><?xml version="1.0" encoding="utf-8"?>
<p:tagLst xmlns:p="http://schemas.openxmlformats.org/presentationml/2006/main">
  <p:tag name="KSO_WM_SLIDE_BACKGROUND_TYPE" val="general"/>
</p:tagLst>
</file>

<file path=ppt/tags/tag285.xml><?xml version="1.0" encoding="utf-8"?>
<p:tagLst xmlns:p="http://schemas.openxmlformats.org/presentationml/2006/main">
  <p:tag name="KSO_WM_SLIDE_BACKGROUND_TYPE" val="general"/>
</p:tagLst>
</file>

<file path=ppt/tags/tag286.xml><?xml version="1.0" encoding="utf-8"?>
<p:tagLst xmlns:p="http://schemas.openxmlformats.org/presentationml/2006/main">
  <p:tag name="KSO_WM_SLIDE_BACKGROUND_TYPE" val="general"/>
</p:tagLst>
</file>

<file path=ppt/tags/tag287.xml><?xml version="1.0" encoding="utf-8"?>
<p:tagLst xmlns:p="http://schemas.openxmlformats.org/presentationml/2006/main">
  <p:tag name="KSO_WM_SLIDE_BACKGROUND_TYPE" val="general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e1e066dbfa51439ebd63ea71cd69321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55af67ecb384c1f96ab9ecdfc4c1d1f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0953cea514e4ed582a636611af71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338cbdc4a524c00b9d3255bfeb96c3e"/>
  <p:tag name="KSO_WM_SLIDE_BACKGROUND_TYPE" val="frame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124e29fb60c1407381891ada359ddb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1a10f8ff6b4e9fadc85b7835e6fe71"/>
  <p:tag name="KSO_WM_SLIDE_BACKGROUND_TYPE" val="frame"/>
</p:tagLst>
</file>

<file path=ppt/tags/tag291.xml><?xml version="1.0" encoding="utf-8"?>
<p:tagLst xmlns:p="http://schemas.openxmlformats.org/presentationml/2006/main">
  <p:tag name="KSO_WM_SLIDE_BACKGROUND_TYPE" val="frame"/>
</p:tagLst>
</file>

<file path=ppt/tags/tag292.xml><?xml version="1.0" encoding="utf-8"?>
<p:tagLst xmlns:p="http://schemas.openxmlformats.org/presentationml/2006/main">
  <p:tag name="KSO_WM_SLIDE_BACKGROUND_TYPE" val="frame"/>
</p:tagLst>
</file>

<file path=ppt/tags/tag293.xml><?xml version="1.0" encoding="utf-8"?>
<p:tagLst xmlns:p="http://schemas.openxmlformats.org/presentationml/2006/main">
  <p:tag name="KSO_WM_SLIDE_BACKGROUND_TYPE" val="frame"/>
</p:tagLst>
</file>

<file path=ppt/tags/tag294.xml><?xml version="1.0" encoding="utf-8"?>
<p:tagLst xmlns:p="http://schemas.openxmlformats.org/presentationml/2006/main">
  <p:tag name="KSO_WM_SLIDE_BACKGROUND_TYPE" val="frame"/>
</p:tagLst>
</file>

<file path=ppt/tags/tag295.xml><?xml version="1.0" encoding="utf-8"?>
<p:tagLst xmlns:p="http://schemas.openxmlformats.org/presentationml/2006/main">
  <p:tag name="KSO_WM_SLIDE_BACKGROUND_TYPE" val="frame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8d65f2e8959c438691b828ac50b820a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8e0c96236b4c66b99e00d0014cf8c2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3717d7ea47774aa3b3aa6effda606e5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36dd8866b24f2fa4c4e694991af341"/>
  <p:tag name="KSO_WM_SLIDE_BACKGROUND_TYPE" val="leftRight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fb696c5ffdbe4a90b8302b0fb7732da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0b0e01f53ab4d46bba7b5f21d59c0eb"/>
  <p:tag name="KSO_WM_SLIDE_BACKGROUND_TYPE" val="leftRight"/>
</p:tagLst>
</file>

<file path=ppt/tags/tag29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</p:tagLst>
</file>

<file path=ppt/tags/tag301.xml><?xml version="1.0" encoding="utf-8"?>
<p:tagLst xmlns:p="http://schemas.openxmlformats.org/presentationml/2006/main">
  <p:tag name="KSO_WM_SLIDE_BACKGROUND_TYPE" val="leftRight"/>
</p:tagLst>
</file>

<file path=ppt/tags/tag302.xml><?xml version="1.0" encoding="utf-8"?>
<p:tagLst xmlns:p="http://schemas.openxmlformats.org/presentationml/2006/main">
  <p:tag name="KSO_WM_SLIDE_BACKGROUND_TYPE" val="leftRight"/>
</p:tagLst>
</file>

<file path=ppt/tags/tag303.xml><?xml version="1.0" encoding="utf-8"?>
<p:tagLst xmlns:p="http://schemas.openxmlformats.org/presentationml/2006/main">
  <p:tag name="KSO_WM_SLIDE_BACKGROUND_TYPE" val="leftRight"/>
</p:tagLst>
</file>

<file path=ppt/tags/tag304.xml><?xml version="1.0" encoding="utf-8"?>
<p:tagLst xmlns:p="http://schemas.openxmlformats.org/presentationml/2006/main">
  <p:tag name="KSO_WM_SLIDE_BACKGROUND_TYPE" val="leftRight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84ed87059f28402a8f6bb78e553d8f3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289d7b3a854c0a92aa3d6b6b2f8bb4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175debaaf0d74df8b5d58db7efc8481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8c5979ebb4144d6bc1f25902fde6d05"/>
  <p:tag name="KSO_WM_SLIDE_BACKGROUND_TYPE" val="topBottom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cd2f57dad07c4a8da2308b7c141817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841fed813540c0aea3541efee3283b"/>
  <p:tag name="KSO_WM_SLIDE_BACKGROUND_TYPE" val="topBottom"/>
</p:tagLst>
</file>

<file path=ppt/tags/tag308.xml><?xml version="1.0" encoding="utf-8"?>
<p:tagLst xmlns:p="http://schemas.openxmlformats.org/presentationml/2006/main">
  <p:tag name="KSO_WM_SLIDE_BACKGROUND_TYPE" val="topBottom"/>
</p:tagLst>
</file>

<file path=ppt/tags/tag309.xml><?xml version="1.0" encoding="utf-8"?>
<p:tagLst xmlns:p="http://schemas.openxmlformats.org/presentationml/2006/main">
  <p:tag name="KSO_WM_SLIDE_BACKGROUND_TYPE" val="topBottom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</p:tagLst>
</file>

<file path=ppt/tags/tag311.xml><?xml version="1.0" encoding="utf-8"?>
<p:tagLst xmlns:p="http://schemas.openxmlformats.org/presentationml/2006/main">
  <p:tag name="KSO_WM_SLIDE_BACKGROUND_TYPE" val="topBottom"/>
</p:tagLst>
</file>

<file path=ppt/tags/tag312.xml><?xml version="1.0" encoding="utf-8"?>
<p:tagLst xmlns:p="http://schemas.openxmlformats.org/presentationml/2006/main">
  <p:tag name="KSO_WM_SLIDE_BACKGROUND_TYPE" val="topBottom"/>
</p:tagLst>
</file>

<file path=ppt/tags/tag313.xml><?xml version="1.0" encoding="utf-8"?>
<p:tagLst xmlns:p="http://schemas.openxmlformats.org/presentationml/2006/main">
  <p:tag name="KSO_WM_SLIDE_BACKGROUND_TYPE" val="topBottom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29f14767260349229bd10e6fd37898e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74c429055d4ba8aafaa37337778b4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e9f544dcc33481e924516c592d0f11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9bebc5663bc4deda41b95af4313e3d5"/>
  <p:tag name="KSO_WM_SLIDE_BACKGROUND_TYPE" val="bottomTop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4de4260d616f4689984c12363bde33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7372e7ad03145a492cae85cdc0ce90f"/>
  <p:tag name="KSO_WM_SLIDE_BACKGROUND_TYPE" val="bottomTop"/>
</p:tagLst>
</file>

<file path=ppt/tags/tag317.xml><?xml version="1.0" encoding="utf-8"?>
<p:tagLst xmlns:p="http://schemas.openxmlformats.org/presentationml/2006/main">
  <p:tag name="KSO_WM_SLIDE_BACKGROUND_TYPE" val="bottomTop"/>
</p:tagLst>
</file>

<file path=ppt/tags/tag318.xml><?xml version="1.0" encoding="utf-8"?>
<p:tagLst xmlns:p="http://schemas.openxmlformats.org/presentationml/2006/main">
  <p:tag name="KSO_WM_SLIDE_BACKGROUND_TYPE" val="bottomTop"/>
</p:tagLst>
</file>

<file path=ppt/tags/tag319.xml><?xml version="1.0" encoding="utf-8"?>
<p:tagLst xmlns:p="http://schemas.openxmlformats.org/presentationml/2006/main">
  <p:tag name="KSO_WM_SLIDE_BACKGROUND_TYPE" val="bottomTop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</p:tagLst>
</file>

<file path=ppt/tags/tag321.xml><?xml version="1.0" encoding="utf-8"?>
<p:tagLst xmlns:p="http://schemas.openxmlformats.org/presentationml/2006/main">
  <p:tag name="KSO_WM_SLIDE_BACKGROUND_TYPE" val="bottomTop"/>
</p:tagLst>
</file>

<file path=ppt/tags/tag322.xml><?xml version="1.0" encoding="utf-8"?>
<p:tagLst xmlns:p="http://schemas.openxmlformats.org/presentationml/2006/main">
  <p:tag name="KSO_WM_SLIDE_BACKGROUND_TYPE" val="bottomTop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c4ce5076ca49490aa796530eb1ff58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66494e74924b1cac7a4f85845d7a54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685e623302ce4267b205d6f592a97c7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561a6d451f42b3a40e688bda909dcc"/>
  <p:tag name="KSO_WM_SLIDE_BACKGROUND_TYPE" val="navigation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404c787bcff473b8ba7c6c57fc3e69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2275b681674445a9f5bc92a7677bb8a"/>
  <p:tag name="KSO_WM_SLIDE_BACKGROUND_TYPE" val="navigation"/>
</p:tagLst>
</file>

<file path=ppt/tags/tag326.xml><?xml version="1.0" encoding="utf-8"?>
<p:tagLst xmlns:p="http://schemas.openxmlformats.org/presentationml/2006/main">
  <p:tag name="KSO_WM_SLIDE_BACKGROUND_TYPE" val="navigation"/>
</p:tagLst>
</file>

<file path=ppt/tags/tag327.xml><?xml version="1.0" encoding="utf-8"?>
<p:tagLst xmlns:p="http://schemas.openxmlformats.org/presentationml/2006/main">
  <p:tag name="KSO_WM_SLIDE_BACKGROUND_TYPE" val="navigation"/>
</p:tagLst>
</file>

<file path=ppt/tags/tag328.xml><?xml version="1.0" encoding="utf-8"?>
<p:tagLst xmlns:p="http://schemas.openxmlformats.org/presentationml/2006/main">
  <p:tag name="KSO_WM_SLIDE_BACKGROUND_TYPE" val="navigation"/>
</p:tagLst>
</file>

<file path=ppt/tags/tag329.xml><?xml version="1.0" encoding="utf-8"?>
<p:tagLst xmlns:p="http://schemas.openxmlformats.org/presentationml/2006/main">
  <p:tag name="KSO_WM_SLIDE_BACKGROUND_TYPE" val="navigation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</p:tagLst>
</file>

<file path=ppt/tags/tag331.xml><?xml version="1.0" encoding="utf-8"?>
<p:tagLst xmlns:p="http://schemas.openxmlformats.org/presentationml/2006/main">
  <p:tag name="KSO_WM_SLIDE_BACKGROUND_TYPE" val="navigation"/>
</p:tagLst>
</file>

<file path=ppt/tags/tag332.xml><?xml version="1.0" encoding="utf-8"?>
<p:tagLst xmlns:p="http://schemas.openxmlformats.org/presentationml/2006/main">
  <p:tag name="KSO_WM_SLIDE_BACKGROUND_TYPE" val="navigation"/>
</p:tagLst>
</file>

<file path=ppt/tags/tag333.xml><?xml version="1.0" encoding="utf-8"?>
<p:tagLst xmlns:p="http://schemas.openxmlformats.org/presentationml/2006/main">
  <p:tag name="KSO_WM_SLIDE_BACKGROUND_TYPE" val="navigation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50_5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7043b0747e3ea6e292987a"/>
  <p:tag name="KSO_WM_UNIT_DEC_AREA_ID" val="c3c47e9106aa4c9ba8cc03f6cb11a0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cd088a257c46c99f2eed9935f04755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cffc9090112c4aabb93e26c63ae7017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79ed4b579634b8da1c9dd4800452cdb"/>
  <p:tag name="KSO_WM_SLIDE_BACKGROUND_TYPE" val="belt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50_3*i*1"/>
  <p:tag name="KSO_WM_TEMPLATE_CATEGORY" val="chip"/>
  <p:tag name="KSO_WM_TEMPLATE_INDEX" val="20211350"/>
  <p:tag name="KSO_WM_UNIT_LAYERLEVEL" val="1"/>
  <p:tag name="KSO_WM_TAG_VERSION" val="1.0"/>
  <p:tag name="KSO_WM_BEAUTIFY_FLAG" val="#wm#"/>
  <p:tag name="KSO_WM_CHIP_GROUPID" val="5f6de175747e3ea6e2855c03"/>
  <p:tag name="KSO_WM_CHIP_XID" val="5f6de175747e3ea6e2855c06"/>
  <p:tag name="KSO_WM_UNIT_DEC_AREA_ID" val="d0a04a935f024d0abc939a70a163bf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e2e49afafdf470ea9252a2c4761b212"/>
  <p:tag name="KSO_WM_SLIDE_BACKGROUND_TYPE" val="belt"/>
</p:tagLst>
</file>

<file path=ppt/tags/tag337.xml><?xml version="1.0" encoding="utf-8"?>
<p:tagLst xmlns:p="http://schemas.openxmlformats.org/presentationml/2006/main">
  <p:tag name="KSO_WM_SLIDE_BACKGROUND_TYPE" val="belt"/>
</p:tagLst>
</file>

<file path=ppt/tags/tag338.xml><?xml version="1.0" encoding="utf-8"?>
<p:tagLst xmlns:p="http://schemas.openxmlformats.org/presentationml/2006/main">
  <p:tag name="KSO_WM_SLIDE_BACKGROUND_TYPE" val="belt"/>
</p:tagLst>
</file>

<file path=ppt/tags/tag339.xml><?xml version="1.0" encoding="utf-8"?>
<p:tagLst xmlns:p="http://schemas.openxmlformats.org/presentationml/2006/main">
  <p:tag name="KSO_WM_SLIDE_BACKGROUND_TYPE" val="belt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</p:tagLst>
</file>

<file path=ppt/tags/tag341.xml><?xml version="1.0" encoding="utf-8"?>
<p:tagLst xmlns:p="http://schemas.openxmlformats.org/presentationml/2006/main">
  <p:tag name="KSO_WM_SLIDE_BACKGROUND_TYPE" val="belt"/>
</p:tagLst>
</file>

<file path=ppt/tags/tag342.xml><?xml version="1.0" encoding="utf-8"?>
<p:tagLst xmlns:p="http://schemas.openxmlformats.org/presentationml/2006/main">
  <p:tag name="KSO_WM_TEMPLATE_CATEGORY" val="custom"/>
  <p:tag name="KSO_WM_TEMPLATE_INDEX" val="20204372"/>
</p:tagLst>
</file>

<file path=ppt/tags/tag343.xml><?xml version="1.0" encoding="utf-8"?>
<p:tagLst xmlns:p="http://schemas.openxmlformats.org/presentationml/2006/main">
  <p:tag name="KSO_WM_TEMPLATE_CATEGORY" val="custom"/>
  <p:tag name="KSO_WM_TEMPLATE_INDEX" val="20204372"/>
</p:tagLst>
</file>

<file path=ppt/tags/tag34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372"/>
</p:tagLst>
</file>

<file path=ppt/tags/tag345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72_1*a*1"/>
  <p:tag name="KSO_WM_TEMPLATE_CATEGORY" val="custom"/>
  <p:tag name="KSO_WM_TEMPLATE_INDEX" val="20204372"/>
  <p:tag name="KSO_WM_UNIT_LAYERLEVEL" val="1"/>
  <p:tag name="KSO_WM_TAG_VERSION" val="1.0"/>
  <p:tag name="KSO_WM_BEAUTIFY_FLAG" val="#wm#"/>
  <p:tag name="KSO_WM_UNIT_PRESET_TEXT" val="同心逐梦 不断超越"/>
  <p:tag name="KSO_WM_CHIP_GROUPID" val="5ebd089d0ac41c4a0a525421"/>
  <p:tag name="KSO_WM_CHIP_XID" val="5ebd089d0ac41c4a0a525422"/>
  <p:tag name="KSO_WM_UNIT_DEC_AREA_ID" val="670a4140ee424892891929c85cacf1be"/>
  <p:tag name="KSO_WM_CHIP_FILLAREA_FILL_RULE" val="{&quot;fill_align&quot;:&quot;cm&quot;,&quot;fill_mode&quot;:&quot;adaptive&quot;,&quot;sacle_strategy&quot;:&quot;smart&quot;}"/>
  <p:tag name="KSO_WM_ASSEMBLE_CHIP_INDEX" val="77a99c3ea4aa4c9d91832a9c5e52a39e"/>
  <p:tag name="KSO_WM_UNIT_TEXT_FILL_FORE_SCHEMECOLOR_INDEX_BRIGHTNESS" val="0.15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UNIT_DEFAULT_FONT" val="18;24;2"/>
  <p:tag name="KSO_WM_UNIT_BLOCK" val="0"/>
  <p:tag name="KSO_WM_UNIT_ISCONTENTSTITLE" val="0"/>
  <p:tag name="KSO_WM_UNIT_ISNUMDGMTITLE" val="0"/>
  <p:tag name="KSO_WM_UNIT_SUBTYPE" val="b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72_1*f*1"/>
  <p:tag name="KSO_WM_TEMPLATE_CATEGORY" val="custom"/>
  <p:tag name="KSO_WM_TEMPLATE_INDEX" val="20204372"/>
  <p:tag name="KSO_WM_UNIT_LAYERLEVEL" val="1"/>
  <p:tag name="KSO_WM_TAG_VERSION" val="1.0"/>
  <p:tag name="KSO_WM_BEAUTIFY_FLAG" val="#wm#"/>
  <p:tag name="KSO_WM_UNIT_PRESET_TEXT" val="汇报人姓名"/>
  <p:tag name="KSO_WM_CHIP_GROUPID" val="5ebd089d0ac41c4a0a525421"/>
  <p:tag name="KSO_WM_CHIP_XID" val="5ebd089d0ac41c4a0a525422"/>
  <p:tag name="KSO_WM_UNIT_DEC_AREA_ID" val="4840530758d143b69e22e9bc72b017f5"/>
  <p:tag name="KSO_WM_UNIT_DECORATE_INFO" val=""/>
  <p:tag name="KSO_WM_UNIT_SM_LIMIT_TYPE" val=""/>
  <p:tag name="KSO_WM_CHIP_FILLAREA_FILL_RULE" val="{&quot;fill_align&quot;:&quot;cm&quot;,&quot;fill_mode&quot;:&quot;adaptive&quot;,&quot;sacle_strategy&quot;:&quot;smart&quot;}"/>
  <p:tag name="KSO_WM_ASSEMBLE_CHIP_INDEX" val="77a99c3ea4aa4c9d91832a9c5e52a39e"/>
  <p:tag name="KSO_WM_UNIT_TEXT_FILL_FORE_SCHEMECOLOR_INDEX_BRIGHTNESS" val="0.35"/>
  <p:tag name="KSO_WM_UNIT_TEXT_FILL_FORE_SCHEMECOLOR_INDEX" val="13"/>
  <p:tag name="KSO_WM_UNIT_TEXT_FILL_TYPE" val="1"/>
</p:tagLst>
</file>

<file path=ppt/tags/tag347.xml><?xml version="1.0" encoding="utf-8"?>
<p:tagLst xmlns:p="http://schemas.openxmlformats.org/presentationml/2006/main">
  <p:tag name="KSO_WM_SLIDE_ID" val="custom20204372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372"/>
  <p:tag name="KSO_WM_SLIDE_LAYOUT" val="a_f"/>
  <p:tag name="KSO_WM_SLIDE_LAYOUT_CNT" val="1_1"/>
  <p:tag name="KSO_WM_UNIT_SHOW_EDIT_AREA_INDICATION" val="1"/>
  <p:tag name="KSO_WM_TEMPLATE_THUMBS_INDEX" val="1、7、17、18、19、51"/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SIZE" val="380*460"/>
  <p:tag name="KSO_WM_SLIDE_POSITION" val="60*39"/>
  <p:tag name="KSO_WM_CHIP_GROUPID" val="5ebf6661ddc3daf3fef3f760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71458e0ff15d9a40ec6792"/>
  <p:tag name="KSO_WM_TEMPLATE_ASSEMBLE_GROUPID" val="5f71458e0ff15d9a40ec6792"/>
  <p:tag name="KSO_WM_CHIP_DECFILLPROP" val="[]"/>
  <p:tag name="KSO_WM_CHIP_COLORING" val="1"/>
  <p:tag name="KSO_WM_SLIDE_LAYOUT_INFO" val="{&quot;id&quot;:&quot;2020-09-28T10:08:46&quot;,&quot;maxSize&quot;:{&quot;size1&quot;:59.440033159231234},&quot;minSize&quot;:{&quot;size1&quot;:47.840033159231226},&quot;normalSize&quot;:{&quot;size1&quot;:51.50688501108309},&quot;subLayout&quot;:[{&quot;id&quot;:&quot;2020-09-28T10:08:46&quot;,&quot;margin&quot;:{&quot;bottom&quot;:0.1310228705406189,&quot;left&quot;:2.1166832447052,&quot;right&quot;:18.344324111938477,&quot;top&quot;:5.731661796569824},&quot;type&quot;:0},{&quot;id&quot;:&quot;2020-09-28T10:08:46&quot;,&quot;margin&quot;:{&quot;bottom&quot;:5.7316484451293945,&quot;left&quot;:2.1166832447052,&quot;right&quot;:18.344324111938477,&quot;top&quot;:0.18013286590576172},&quot;type&quot;:0}],&quot;type&quot;:0}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5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355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},&quot;normalSize&quot;:{&quot;size1&quot;:27.6},&quot;subLayout&quot;:[{&quot;id&quot;:&quot;2021-04-01T15:44:13&quot;,&quot;margin&quot;:{&quot;bottom&quot;:8.043000221252441,&quot;left&quot;:2.5399999618530273,&quot;right&quot;:0.02600000612437725,&quot;top&quot;:5.502999782562256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356.xml><?xml version="1.0" encoding="utf-8"?>
<p:tagLst xmlns:p="http://schemas.openxmlformats.org/presentationml/2006/main">
  <p:tag name="KSO_WM_UNIT_PLACING_PICTURE_USER_VIEWPORT" val="{&quot;height&quot;:2390,&quot;width&quot;:13260}"/>
</p:tagLst>
</file>

<file path=ppt/tags/tag357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361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UNIT_BLOCK" val="0"/>
  <p:tag name="KSO_WM_UNIT_DEC_AREA_ID" val="e6f43a1802584a04893da0c7b381f8e6"/>
  <p:tag name="KSO_WM_UNIT_SM_LIMIT_TYPE" val="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78_1*i*1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1},&quot;ReferentInfo&quot;:{&quot;Id&quot;:&quot;f3ce0aecb1664d0499f89c504395243b&quot;,&quot;X&quot;:{&quot;Pos&quot;:1},&quot;Y&quot;:{&quot;Pos&quot;:2}},&quot;whChangeMode&quot;:0}"/>
  <p:tag name="KSO_WM_CHIP_GROUPID" val="5f2933c080d00aeab43eac76"/>
  <p:tag name="KSO_WM_CHIP_XID" val="5f2933c080d00aeab43eac77"/>
  <p:tag name="KSO_WM_UNIT_LINE_FORE_SCHEMECOLOR_INDEX_BRIGHTNESS" val="-0.25"/>
  <p:tag name="KSO_WM_UNIT_LINE_FORE_SCHEMECOLOR_INDEX" val="14"/>
  <p:tag name="KSO_WM_UNIT_LINE_FILL_TYPE" val="2"/>
  <p:tag name="KSO_WM_TEMPLATE_ASSEMBLE_XID" val="638896a20c9383becde4ce3c"/>
  <p:tag name="KSO_WM_TEMPLATE_ASSEMBLE_GROUPID" val="638896a20c9383becde4ce3c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78_1*a*1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6e72261652f40b3b154a26c35466fdb"/>
  <p:tag name="KSO_WM_CHIP_FILLAREA_FILL_RULE" val="{&quot;fill_align&quot;:&quot;lt&quot;,&quot;fill_mode&quot;:&quot;full&quot;,&quot;sacle_strategy&quot;:&quot;smart&quot;}"/>
  <p:tag name="KSO_WM_ASSEMBLE_CHIP_INDEX" val="97ad59e8fa684587b17044282733ea8e"/>
  <p:tag name="KSO_WM_UNIT_TEXT_FILL_FORE_SCHEMECOLOR_INDEX_BRIGHTNESS" val="0"/>
  <p:tag name="KSO_WM_UNIT_TEXT_FILL_FORE_SCHEMECOLOR_INDEX" val="13"/>
  <p:tag name="KSO_WM_UNIT_TEXT_FILL_TYPE" val="1"/>
  <p:tag name="KSO_WM_TEMPLATE_ASSEMBLE_XID" val="638896a20c9383becde4ce3c"/>
  <p:tag name="KSO_WM_TEMPLATE_ASSEMBLE_GROUPID" val="638896a20c9383becde4ce3c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VALUE" val="635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378_1*d*1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3ce0aecb1664d0499f89c504395243b"/>
  <p:tag name="KSO_WM_CHIP_FILLAREA_FILL_RULE" val="{&quot;fill_align&quot;:&quot;lt&quot;,&quot;fill_mode&quot;:&quot;full&quot;,&quot;sacle_strategy&quot;:&quot;smart&quot;}"/>
  <p:tag name="KSO_WM_ASSEMBLE_CHIP_INDEX" val="eb84a39bb18c45518ab422e5ff72452e"/>
  <p:tag name="KSO_WM_UNIT_SUPPORT_UNIT_TYPE" val="[&quot;d&quot;,&quot;α&quot;,&quot;β&quot;]"/>
  <p:tag name="KSO_WM_TEMPLATE_ASSEMBLE_XID" val="638896a20c9383becde4ce3c"/>
  <p:tag name="KSO_WM_TEMPLATE_ASSEMBLE_GROUPID" val="638896a20c9383becde4ce3c"/>
  <p:tag name="KSO_WM_UNIT_PICTURE_CLIP_FLAG" val="0"/>
</p:tagLst>
</file>

<file path=ppt/tags/tag37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78_1*f*1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9"/>
  <p:tag name="KSO_WM_UNIT_SHOW_EDIT_AREA_INDICATION" val="1"/>
  <p:tag name="KSO_WM_CHIP_GROUPID" val="5e6b05596848fb12bee65ac8"/>
  <p:tag name="KSO_WM_CHIP_XID" val="5e6b05596848fb12bee65aca"/>
  <p:tag name="KSO_WM_UNIT_DEC_AREA_ID" val="19194aa65fe8415c93c6dfab5e83d224"/>
  <p:tag name="KSO_WM_CHIP_FILLAREA_FILL_RULE" val="{&quot;fill_align&quot;:&quot;lt&quot;,&quot;fill_mode&quot;:&quot;full&quot;,&quot;sacle_strategy&quot;:&quot;smart&quot;}"/>
  <p:tag name="KSO_WM_ASSEMBLE_CHIP_INDEX" val="bc1eb7c2d4e84ecd82a337e2c2687b7c"/>
  <p:tag name="KSO_WM_UNIT_TEXT_FILL_FORE_SCHEMECOLOR_INDEX_BRIGHTNESS" val="0.25"/>
  <p:tag name="KSO_WM_UNIT_TEXT_FILL_FORE_SCHEMECOLOR_INDEX" val="13"/>
  <p:tag name="KSO_WM_UNIT_TEXT_FILL_TYPE" val="1"/>
  <p:tag name="KSO_WM_TEMPLATE_ASSEMBLE_XID" val="638896a20c9383becde4ce3c"/>
  <p:tag name="KSO_WM_TEMPLATE_ASSEMBLE_GROUPID" val="638896a20c9383becde4ce3c"/>
</p:tagLst>
</file>

<file path=ppt/tags/tag372.xml><?xml version="1.0" encoding="utf-8"?>
<p:tagLst xmlns:p="http://schemas.openxmlformats.org/presentationml/2006/main">
  <p:tag name="KSO_WM_UNIT_BLOCK" val="0"/>
  <p:tag name="KSO_WM_UNIT_DEC_AREA_ID" val="1ba2f24cec9f4e258e779bbdf4017086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78_1*i*2"/>
  <p:tag name="KSO_WM_TEMPLATE_CATEGORY" val="diagram"/>
  <p:tag name="KSO_WM_TEMPLATE_INDEX" val="20212378"/>
  <p:tag name="KSO_WM_UNIT_LAYERLEVEL" val="1"/>
  <p:tag name="KSO_WM_TAG_VERSION" val="1.0"/>
  <p:tag name="KSO_WM_BEAUTIFY_FLAG" val="#wm#"/>
  <p:tag name="KSO_WM_UNIT_SM_LIMIT_TYPE" val="0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6e72261652f40b3b154a26c35466fdb&quot;,&quot;X&quot;:{&quot;Pos&quot;:0},&quot;Y&quot;:{&quot;Pos&quot;:2}},&quot;whChangeMode&quot;:0}"/>
  <p:tag name="KSO_WM_CHIP_GROUPID" val="5f2933c080d00aeab43eac76"/>
  <p:tag name="KSO_WM_CHIP_XID" val="5f2933c080d00aeab43eac7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38896a20c9383becde4ce3c"/>
  <p:tag name="KSO_WM_TEMPLATE_ASSEMBLE_GROUPID" val="638896a20c9383becde4ce3c"/>
</p:tagLst>
</file>

<file path=ppt/tags/tag373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01T19:57:30&quot;,&quot;maxSize&quot;:{&quot;size1&quot;:28.9},&quot;minSize&quot;:{&quot;size1&quot;:20.1},&quot;normalSize&quot;:{&quot;size1&quot;:25.433333333333334},&quot;subLayout&quot;:[{&quot;id&quot;:&quot;2022-12-01T19:57:30&quot;,&quot;margin&quot;:{&quot;bottom&quot;:0.4230000674724579,&quot;left&quot;:1.6929999589920044,&quot;right&quot;:1.6929999589920044,&quot;top&quot;:1.6929999589920044},&quot;type&quot;:0},{&quot;id&quot;:&quot;2022-12-01T19:57:30&quot;,&quot;maxSize&quot;:{&quot;size1&quot;:61.2},&quot;minSize&quot;:{&quot;size1&quot;:50.1},&quot;normalSize&quot;:{&quot;size1&quot;:60.835806884219934},&quot;subLayout&quot;:[{&quot;id&quot;:&quot;2022-12-01T19:57:30&quot;,&quot;margin&quot;:{&quot;bottom&quot;:0.4230000674724579,&quot;left&quot;:1.6929999589920044,&quot;right&quot;:1.6929999589920044,&quot;top&quot;:0.847000002861023},&quot;type&quot;:0},{&quot;id&quot;:&quot;2022-12-01T19:57:30&quot;,&quot;margin&quot;:{&quot;bottom&quot;:1.6929999589920044,&quot;left&quot;:1.6929999589920044,&quot;right&quot;:1.6929999589920044,&quot;top&quot;:1.2699999809265137},&quot;type&quot;:0}],&quot;type&quot;:0}],&quot;type&quot;:0}"/>
  <p:tag name="KSO_WM_SLIDE_BACKGROUND" val="[&quot;general&quot;]"/>
  <p:tag name="KSO_WM_SLIDE_RATIO" val="1.777778"/>
  <p:tag name="KSO_WM_SLIDE_ID" val="diagram202123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408"/>
  <p:tag name="KSO_WM_SLIDE_POSITION" val="60*48"/>
  <p:tag name="KSO_WM_TAG_VERSION" val="1.0"/>
  <p:tag name="KSO_WM_SLIDE_LAYOUT" val="a_d_f"/>
  <p:tag name="KSO_WM_SLIDE_LAYOUT_CNT" val="1_1_1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t&quot;,&quot;text_direction&quot;:&quot;horizontal&quot;,&quot;support_big_font&quot;:false,&quot;picture_toward&quot;:0,&quot;picture_dockside&quot;:[],&quot;fill_id&quot;:&quot;a9e8c3aa2a344b29a047fbf9aedb719f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4e1c741465c841c591d5c169278f7e49&quot;,&quot;fill_align&quot;:&quot;lt&quot;,&quot;chip_types&quot;:[&quot;text&quot;,&quot;picture&quot;,&quot;chart&quot;,&quot;table&quot;]},{&quot;text_align&quot;:&quot;lt&quot;,&quot;text_direction&quot;:&quot;horizontal&quot;,&quot;support_big_font&quot;:false,&quot;picture_toward&quot;:0,&quot;picture_dockside&quot;:[],&quot;fill_id&quot;:&quot;9b07b9cc317e4cb386998ae48a4d1735&quot;,&quot;fill_align&quot;:&quot;lt&quot;,&quot;chip_types&quot;:[&quot;text&quot;]}]]"/>
  <p:tag name="KSO_WM_CHIP_XID" val="5f2933c080d00aeab43eac77"/>
  <p:tag name="KSO_WM_CHIP_DECFILLPROP" val="[]"/>
  <p:tag name="KSO_WM_CHIP_GROUPID" val="5f2933c080d00aeab43eac76"/>
  <p:tag name="KSO_WM_SLIDE_BACKGROUND_TYPE" val="general"/>
  <p:tag name="KSO_WM_SLIDE_SUPPORT_FEATURE_TYPE" val="0"/>
  <p:tag name="KSO_WM_TEMPLATE_ASSEMBLE_XID" val="638896a20c9383becde4ce3c"/>
  <p:tag name="KSO_WM_TEMPLATE_ASSEMBLE_GROUPID" val="638896a20c9383becde4ce3c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377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38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385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38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2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10664,&quot;width&quot;:7319}"/>
  <p:tag name="KSO_WM_UNIT_PLACING_PICTURE_INFO" val="{&quot;code&quot;:&quot;Ba&quot;,&quot;full_picture&quot;:true,&quot;last_full_picture&quot;:&quot;Ba&quot;,&quot;margin&quot;:{&quot;bottom&quot;:37.79343780806643,&quot;top&quot;:37.20793421430142},&quot;scheme&quot;:&quot;3-0&quot;,&quot;spacing&quot;:5}"/>
  <p:tag name="KSO_WM_UNIT_PLACING_PICTURE_USER_VIEWPORT_SMARTMENU" val="{&quot;height&quot;:4471.181611864162,&quot;width&quot;:3029.8287625492167}"/>
  <p:tag name="KSO_WM_UNIT_PLACING_PICTURE_USER_RELATIVERECTANGLE_SMARTMENU" val="{&quot;bottom&quot;:0,&quot;left&quot;:0,&quot;right&quot;:0,&quot;top&quot;:0}"/>
  <p:tag name="KSO_WM_UNIT_PLACING_PICTURE_COLLAGE_RELATIVERECTANGLE" val="{&quot;height&quot;:4819.572886448405,&quot;width&quot;:3265.910777235288}"/>
</p:tagLst>
</file>

<file path=ppt/tags/tag393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8310,&quot;width&quot;:6630}"/>
  <p:tag name="KSO_WM_UNIT_PLACING_PICTURE_INFO" val="{&quot;code&quot;:&quot;Ba&quot;,&quot;full_picture&quot;:true,&quot;last_full_picture&quot;:&quot;Ba&quot;,&quot;margin&quot;:{&quot;bottom&quot;:37.79343780806643,&quot;top&quot;:37.20793421430142},&quot;scheme&quot;:&quot;3-0&quot;,&quot;spacing&quot;:5}"/>
  <p:tag name="KSO_WM_UNIT_PLACING_PICTURE_USER_VIEWPORT_SMARTMENU" val="{&quot;height&quot;:3827.2830337283976,&quot;width&quot;:3029.8287625492167}"/>
  <p:tag name="KSO_WM_UNIT_PLACING_PICTURE_USER_RELATIVERECTANGLE_SMARTMENU" val="{&quot;bottom&quot;:0,&quot;left&quot;:0,&quot;right&quot;:0,&quot;top&quot;:0}"/>
  <p:tag name="KSO_WM_UNIT_PLACING_PICTURE_COLLAGE_RELATIVERECTANGLE" val="{&quot;height&quot;:4125.503125971301,&quot;width&quot;:3265.910777235288}"/>
</p:tagLst>
</file>

<file path=ppt/tags/tag394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9890,&quot;width&quot;:6446}"/>
  <p:tag name="KSO_WM_UNIT_PLACING_PICTURE_INFO" val="{&quot;code&quot;:&quot;Ba&quot;,&quot;full_picture&quot;:true,&quot;last_full_picture&quot;:&quot;Ba&quot;,&quot;margin&quot;:{&quot;bottom&quot;:37.79343780806643,&quot;top&quot;:37.20793421430142},&quot;scheme&quot;:&quot;3-0&quot;,&quot;spacing&quot;:5}"/>
  <p:tag name="KSO_WM_UNIT_PLACING_PICTURE_USER_VIEWPORT_SMARTMENU" val="{&quot;height&quot;:8448.46464559256,&quot;width&quot;:5460.2310519039065}"/>
  <p:tag name="KSO_WM_UNIT_PLACING_PICTURE_USER_RELATIVERECTANGLE_SMARTMENU" val="{&quot;bottom&quot;:0,&quot;left&quot;:0,&quot;right&quot;:0,&quot;top&quot;:0}"/>
  <p:tag name="KSO_WM_UNIT_PLACING_PICTURE_COLLAGE_RELATIVERECTANGLE" val="{&quot;height&quot;:10310.29913651316,&quot;width&quot;:6663.697779605265}"/>
</p:tagLst>
</file>

<file path=ppt/tags/tag39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74_1*f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d72eef5654c444c8986001a0cf6edb7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99ba15c18c148f1aad4389c87beee3e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fc4054ed1e2fb801da"/>
  <p:tag name="KSO_WM_TEMPLATE_ASSEMBLE_GROUPID" val="60656efc4054ed1e2fb801da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39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374"/>
  <p:tag name="KSO_WM_SLIDE_ID" val="diagram202113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1"/>
  <p:tag name="KSO_WM_SLIDE_TYPE" val="text"/>
  <p:tag name="KSO_WM_SLIDE_SUBTYPE" val="picTxt"/>
  <p:tag name="KSO_WM_SLIDE_SIZE" val="912*492"/>
  <p:tag name="KSO_WM_SLIDE_POSITION" val="24*2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4:07&quot;,&quot;maxSize&quot;:{&quot;size1&quot;:60},&quot;minSize&quot;:{&quot;size1&quot;:47.7},&quot;normalSize&quot;:{&quot;size1&quot;:47.7},&quot;subLayout&quot;:[{&quot;id&quot;:&quot;2021-04-01T15:24:07&quot;,&quot;margin&quot;:{&quot;bottom&quot;:0.824999988079071,&quot;left&quot;:0.8679999709129333,&quot;right&quot;:0.02600000612437725,&quot;top&quot;:0.8679999709129333},&quot;type&quot;:0},{&quot;id&quot;:&quot;2021-04-01T15:24:07&quot;,&quot;margin&quot;:{&quot;bottom&quot;:4.2330002784729,&quot;left&quot;:1.6460000276565552,&quot;right&quot;:2.5399999618530273,&quot;top&quot;:4.2330002784729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b1f49c98c299aacce6b0"/>
  <p:tag name="KSO_WM_CHIP_FILLPROP" val="[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lm&quot;,&quot;text_direction&quot;:&quot;horizontal&quot;,&quot;support_big_font&quot;:true,&quot;fill_id&quot;:&quot;10ac3afb38e2416bb2cc8a531c8cc6a2&quot;,&quot;fill_align&quot;:&quot;cm&quot;,&quot;chip_types&quot;:[&quot;text&quot;,&quot;header&quot;]}],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cm&quot;,&quot;text_direction&quot;:&quot;horizontal&quot;,&quot;support_big_font&quot;:true,&quot;fill_id&quot;:&quot;10ac3afb38e2416bb2cc8a531c8cc6a2&quot;,&quot;fill_align&quot;:&quot;cm&quot;,&quot;chip_types&quot;:[&quot;text&quot;,&quot;header&quot;]}]]"/>
  <p:tag name="KSO_WM_CHIP_DECFILLPROP" val="[]"/>
  <p:tag name="KSO_WM_SLIDE_CAN_ADD_NAVIGATION" val="1"/>
  <p:tag name="KSO_WM_CHIP_GROUPID" val="5f6db1f49c98c299aacce6af"/>
  <p:tag name="KSO_WM_SLIDE_BACKGROUND_TYPE" val="general"/>
  <p:tag name="KSO_WM_SLIDE_SUPPORT_FEATURE_TYPE" val="3"/>
  <p:tag name="KSO_WM_TEMPLATE_ASSEMBLE_XID" val="60656efc4054ed1e2fb801da"/>
  <p:tag name="KSO_WM_TEMPLATE_ASSEMBLE_GROUPID" val="60656efc4054ed1e2fb801da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9690,&quot;width&quot;:8190}"/>
  <p:tag name="KSO_WM_UNIT_PLACING_PICTURE_INFO" val="{&quot;code&quot;:&quot;a[1]&quot;,&quot;full_picture&quot;:true,&quot;last_full_picture&quot;:&quot;a[1]&quot;,&quot;margin&quot;:{&quot;bottom&quot;:115.0373268675473,&quot;top&quot;:114.72255050473407},&quot;scheme&quot;:&quot;2-0&quot;,&quot;spacing&quot;:5}"/>
  <p:tag name="KSO_WM_UNIT_PLACING_PICTURE_USER_VIEWPORT_SMARTMENU" val="{&quot;height&quot;:5244.862267007497,&quot;width&quot;:4398.727513588195}"/>
  <p:tag name="KSO_WM_UNIT_PLACING_PICTURE_USER_RELATIVERECTANGLE_SMARTMENU" val="{&quot;bottom&quot;:0,&quot;left&quot;:0,&quot;right&quot;:0,&quot;top&quot;:0}"/>
</p:tagLst>
</file>

<file path=ppt/tags/tag403.xml><?xml version="1.0" encoding="utf-8"?>
<p:tagLst xmlns:p="http://schemas.openxmlformats.org/presentationml/2006/main">
  <p:tag name="KSO_WM_UNIT_VALUE" val="1734*1523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1374_1*d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fd8866b81745108ba451203109650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ee5e7d9e17e4969b8ea57f45f88e478"/>
  <p:tag name="KSO_WM_UNIT_PLACING_PICTURE" val="0ee5e7d9e17e4969b8ea57f45f88e478"/>
  <p:tag name="KSO_WM_TEMPLATE_ASSEMBLE_XID" val="60656efc4054ed1e2fb801da"/>
  <p:tag name="KSO_WM_TEMPLATE_ASSEMBLE_GROUPID" val="60656efc4054ed1e2fb801da"/>
  <p:tag name="KSO_WM_UNIT_PLACING_PICTURE_USER_VIEWPORT" val="{&quot;height&quot;:7198,&quot;width&quot;:8754}"/>
  <p:tag name="KSO_WM_UNIT_PLACING_PICTURE_INFO" val="{&quot;code&quot;:&quot;a[1]&quot;,&quot;full_picture&quot;:true,&quot;last_full_picture&quot;:&quot;a[1]&quot;,&quot;margin&quot;:{&quot;bottom&quot;:115.0373268675473,&quot;top&quot;:114.72255050473407},&quot;scheme&quot;:&quot;2-0&quot;,&quot;spacing&quot;:5}"/>
  <p:tag name="KSO_WM_UNIT_PLACING_PICTURE_USER_VIEWPORT_SMARTMENU" val="{&quot;height&quot;:5244.862267007497,&quot;width&quot;:6401.332300864932}"/>
  <p:tag name="KSO_WM_UNIT_PLACING_PICTURE_USER_RELATIVERECTANGLE_SMARTMENU" val="{&quot;bottom&quot;:0,&quot;left&quot;:0,&quot;right&quot;:0,&quot;top&quot;:0}"/>
</p:tagLst>
</file>

<file path=ppt/tags/tag4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74_1*f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d72eef5654c444c8986001a0cf6edb7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99ba15c18c148f1aad4389c87beee3e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fc4054ed1e2fb801da"/>
  <p:tag name="KSO_WM_TEMPLATE_ASSEMBLE_GROUPID" val="60656efc4054ed1e2fb801da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</p:tagLst>
</file>

<file path=ppt/tags/tag40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374"/>
  <p:tag name="KSO_WM_SLIDE_ID" val="diagram202113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1"/>
  <p:tag name="KSO_WM_SLIDE_TYPE" val="text"/>
  <p:tag name="KSO_WM_SLIDE_SUBTYPE" val="picTxt"/>
  <p:tag name="KSO_WM_SLIDE_SIZE" val="912*492"/>
  <p:tag name="KSO_WM_SLIDE_POSITION" val="24*2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4:07&quot;,&quot;maxSize&quot;:{&quot;size1&quot;:60},&quot;minSize&quot;:{&quot;size1&quot;:47.7},&quot;normalSize&quot;:{&quot;size1&quot;:59.73125000000001},&quot;subLayout&quot;:[{&quot;id&quot;:&quot;2021-04-01T15:24:07&quot;,&quot;margin&quot;:{&quot;bottom&quot;:0.824999988079071,&quot;left&quot;:0.8679999709129333,&quot;right&quot;:0.02600000612437725,&quot;top&quot;:0.8679999709129333},&quot;type&quot;:0},{&quot;id&quot;:&quot;2021-04-01T15:24:07&quot;,&quot;margin&quot;:{&quot;bottom&quot;:4.2330002784729,&quot;left&quot;:1.6460000276565552,&quot;right&quot;:2.5399999618530273,&quot;top&quot;:4.2330002784729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b1f49c98c299aacce6b0"/>
  <p:tag name="KSO_WM_CHIP_FILLPROP" val="[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lm&quot;,&quot;text_direction&quot;:&quot;horizontal&quot;,&quot;support_big_font&quot;:true,&quot;fill_id&quot;:&quot;10ac3afb38e2416bb2cc8a531c8cc6a2&quot;,&quot;fill_align&quot;:&quot;cm&quot;,&quot;chip_types&quot;:[&quot;text&quot;,&quot;header&quot;]}],[{&quot;text_align&quot;:&quot;cm&quot;,&quot;text_direction&quot;:&quot;horizontal&quot;,&quot;support_features&quot;:[&quot;collage&quot;,&quot;carousel&quot;],&quot;support_big_font&quot;:false,&quot;fill_id&quot;:&quot;3677946713be46388f666fab032183a9&quot;,&quot;fill_align&quot;:&quot;cm&quot;,&quot;chip_types&quot;:[&quot;picture&quot;]},{&quot;text_align&quot;:&quot;cm&quot;,&quot;text_direction&quot;:&quot;horizontal&quot;,&quot;support_big_font&quot;:true,&quot;fill_id&quot;:&quot;10ac3afb38e2416bb2cc8a531c8cc6a2&quot;,&quot;fill_align&quot;:&quot;cm&quot;,&quot;chip_types&quot;:[&quot;text&quot;,&quot;header&quot;]}]]"/>
  <p:tag name="KSO_WM_CHIP_DECFILLPROP" val="[]"/>
  <p:tag name="KSO_WM_SLIDE_CAN_ADD_NAVIGATION" val="1"/>
  <p:tag name="KSO_WM_CHIP_GROUPID" val="5f6db1f49c98c299aacce6af"/>
  <p:tag name="KSO_WM_SLIDE_BACKGROUND_TYPE" val="general"/>
  <p:tag name="KSO_WM_SLIDE_SUPPORT_FEATURE_TYPE" val="3"/>
  <p:tag name="KSO_WM_TEMPLATE_ASSEMBLE_XID" val="60656efc4054ed1e2fb801da"/>
  <p:tag name="KSO_WM_TEMPLATE_ASSEMBLE_GROUPID" val="60656efc4054ed1e2fb801da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-0.1"/>
  <p:tag name="KSO_WM_UNIT_FILL_FORE_SCHEMECOLOR_INDEX_1" val="15"/>
  <p:tag name="KSO_WM_UNIT_FILL_FORE_SCHEMECOLOR_INDEX_1_POS" val="0"/>
  <p:tag name="KSO_WM_UNIT_FILL_FORE_SCHEMECOLOR_INDEX_1_TRANS" val="0.76"/>
  <p:tag name="KSO_WM_UNIT_FILL_FORE_SCHEMECOLOR_INDEX_2_BRIGHTNESS" val="0"/>
  <p:tag name="KSO_WM_UNIT_FILL_FORE_SCHEMECOLOR_INDEX_2" val="16"/>
  <p:tag name="KSO_WM_UNIT_FILL_FORE_SCHEMECOLOR_INDEX_2_POS" val="1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7_1*a*1"/>
  <p:tag name="KSO_WM_TEMPLATE_CATEGORY" val="diagram"/>
  <p:tag name="KSO_WM_TEMPLATE_INDEX" val="2021475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6e4197f28b94dc5bf6713d32ce70b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bdd91dcdfd14730952d27f96e3fd53b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9"/>
  <p:tag name="KSO_WM_TEMPLATE_ASSEMBLE_GROUPID" val="60656f9a4054ed1e2fb80d49"/>
</p:tagLst>
</file>

<file path=ppt/tags/tag413.xml><?xml version="1.0" encoding="utf-8"?>
<p:tagLst xmlns:p="http://schemas.openxmlformats.org/presentationml/2006/main">
  <p:tag name="KSO_WM_UNIT_VALUE" val="804*19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4757_1*d*1"/>
  <p:tag name="KSO_WM_TEMPLATE_CATEGORY" val="diagram"/>
  <p:tag name="KSO_WM_TEMPLATE_INDEX" val="2021475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32c515d63ff499e9c5aff8738c741e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f5e2c582b004f9f8d93e431317ff1e5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9a4054ed1e2fb80d49"/>
  <p:tag name="KSO_WM_TEMPLATE_ASSEMBLE_GROUPID" val="60656f9a4054ed1e2fb80d49"/>
  <p:tag name="KSO_WM_UNIT_PICTURE_CLIP_FLAG" val="0"/>
</p:tagLst>
</file>

<file path=ppt/tags/tag414.xml><?xml version="1.0" encoding="utf-8"?>
<p:tagLst xmlns:p="http://schemas.openxmlformats.org/presentationml/2006/main">
  <p:tag name="KSO_WM_UNIT_BLOCK" val="0"/>
  <p:tag name="KSO_WM_UNIT_DEC_AREA_ID" val="a4efb6af75c540a78e088d5cfc652fb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7_1*i*2"/>
  <p:tag name="KSO_WM_TEMPLATE_CATEGORY" val="diagram"/>
  <p:tag name="KSO_WM_TEMPLATE_INDEX" val="20214757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b6e4197f28b94dc5bf6713d32ce70be2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9"/>
  <p:tag name="KSO_WM_TEMPLATE_ASSEMBLE_GROUPID" val="60656f9a4054ed1e2fb80d49"/>
</p:tagLst>
</file>

<file path=ppt/tags/tag41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7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01T15:55:27&quot;,&quot;maxSize&quot;:{&quot;size1&quot;:32.49962281930493},&quot;minSize&quot;:{&quot;size1&quot;:32.49962281930493},&quot;normalSize&quot;:{&quot;size1&quot;:32.49962281930493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7&quot;,&quot;margin&quot;:{&quot;bottom&quot;:5.079999923706055,&quot;left&quot;:1.6929999589920044,&quot;right&quot;:1.6929999589920044,&quot;top&quot;:3.38700008392334},&quot;type&quot;:0},{&quot;id&quot;:&quot;2021-04-01T15:55:27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3"/>
  <p:tag name="KSO_WM_TEMPLATE_ASSEMBLE_XID" val="60656f9a4054ed1e2fb80d49"/>
  <p:tag name="KSO_WM_TEMPLATE_ASSEMBLE_GROUPID" val="60656f9a4054ed1e2fb80d49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19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34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3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42.xml><?xml version="1.0" encoding="utf-8"?>
<p:tagLst xmlns:p="http://schemas.openxmlformats.org/presentationml/2006/main">
  <p:tag name="KSO_WM_UNIT_VALUE" val="1100*224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ICTURE_CLIP_FLAG" val="0"/>
</p:tagLst>
</file>

<file path=ppt/tags/tag44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44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},&quot;minSize&quot;:{&quot;size1&quot;:17.9},&quot;normalSize&quot;:{&quot;size1&quot;:17.9},&quot;subLayout&quot;:[{&quot;id&quot;:&quot;2021-04-01T15:15:03&quot;,&quot;margin&quot;:{&quot;bottom&quot;:0.02600000612437725,&quot;left&quot;:1.6929999589920044,&quot;right&quot;:1.6929999589920044,&quot;top&quot;:1.6929999589920044},&quot;type&quot;:0},{&quot;direction&quot;:1,&quot;id&quot;:&quot;2021-04-01T15:15:03&quot;,&quot;maxSize&quot;:{&quot;size1&quot;:74.9},&quot;minSize&quot;:{&quot;size1&quot;:66.3},&quot;normalSize&quot;:{&quot;size1&quot;:68.025},&quot;subLayout&quot;:[{&quot;id&quot;:&quot;2021-04-01T15:15:03&quot;,&quot;margin&quot;:{&quot;bottom&quot;:1.6929999589920044,&quot;left&quot;:1.6929999589920044,&quot;right&quot;:1.243999719619751,&quot;top&quot;:0.8550000190734863},&quot;type&quot;:0},{&quot;id&quot;:&quot;2021-04-01T15:15:03&quot;,&quot;margin&quot;:{&quot;bottom&quot;:1.6929999589920044,&quot;left&quot;:0.02600000612437725,&quot;right&quot;:1.6929999589920044,&quot;top&quot;:0.8550000190734863},&quot;type&quot;:0}],&quot;type&quot;:0}],&quot;type&quot;:0}"/>
  <p:tag name="KSO_WM_CHIP_GROUPID" val="5f5ee1ca4d6848d78f644aec"/>
  <p:tag name="KSO_WM_SLIDE_BACKGROUND_TYPE" val="general"/>
  <p:tag name="KSO_WM_SLIDE_SUPPORT_FEATURE_TYPE" val="3"/>
  <p:tag name="KSO_WM_TEMPLATE_ASSEMBLE_XID" val="60656eb64054ed1e2fb7fe98"/>
  <p:tag name="KSO_WM_TEMPLATE_ASSEMBLE_GROUPID" val="60656eb64054ed1e2fb7fe98"/>
</p:tagLst>
</file>

<file path=ppt/tags/tag4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</p:tagLst>
</file>

<file path=ppt/tags/tag446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</p:tagLst>
</file>

<file path=ppt/tags/tag447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51.xml><?xml version="1.0" encoding="utf-8"?>
<p:tagLst xmlns:p="http://schemas.openxmlformats.org/presentationml/2006/main">
  <p:tag name="KSO_WM_UNIT_VALUE" val="1100*224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ICTURE_CLIP_FLAG" val="0"/>
</p:tagLst>
</file>

<file path=ppt/tags/tag45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53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},&quot;minSize&quot;:{&quot;size1&quot;:17.9},&quot;normalSize&quot;:{&quot;size1&quot;:17.9},&quot;subLayout&quot;:[{&quot;id&quot;:&quot;2021-04-01T15:15:03&quot;,&quot;margin&quot;:{&quot;bottom&quot;:0.02600000612437725,&quot;left&quot;:1.6929999589920044,&quot;right&quot;:1.6929999589920044,&quot;top&quot;:1.6929999589920044},&quot;type&quot;:0},{&quot;direction&quot;:1,&quot;id&quot;:&quot;2021-04-01T15:15:03&quot;,&quot;maxSize&quot;:{&quot;size1&quot;:74.9},&quot;minSize&quot;:{&quot;size1&quot;:66.3},&quot;normalSize&quot;:{&quot;size1&quot;:68.025},&quot;subLayout&quot;:[{&quot;id&quot;:&quot;2021-04-01T15:15:03&quot;,&quot;margin&quot;:{&quot;bottom&quot;:1.6929999589920044,&quot;left&quot;:1.6929999589920044,&quot;right&quot;:1.243999719619751,&quot;top&quot;:0.8550000190734863},&quot;type&quot;:0},{&quot;id&quot;:&quot;2021-04-01T15:15:03&quot;,&quot;margin&quot;:{&quot;bottom&quot;:1.6929999589920044,&quot;left&quot;:0.02600000612437725,&quot;right&quot;:1.6929999589920044,&quot;top&quot;:0.8550000190734863},&quot;type&quot;:0}],&quot;type&quot;:0}],&quot;type&quot;:0}"/>
  <p:tag name="KSO_WM_CHIP_GROUPID" val="5f5ee1ca4d6848d78f644aec"/>
  <p:tag name="KSO_WM_SLIDE_BACKGROUND_TYPE" val="general"/>
  <p:tag name="KSO_WM_SLIDE_SUPPORT_FEATURE_TYPE" val="3"/>
  <p:tag name="KSO_WM_TEMPLATE_ASSEMBLE_XID" val="60656eb64054ed1e2fb7fe98"/>
  <p:tag name="KSO_WM_TEMPLATE_ASSEMBLE_GROUPID" val="60656eb64054ed1e2fb7fe98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  <p:tag name="KSO_WM_UNIT_TYPE" val="i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6.xml><?xml version="1.0" encoding="utf-8"?>
<p:tagLst xmlns:p="http://schemas.openxmlformats.org/presentationml/2006/main">
  <p:tag name="KSO_WM_UNIT_VALUE" val="131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516_1*d*1"/>
  <p:tag name="KSO_WM_TEMPLATE_CATEGORY" val="diagram"/>
  <p:tag name="KSO_WM_TEMPLATE_INDEX" val="2021551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c3fda277f7940bc9fb4de0b1837a59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b98b2c67ab54102852742d7338fa5b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ad4054ed1e2fb80ef6"/>
  <p:tag name="KSO_WM_TEMPLATE_ASSEMBLE_GROUPID" val="60656fad4054ed1e2fb80ef6"/>
  <p:tag name="KSO_WM_UNIT_PICTURE_CLIP_FLAG" val="0"/>
</p:tagLst>
</file>

<file path=ppt/tags/tag45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516_1*f*1"/>
  <p:tag name="KSO_WM_TEMPLATE_CATEGORY" val="diagram"/>
  <p:tag name="KSO_WM_TEMPLATE_INDEX" val="2021551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4"/>
  <p:tag name="KSO_WM_UNIT_SHOW_EDIT_AREA_INDICATION" val="1"/>
  <p:tag name="KSO_WM_CHIP_GROUPID" val="5e6b05596848fb12bee65ac8"/>
  <p:tag name="KSO_WM_CHIP_XID" val="5e6b05596848fb12bee65aca"/>
  <p:tag name="KSO_WM_UNIT_DEC_AREA_ID" val="4312a45481e7450b8111ee9bb9742c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f3d7581c2704124b175a543f35df866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ad4054ed1e2fb80ef6"/>
  <p:tag name="KSO_WM_TEMPLATE_ASSEMBLE_GROUPID" val="60656fad4054ed1e2fb80ef6"/>
</p:tagLst>
</file>

<file path=ppt/tags/tag45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5516_1*f*2"/>
  <p:tag name="KSO_WM_TEMPLATE_CATEGORY" val="diagram"/>
  <p:tag name="KSO_WM_TEMPLATE_INDEX" val="2021551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4"/>
  <p:tag name="KSO_WM_UNIT_SHOW_EDIT_AREA_INDICATION" val="1"/>
  <p:tag name="KSO_WM_CHIP_GROUPID" val="5e6b05596848fb12bee65ac8"/>
  <p:tag name="KSO_WM_CHIP_XID" val="5e6b05596848fb12bee65aca"/>
  <p:tag name="KSO_WM_UNIT_DEC_AREA_ID" val="7ddc7604530e49289646263a14a8f6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9a4bfb0ef8b497693d1689b49ab9dcc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ad4054ed1e2fb80ef6"/>
  <p:tag name="KSO_WM_TEMPLATE_ASSEMBLE_GROUPID" val="60656fad4054ed1e2fb80ef6"/>
</p:tagLst>
</file>

<file path=ppt/tags/tag459.xml><?xml version="1.0" encoding="utf-8"?>
<p:tagLst xmlns:p="http://schemas.openxmlformats.org/presentationml/2006/main">
  <p:tag name="KSO_WM_BEAUTIFY_FLAG" val="#wm#"/>
  <p:tag name="KSO_WM_TEMPLATE_CATEGORY" val="diagram"/>
  <p:tag name="KSO_WM_TEMPLATE_INDEX" val="20215516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6:00:00&quot;,&quot;maxSize&quot;:{&quot;size1&quot;:64.99961436238664},&quot;minSize&quot;:{&quot;size1&quot;:47.49961436238664},&quot;normalSize&quot;:{&quot;size1&quot;:59.53086436238664},&quot;subLayout&quot;:[{&quot;id&quot;:&quot;2021-04-01T16:00:00&quot;,&quot;margin&quot;:{&quot;bottom&quot;:1.6929999589920044,&quot;left&quot;:2.5399999618530273,&quot;right&quot;:0,&quot;top&quot;:1.6929999589920044},&quot;type&quot;:0},{&quot;id&quot;:&quot;2021-04-01T16:00:00&quot;,&quot;maxSize&quot;:{&quot;size1&quot;:55.59963564599899},&quot;minSize&quot;:{&quot;size1&quot;:31.099635645998987},&quot;normalSize&quot;:{&quot;size1&quot;:31.099820831184168},&quot;subLayout&quot;:[{&quot;id&quot;:&quot;2021-04-01T16:00:00&quot;,&quot;margin&quot;:{&quot;bottom&quot;:2.0053094215266142e-15,&quot;left&quot;:0.847000002861023,&quot;right&quot;:2.5399999618530273,&quot;top&quot;:1.6929999589920044},&quot;type&quot;:0},{&quot;id&quot;:&quot;2021-04-01T16:00:00&quot;,&quot;margin&quot;:{&quot;bottom&quot;:1.6929999589920044,&quot;left&quot;:0.847000002861023,&quot;right&quot;:2.5399999618530273,&quot;top&quot;:0.4230000674724579},&quot;type&quot;:0}],&quot;type&quot;:0}],&quot;type&quot;:0}"/>
  <p:tag name="KSO_WM_SLIDE_BACKGROUND" val="[&quot;general&quot;,&quot;frame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efd6b24b822ad86e01408"/>
  <p:tag name="KSO_WM_CHIP_FILLPROP" val="[[{&quot;text_align&quot;:&quot;cm&quot;,&quot;text_direction&quot;:&quot;horizontal&quot;,&quot;support_features&quot;:[&quot;collage&quot;,&quot;carousel&quot;,&quot;creativecrop&quot;],&quot;support_big_font&quot;:false,&quot;picture_toward&quot;:0,&quot;picture_dockside&quot;:[],&quot;fill_id&quot;:&quot;47eafe0f634d4f3aabff8103a21d55e6&quot;,&quot;fill_align&quot;:&quot;cm&quot;,&quot;chip_types&quot;:[&quot;diagram&quot;,&quot;pictext&quot;,&quot;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95cb42cb65c742cfa9154be72aa920f1&quot;,&quot;fill_align&quot;:&quot;lm&quot;,&quot;chip_types&quot;:[&quot;text&quot;,&quot;picture&quot;]},{&quot;text_align&quot;:&quot;lm&quot;,&quot;text_direction&quot;:&quot;horizontal&quot;,&quot;support_big_font&quot;:false,&quot;picture_toward&quot;:0,&quot;picture_dockside&quot;:[],&quot;fill_id&quot;:&quot;0e08f70ca3974acc8e07bb8d2be94999&quot;,&quot;fill_align&quot;:&quot;lm&quot;,&quot;chip_types&quot;:[&quot;text&quot;,&quot;picture&quot;]}]]"/>
  <p:tag name="KSO_WM_SLIDE_ID" val="diagram2021551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72"/>
  <p:tag name="KSO_WM_SLIDE_POSITION" val="72*84"/>
  <p:tag name="KSO_WM_TAG_VERSION" val="1.0"/>
  <p:tag name="KSO_WM_SLIDE_LAYOUT" val="d_f"/>
  <p:tag name="KSO_WM_SLIDE_LAYOUT_CNT" val="1_2"/>
  <p:tag name="KSO_WM_CHIP_DECFILLPROP" val="[]"/>
  <p:tag name="KSO_WM_SLIDE_CAN_ADD_NAVIGATION" val="1"/>
  <p:tag name="KSO_WM_CHIP_GROUPID" val="5e7efd6b24b822ad86e01407"/>
  <p:tag name="KSO_WM_SLIDE_BK_DARK_LIGHT" val="2"/>
  <p:tag name="KSO_WM_SLIDE_BACKGROUND_TYPE" val="frame"/>
  <p:tag name="KSO_WM_SLIDE_SUPPORT_FEATURE_TYPE" val="7"/>
  <p:tag name="KSO_WM_TEMPLATE_ASSEMBLE_XID" val="60656fad4054ed1e2fb80ef6"/>
  <p:tag name="KSO_WM_TEMPLATE_ASSEMBLE_GROUPID" val="60656fad4054ed1e2fb80ef6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937_1*i*1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15"/>
  <p:tag name="KSO_WM_UNIT_COLOR_SCHEME_SHAPE_ID" val="15"/>
  <p:tag name="KSO_WM_UNIT_COLOR_SCHEME_PARENT_PAGE" val="0_1"/>
  <p:tag name="KSO_WM_UNIT_FILL_FORE_SCHEMECOLOR_INDEX_BRIGHTNESS" val="0.8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937_1*i*2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  <p:tag name="KSO_WM_UNIT_FOIL_COLOR" val="1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937_1*i*3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17"/>
  <p:tag name="KSO_WM_UNIT_COLOR_SCHEME_SHAPE_ID" val="17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937_1*i*4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6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TEXT_PART_ID" val="4-d"/>
  <p:tag name="KSO_WM_UNIT_TEXT_PART_SIZE" val="254.64*854.5"/>
  <p:tag name="KSO_WM_UNIT_VALUE" val="5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3937_1*f*1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TEXT_PART_ID_V2" val="d-4-1"/>
  <p:tag name="KSO_WM_UNIT_NOCLEAR" val="0"/>
  <p:tag name="KSO_WM_UNIT_TEXT_FILL_FORE_SCHEMECOLOR_INDEX_BRIGHTNESS" val="0.5"/>
  <p:tag name="KSO_WM_UNIT_TEXT_FILL_FORE_SCHEMECOLOR_INDEX" val="13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937_1*i*5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4"/>
  <p:tag name="KSO_WM_UNIT_COLOR_SCHEME_SHAPE_ID" val="4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8.xml><?xml version="1.0" encoding="utf-8"?>
<p:tagLst xmlns:p="http://schemas.openxmlformats.org/presentationml/2006/main">
  <p:tag name="KSO_WM_UNIT_VALUE" val="523*297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3937_1*d*1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3"/>
  <p:tag name="KSO_WM_UNIT_PICTURE_CLIP_FLAG" val="0"/>
  <p:tag name="KSO_WM_UNIT_COLOR_SCHEME_SHAPE_ID" val="3"/>
  <p:tag name="KSO_WM_UNIT_COLOR_SCHEME_PARENT_PAGE" val="0_1"/>
  <p:tag name="KSO_WM_UNIT_SUPPORT_UNIT_TYPE" val="[&quot;all&quot;]"/>
</p:tagLst>
</file>

<file path=ppt/tags/tag469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diagram20193937_1*a*2"/>
  <p:tag name="KSO_WM_TEMPLATE_CATEGORY" val="diagram"/>
  <p:tag name="KSO_WM_TEMPLATE_INDEX" val="20193937"/>
  <p:tag name="KSO_WM_UNIT_LAYERLEVEL" val="1"/>
  <p:tag name="KSO_WM_TAG_VERSION" val="1.0"/>
  <p:tag name="KSO_WM_BEAUTIFY_FLAG" val="#wm#"/>
  <p:tag name="KSO_WM_UNIT_ADJUSTLAYOUT_ID" val="5"/>
  <p:tag name="KSO_WM_UNIT_COLOR_SCHEME_SHAPE_ID" val="5"/>
  <p:tag name="KSO_WM_UNIT_COLOR_SCHEME_PARENT_PAGE" val="0_1"/>
  <p:tag name="KSO_WM_UNIT_NOCLEAR" val="0"/>
  <p:tag name="KSO_WM_UNIT_TEXT_PART_ID_V2" val="a-4-1"/>
  <p:tag name="KSO_WM_UNIT_TEXT_FILL_FORE_SCHEMECOLOR_INDEX_BRIGHTNESS" val="0.25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#wm#"/>
  <p:tag name="KSO_WM_TEMPLATE_CATEGORY" val="diagram"/>
  <p:tag name="KSO_WM_TEMPLATE_INDEX" val="20193937"/>
  <p:tag name="KSO_WM_SLIDE_ID" val="diagram20193937_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1044*541"/>
  <p:tag name="KSO_WM_SLIDE_POSITION" val="0*-2"/>
  <p:tag name="KSO_WM_SLIDE_CONSTRAINT" val="%7b%22slideConstraint%22%3a%7b%22seriesAreas%22%3a%5b%5d%2c%22singleAreas%22%3a%5b%7b%22shapes%22%3a%5b3%5d%2c%22serialConstraintIndex%22%3a-1%2c%22areatextmark%22%3a0%2c%22pictureprocessmark%22%3a0%7d%5d%7d%7d"/>
  <p:tag name="KSO_WM_SLIDE_COLORSCHEME_VERSION" val="3.2"/>
  <p:tag name="KSO_WM_TEMPLATE_SUBCATEGORY" val="0"/>
  <p:tag name="KSO_WM_TEMPLATE_MASTER_TYPE" val="0"/>
  <p:tag name="KSO_WM_TEMPLATE_COLOR_TYPE" val="0"/>
  <p:tag name="KSO_WM_SLIDE_BACKGROUND_TYPE" val="general"/>
</p:tagLst>
</file>

<file path=ppt/tags/tag471.xml><?xml version="1.0" encoding="utf-8"?>
<p:tagLst xmlns:p="http://schemas.openxmlformats.org/presentationml/2006/main">
  <p:tag name="KSO_WM_BEAUTIFY_FLAG" val="#wm#"/>
  <p:tag name="KSO_WM_TEMPLATE_CATEGORY" val="diagram"/>
  <p:tag name="KSO_WM_TEMPLATE_INDEX" val="20193937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4.xml><?xml version="1.0" encoding="utf-8"?>
<p:tagLst xmlns:p="http://schemas.openxmlformats.org/presentationml/2006/main">
  <p:tag name="KSO_WM_UNIT_VALUE" val="1565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4316_1*d*2"/>
  <p:tag name="KSO_WM_TEMPLATE_CATEGORY" val="diagram"/>
  <p:tag name="KSO_WM_TEMPLATE_INDEX" val="2021431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cdee9756b2049b3bcf696af0fab63d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047ddbb3c464645a72fd094dded6569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6f4054ed1e2fb80a2a"/>
  <p:tag name="KSO_WM_TEMPLATE_ASSEMBLE_GROUPID" val="60656f6f4054ed1e2fb80a2a"/>
  <p:tag name="KSO_WM_UNIT_PICTURE_CLIP_FLAG" val="0"/>
</p:tagLst>
</file>

<file path=ppt/tags/tag4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316_1*a*1"/>
  <p:tag name="KSO_WM_TEMPLATE_CATEGORY" val="diagram"/>
  <p:tag name="KSO_WM_TEMPLATE_INDEX" val="20214316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5eb10a8a1cd4761a6567284ba7679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667c8bd2ebbd406c9a56d48c87c5ef93"/>
  <p:tag name="KSO_WM_UNIT_TEXT_FILL_FORE_SCHEMECOLOR_INDEX_BRIGHTNESS" val="0"/>
  <p:tag name="KSO_WM_UNIT_TEXT_FILL_FORE_SCHEMECOLOR_INDEX" val="13"/>
  <p:tag name="KSO_WM_UNIT_TEXT_FILL_TYPE" val="1"/>
  <p:tag name="KSO_WM_TEMPLATE_ASSEMBLE_XID" val="60656f6f4054ed1e2fb80a2a"/>
  <p:tag name="KSO_WM_TEMPLATE_ASSEMBLE_GROUPID" val="60656f6f4054ed1e2fb80a2a"/>
</p:tagLst>
</file>

<file path=ppt/tags/tag47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316_1*f*1"/>
  <p:tag name="KSO_WM_TEMPLATE_CATEGORY" val="diagram"/>
  <p:tag name="KSO_WM_TEMPLATE_INDEX" val="2021431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8"/>
  <p:tag name="KSO_WM_UNIT_SHOW_EDIT_AREA_INDICATION" val="1"/>
  <p:tag name="KSO_WM_CHIP_GROUPID" val="5e6b05596848fb12bee65ac8"/>
  <p:tag name="KSO_WM_CHIP_XID" val="5e6b05596848fb12bee65aca"/>
  <p:tag name="KSO_WM_UNIT_DEC_AREA_ID" val="89a7b3a73285468187da9a09e9195dd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56a30908fa6341389b27203d2d972c5e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f6f4054ed1e2fb80a2a"/>
  <p:tag name="KSO_WM_TEMPLATE_ASSEMBLE_GROUPID" val="60656f6f4054ed1e2fb80a2a"/>
</p:tagLst>
</file>

<file path=ppt/tags/tag477.xml><?xml version="1.0" encoding="utf-8"?>
<p:tagLst xmlns:p="http://schemas.openxmlformats.org/presentationml/2006/main">
  <p:tag name="KSO_WM_UNIT_VALUE" val="592*16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4316_1*d*1"/>
  <p:tag name="KSO_WM_TEMPLATE_CATEGORY" val="diagram"/>
  <p:tag name="KSO_WM_TEMPLATE_INDEX" val="2021431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b4e870ee7664193991718675638c2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d96ce00aeab4c93a9692807a6a6e2a1"/>
  <p:tag name="KSO_WM_UNIT_SUPPORT_UNIT_TYPE" val="[&quot;d&quot;,&quot;α&quot;,&quot;β&quot;]"/>
  <p:tag name="KSO_WM_TEMPLATE_ASSEMBLE_XID" val="60656f6f4054ed1e2fb80a2a"/>
  <p:tag name="KSO_WM_TEMPLATE_ASSEMBLE_GROUPID" val="60656f6f4054ed1e2fb80a2a"/>
  <p:tag name="KSO_WM_UNIT_PICTURE_CLIP_FLAG" val="0"/>
</p:tagLst>
</file>

<file path=ppt/tags/tag47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316"/>
  <p:tag name="KSO_WM_SLIDE_BACKGROUND" val="[&quot;general&quot;]"/>
  <p:tag name="KSO_WM_SLIDE_RATIO" val="1.777778"/>
  <p:tag name="KSO_WM_SLIDE_ID" val="diagram2021431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8"/>
  <p:tag name="KSO_WM_TAG_VERSION" val="1.0"/>
  <p:tag name="KSO_WM_SLIDE_LAYOUT" val="a_d_f"/>
  <p:tag name="KSO_WM_SLIDE_LAYOUT_CNT" val="1_2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46:30&quot;,&quot;maxSize&quot;:{&quot;size1&quot;:51.29963499503792},&quot;minSize&quot;:{&quot;size1&quot;:37.599634995037924},&quot;normalSize&quot;:{&quot;size1&quot;:40.36213499503791},&quot;subLayout&quot;:[{&quot;id&quot;:&quot;2021-04-01T15:46:30&quot;,&quot;margin&quot;:{&quot;bottom&quot;:1.6929999589920044,&quot;left&quot;:1.2699999809265137,&quot;right&quot;:0.02600000612437725,&quot;top&quot;:1.6929999589920044},&quot;type&quot;:0},{&quot;id&quot;:&quot;2021-04-01T15:46:30&quot;,&quot;maxSize&quot;:{&quot;size1&quot;:33.29962827449457},&quot;minSize&quot;:{&quot;size1&quot;:20.099628274494577},&quot;normalSize&quot;:{&quot;size1&quot;:20.099628274494577},&quot;subLayout&quot;:[{&quot;id&quot;:&quot;2021-04-01T15:46:30&quot;,&quot;margin&quot;:{&quot;bottom&quot;:0.02600000612437725,&quot;left&quot;:1.243999719619751,&quot;right&quot;:1.2699999809265137,&quot;top&quot;:1.6929999589920044},&quot;type&quot;:0},{&quot;id&quot;:&quot;2021-04-01T15:46:30&quot;,&quot;maxSize&quot;:{&quot;size1&quot;:66.79953476373464},&quot;minSize&quot;:{&quot;size1&quot;:30.599534763734642},&quot;normalSize&quot;:{&quot;size1&quot;:66.79940033644128},&quot;subLayout&quot;:[{&quot;id&quot;:&quot;2021-04-01T15:46:30&quot;,&quot;margin&quot;:{&quot;bottom&quot;:0.02600000612437725,&quot;left&quot;:1.243999719619751,&quot;right&quot;:1.2699999809265137,&quot;top&quot;:0.8199999928474426},&quot;type&quot;:0},{&quot;id&quot;:&quot;2021-04-01T15:46:30&quot;,&quot;margin&quot;:{&quot;bottom&quot;:1.6929999589920044,&quot;left&quot;:1.243999719619751,&quot;right&quot;:1.2699999809265137,&quot;top&quot;:0.847000002861023},&quot;type&quot;:0}],&quot;type&quot;:0}]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features&quot;:[&quot;collage&quot;,&quot;carousel&quot;,&quot;creativecrop&quot;],&quot;support_big_font&quot;:false,&quot;picture_toward&quot;:0,&quot;picture_dockside&quot;:[],&quot;fill_id&quot;:&quot;1e0df85a3b084cc9a997cdfb25d1c8de&quot;,&quot;fill_align&quot;:&quot;cm&quot;,&quot;chip_types&quot;:[&quot;diagram&quot;,&quot;pictext&quot;,&quot;picture&quot;,&quot;chart&quot;,&quot;table&quot;,&quot;video&quot;]},{&quot;text_align&quot;:&quot;lb&quot;,&quot;text_direction&quot;:&quot;horizontal&quot;,&quot;support_big_font&quot;:false,&quot;picture_toward&quot;:0,&quot;picture_dockside&quot;:[],&quot;fill_id&quot;:&quot;372dad03396b45079050e5b7c4209572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033aa4a9dd0242a1b0948100db904508&quot;,&quot;fill_align&quot;:&quot;lt&quot;,&quot;chip_types&quot;:[&quot;text&quot;,&quot;picture&quot;,&quot;chart&quot;,&quot;table&quot;]},{&quot;text_align&quot;:&quot;lt&quot;,&quot;text_direction&quot;:&quot;horizontal&quot;,&quot;support_big_font&quot;:false,&quot;picture_toward&quot;:0,&quot;picture_dockside&quot;:[],&quot;fill_id&quot;:&quot;2a5e04d8a58c4974b5d26da79f76e5bb&quot;,&quot;fill_align&quot;:&quot;lt&quot;,&quot;chip_types&quot;:[&quot;text&quot;,&quot;picture&quot;,&quot;chart&quot;,&quot;table&quot;]}]]"/>
  <p:tag name="KSO_WM_CHIP_XID" val="5eedbb92fa6683b8872baa47"/>
  <p:tag name="KSO_WM_CHIP_DECFILLPROP" val="[]"/>
  <p:tag name="KSO_WM_SLIDE_CAN_ADD_NAVIGATION" val="1"/>
  <p:tag name="KSO_WM_CHIP_GROUPID" val="5eedbb92fa6683b8872baa46"/>
  <p:tag name="KSO_WM_SLIDE_BACKGROUND_TYPE" val="general"/>
  <p:tag name="KSO_WM_SLIDE_SUPPORT_FEATURE_TYPE" val="0"/>
  <p:tag name="KSO_WM_TEMPLATE_ASSEMBLE_XID" val="60656f6f4054ed1e2fb80a2a"/>
  <p:tag name="KSO_WM_TEMPLATE_ASSEMBLE_GROUPID" val="60656f6f4054ed1e2fb80a2a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169_1*i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60656f2f4054ed1e2fb80528"/>
  <p:tag name="KSO_WM_TEMPLATE_ASSEMBLE_GROUPID" val="60656f2f4054ed1e2fb80528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169_1*i*2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a9c2b6eb11da47fb875a3341252664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ca6fa6683b8872baa7d"/>
  <p:tag name="KSO_WM_CHIP_XID" val="5eedbca6fa6683b8872baa7e"/>
  <p:tag name="KSO_WM_UNIT_VALUE" val="20"/>
  <p:tag name="KSO_WM_TEMPLATE_ASSEMBLE_XID" val="60656f2f4054ed1e2fb80528"/>
  <p:tag name="KSO_WM_TEMPLATE_ASSEMBLE_GROUPID" val="60656f2f4054ed1e2fb80528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169_1*i*3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30c65084b8f1453cb909e9c6048ae1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14"/>
  <p:tag name="KSO_WM_UNIT_TEXT_FILL_TYPE" val="1"/>
  <p:tag name="KSO_WM_UNIT_VALUE" val="3"/>
  <p:tag name="KSO_WM_TEMPLATE_ASSEMBLE_XID" val="60656f2f4054ed1e2fb80528"/>
  <p:tag name="KSO_WM_TEMPLATE_ASSEMBLE_GROUPID" val="60656f2f4054ed1e2fb80528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169_1*i*4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c5760f1573244b288069be05e051cb5&quot;,&quot;X&quot;:{&quot;Pos&quot;:1},&quot;Y&quot;:{&quot;Pos&quot;:1}},&quot;whChangeMode&quot;:0}"/>
  <p:tag name="KSO_WM_UNIT_DEC_AREA_ID" val="6c593065b925441185049ec7104e01a9"/>
  <p:tag name="KSO_WM_CHIP_GROUPID" val="5eedbca6fa6683b8872baa7d"/>
  <p:tag name="KSO_WM_CHIP_XID" val="5eedbca6fa6683b8872baa7e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480"/>
  <p:tag name="KSO_WM_TEMPLATE_ASSEMBLE_XID" val="60656f2f4054ed1e2fb80528"/>
  <p:tag name="KSO_WM_TEMPLATE_ASSEMBLE_GROUPID" val="60656f2f4054ed1e2fb80528"/>
</p:tagLst>
</file>

<file path=ppt/tags/tag48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169_1*f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"/>
  <p:tag name="KSO_WM_UNIT_SHOW_EDIT_AREA_INDICATION" val="1"/>
  <p:tag name="KSO_WM_CHIP_GROUPID" val="5e6b05596848fb12bee65ac8"/>
  <p:tag name="KSO_WM_CHIP_XID" val="5e6b05596848fb12bee65aca"/>
  <p:tag name="KSO_WM_UNIT_DEC_AREA_ID" val="3d6647a8059d4cfea72b601870b01d5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1ce8ecbb05048718e0dbe368dd5b0a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48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169_1*f*2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7"/>
  <p:tag name="KSO_WM_UNIT_SHOW_EDIT_AREA_INDICATION" val="1"/>
  <p:tag name="KSO_WM_CHIP_GROUPID" val="5e6b05596848fb12bee65ac8"/>
  <p:tag name="KSO_WM_CHIP_XID" val="5e6b05596848fb12bee65aca"/>
  <p:tag name="KSO_WM_UNIT_DEC_AREA_ID" val="4c5760f1573244b288069be05e051c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163ea665a7f462fba39aea648a424b8"/>
  <p:tag name="KSO_WM_UNIT_SUPPORT_BIG_FONT" val="1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487.xml><?xml version="1.0" encoding="utf-8"?>
<p:tagLst xmlns:p="http://schemas.openxmlformats.org/presentationml/2006/main">
  <p:tag name="KSO_WM_BEAUTIFY_FLAG" val="#wm#"/>
  <p:tag name="KSO_WM_TEMPLATE_CATEGORY" val="diagram"/>
  <p:tag name="KSO_WM_TEMPLATE_INDEX" val="20212169"/>
  <p:tag name="KSO_WM_SLIDE_ID" val="diagram2021216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16*395"/>
  <p:tag name="KSO_WM_SLIDE_POSITION" val="71*72"/>
  <p:tag name="KSO_WM_TAG_VERSION" val="1.0"/>
  <p:tag name="KSO_WM_SLIDE_LAYOUT" val="f"/>
  <p:tag name="KSO_WM_SLIDE_LAYOUT_CNT" val="2"/>
  <p:tag name="KSO_WM_SLIDE_CAN_ADD_NAVIGATION" val="1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2:56&quot;,&quot;maxSize&quot;:{&quot;size1&quot;:45.04866724014282},&quot;minSize&quot;:{&quot;size1&quot;:45.04866724014282},&quot;normalSize&quot;:{&quot;size1&quot;:45.04866724014282},&quot;subLayout&quot;:[{&quot;id&quot;:&quot;2021-04-01T15:32:56&quot;,&quot;margin&quot;:{&quot;bottom&quot;:5.927000999450684,&quot;left&quot;:3.809999942779541,&quot;right&quot;:-2.0053094215266142e-15,&quot;top&quot;:5.079999923706055},&quot;type&quot;:0},{&quot;id&quot;:&quot;2021-04-01T15:32:56&quot;,&quot;margin&quot;:{&quot;bottom&quot;:2.5399999618530273,&quot;left&quot;:1.2699999809265137,&quot;right&quot;:4.2330002784729,&quot;top&quot;:2.5399999618530273}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9d7e0772fe1b40ea8322166792423364&quot;,&quot;fill_align&quot;:&quot;cm&quot;,&quot;chip_types&quot;:[&quot;text&quot;,&quot;header&quot;]},{&quot;text_align&quot;:&quot;lm&quot;,&quot;text_direction&quot;:&quot;horizontal&quot;,&quot;support_features&quot;:[&quot;carousel&quot;],&quot;support_big_font&quot;:true,&quot;fill_id&quot;:&quot;813a440e5afc4a72b00f4c036d03f93b&quot;,&quot;fill_align&quot;:&quot;cm&quot;,&quot;chip_types&quot;:[&quot;text&quot;,&quot;picture&quot;,&quot;chart&quot;,&quot;table&quot;,&quot;video&quot;]}],[{&quot;text_align&quot;:&quot;cm&quot;,&quot;text_direction&quot;:&quot;horizontal&quot;,&quot;support_big_font&quot;:true,&quot;fill_id&quot;:&quot;9d7e0772fe1b40ea8322166792423364&quot;,&quot;fill_align&quot;:&quot;cm&quot;,&quot;chip_types&quot;:[&quot;text&quot;,&quot;header&quot;]},{&quot;text_align&quot;:&quot;lm&quot;,&quot;text_direction&quot;:&quot;horizontal&quot;,&quot;support_features&quot;:[&quot;carousel&quot;],&quot;support_big_font&quot;:true,&quot;fill_id&quot;:&quot;813a440e5afc4a72b00f4c036d03f93b&quot;,&quot;fill_align&quot;:&quot;cm&quot;,&quot;chip_types&quot;:[&quot;text&quot;,&quot;picture&quot;,&quot;chart&quot;,&quot;table&quot;,&quot;video&quot;]}]]"/>
  <p:tag name="KSO_WM_SLIDE_BACKGROUND" val="[&quot;general&quot;]"/>
  <p:tag name="KSO_WM_CHIP_XID" val="5eedbca6fa6683b8872baa7e"/>
  <p:tag name="KSO_WM_CHIP_DECFILLPROP" val="[]"/>
  <p:tag name="KSO_WM_CHIP_GROUPID" val="5eedbca6fa6683b8872baa7d"/>
  <p:tag name="KSO_WM_SLIDE_BACKGROUND_TYPE" val="general"/>
  <p:tag name="KSO_WM_SLIDE_SUPPORT_FEATURE_TYPE" val="0"/>
  <p:tag name="KSO_WM_TEMPLATE_ASSEMBLE_XID" val="60656f2f4054ed1e2fb80528"/>
  <p:tag name="KSO_WM_TEMPLATE_ASSEMBLE_GROUPID" val="60656f2f4054ed1e2fb80528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commondata" val="eyJoZGlkIjoiYjJkMjhlYTc0ZGNmOTA5NDM0Nzk2MDUwNWQ3MThhNWIifQ==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B9292"/>
      </a:accent1>
      <a:accent2>
        <a:srgbClr val="8A9093"/>
      </a:accent2>
      <a:accent3>
        <a:srgbClr val="8A8F93"/>
      </a:accent3>
      <a:accent4>
        <a:srgbClr val="8C8D93"/>
      </a:accent4>
      <a:accent5>
        <a:srgbClr val="8E8B91"/>
      </a:accent5>
      <a:accent6>
        <a:srgbClr val="918A8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item1.xml><?xml version="1.0" encoding="utf-8"?>
<s:customData xmlns="http://www.wps.cn/officeDocument/2013/wpsCustomData" xmlns:s="http://www.wps.cn/officeDocument/2013/wpsCustomData">
  <extobjs>
    <extobj name="F35B0BEE-F18A-47BB-8FCB-E00DA2F2635D-1">
      <extobjdata type="F35B0BEE-F18A-47BB-8FCB-E00DA2F2635D" data="ewoJIkRlc2lnbklkIiA6ICJhNzY1NTg0NS05NWVjLTRlMjctODk3Ni1iNTk5MGJjODBiMWEiCn0K"/>
    </extobj>
  </extobjs>
</s:customData>
</file>

<file path=customXml/item2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F 3 5 B 0 B E E - F 1 8 A - 4 7 B B - 8 F C B - E 0 0 D A 2 F 2 6 3 5 D - 1 " > < e x t o b j d a t a   t y p e = " F 3 5 B 0 B E E - F 1 8 A - 4 7 B B - 8 F C B - E 0 0 D A 2 F 2 6 3 5 D "   d a t a = " e w o J I k R l c 2 l n b k l k I i A 6 I C J h N z Y 1 N T g 0 N S 0 5 N W V j L T R l M j c t O D k 3 N i 1 i N T k 5 M G J j O D B i M W E i C n 0 K " / > < / e x t o b j > < / e x t o b j s > < / s : c u s t o m D a t a > 
</file>

<file path=customXml/itemProps48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customXml/itemProps489.xml><?xml version="1.0" encoding="utf-8"?>
<ds:datastoreItem xmlns:ds="http://schemas.openxmlformats.org/officeDocument/2006/customXml" ds:itemID="{1367f45a-8ced-416b-96a8-63d8206c216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2413</Words>
  <Application>WPS 演示</Application>
  <PresentationFormat>宽屏</PresentationFormat>
  <Paragraphs>145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Office 主题​​</vt:lpstr>
      <vt:lpstr>1_Office 主题​​</vt:lpstr>
      <vt:lpstr>3_Office 主题​​</vt:lpstr>
      <vt:lpstr>WQHCompiler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微生麓黎</cp:lastModifiedBy>
  <cp:revision>158</cp:revision>
  <dcterms:created xsi:type="dcterms:W3CDTF">2019-06-19T02:08:00Z</dcterms:created>
  <dcterms:modified xsi:type="dcterms:W3CDTF">2024-08-24T08:57:12Z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4C2DAEC562B547CD9787D450A449E093_11</vt:lpwstr>
  </property>
</Properties>
</file>