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6675814/Restaurant_Management_System" TargetMode="External"/><Relationship Id="rId2" Type="http://schemas.openxmlformats.org/officeDocument/2006/relationships/hyperlink" Target="https://www.slideshare.net/joilrahat/restaurant-management-presentation?from_action=sa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C705-2122-2B45-332E-CDE23D3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559558"/>
            <a:ext cx="8637073" cy="2251880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97A0-21F8-C650-8FF8-9ACFDF9C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988860"/>
            <a:ext cx="8637072" cy="2251880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Khim</a:t>
            </a:r>
            <a:r>
              <a:rPr lang="en-US" dirty="0"/>
              <a:t> bahadur </a:t>
            </a:r>
            <a:r>
              <a:rPr lang="en-US" dirty="0" err="1"/>
              <a:t>chhetri</a:t>
            </a:r>
            <a:endParaRPr lang="en-US" dirty="0"/>
          </a:p>
          <a:p>
            <a:r>
              <a:rPr lang="en-US" dirty="0"/>
              <a:t>Arjun </a:t>
            </a:r>
            <a:r>
              <a:rPr lang="en-US" dirty="0" err="1"/>
              <a:t>kharel</a:t>
            </a:r>
            <a:endParaRPr lang="en-US" dirty="0"/>
          </a:p>
          <a:p>
            <a:r>
              <a:rPr lang="en-US" dirty="0" err="1"/>
              <a:t>Dikshanta</a:t>
            </a:r>
            <a:r>
              <a:rPr lang="en-US" dirty="0"/>
              <a:t> </a:t>
            </a:r>
            <a:r>
              <a:rPr lang="en-US" dirty="0" err="1"/>
              <a:t>poudel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8FAF-694B-2EF8-EEAB-F86D83CB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1C5D9-DA7D-C7D5-46BB-FD37778F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49" y="2016125"/>
            <a:ext cx="34060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C6A-94E1-21A2-8205-FCBF96A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B15-A992-D6BE-2A56-7B7AF29F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requirement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numerous of software used in the development of this system.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Software requirements necessary for the smooth functioning of this project are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Operating system: Any (Windows, Linux, MacOS)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 Editor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Web Browser: Any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65E1-D8D5-F7C0-1AD4-4B8E17A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3D1-C489-4AB8-8D15-C82D3168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Tools and Technique</a:t>
            </a:r>
          </a:p>
          <a:p>
            <a:pPr marL="457200" lvl="1" indent="0">
              <a:buNone/>
            </a:pPr>
            <a:r>
              <a:rPr lang="en-US" sz="2200" dirty="0"/>
              <a:t>The framework and language to be used for the project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Fronted</a:t>
            </a:r>
          </a:p>
          <a:p>
            <a:pPr marL="914400" lvl="2" indent="0">
              <a:buNone/>
            </a:pPr>
            <a:r>
              <a:rPr lang="en-US" sz="2000" b="1" dirty="0"/>
              <a:t>HTML, CSS, Java Script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Backend</a:t>
            </a:r>
          </a:p>
          <a:p>
            <a:pPr marL="457200" lvl="1" indent="0">
              <a:buNone/>
            </a:pPr>
            <a:r>
              <a:rPr lang="en-US" sz="2200" dirty="0"/>
              <a:t>	Framework -</a:t>
            </a:r>
            <a:r>
              <a:rPr lang="en-US" sz="2200" b="1" dirty="0"/>
              <a:t>Django</a:t>
            </a:r>
          </a:p>
          <a:p>
            <a:pPr marL="457200" lvl="1" indent="0">
              <a:buNone/>
            </a:pPr>
            <a:r>
              <a:rPr lang="en-US" sz="2200" dirty="0"/>
              <a:t>	Database -</a:t>
            </a:r>
            <a:r>
              <a:rPr lang="en-US" sz="2200" b="1" dirty="0"/>
              <a:t>SQLite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245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369D-709D-00C4-E805-1109254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83A5-DA14-8F6A-A1B1-A81A46ED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Hardware Requirement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multi-core processor with a clock speed of at least 2.0 GHz or Higher is recommended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4GB of RAM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minimum of 10GB of free disk space is recommended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A99E-1317-8DDA-1F10-210E722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4580-06E6-66ED-F130-38B65C74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customers to customize food orders and  reservation system</a:t>
            </a:r>
          </a:p>
          <a:p>
            <a:r>
              <a:rPr lang="en-US" dirty="0"/>
              <a:t>Allow to save payment details for future use</a:t>
            </a:r>
          </a:p>
          <a:p>
            <a:r>
              <a:rPr lang="en-US" dirty="0"/>
              <a:t>Allow to find and choose a nearby restaurant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F01-CD1D-0703-470C-304796B0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1FF-552E-D018-6250-E672D306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 implementation of a Restaurant Management System has been proposed to be implemented to replace the manual system. This project was made user friendly by using  basic visual enabling the user to interact easily 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60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EBA-1665-163E-B7DA-61987F7F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784E-BC0C-1300-6511-A122964E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DOI: </a:t>
            </a:r>
          </a:p>
          <a:p>
            <a:pPr lvl="1"/>
            <a:r>
              <a:rPr lang="en-US" sz="1600" dirty="0">
                <a:hlinkClick r:id="rId2"/>
              </a:rPr>
              <a:t>https://www.slideshare.net/joilrahat/restaurant-management-presentation?from_action=save</a:t>
            </a:r>
            <a:endParaRPr lang="en-US" sz="1600" dirty="0"/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 Abernethy,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https://www.academia.edu/36675814/Restaurant_Management_System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2010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C16-DC1E-7FBC-FA42-2E9C0AC8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E82-39BB-0FA6-A54E-7770D875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BEA-B1CC-B0A6-63DE-A29329A1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3E1F-9D80-45DE-6EC7-D6F35F14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is place where we have to deal with a number of customers, and the key to success is customer satisfaction.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Restaurant Management System has been proposed to be implemented to replace the manual system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The main aim of this project is computerization of all processes which happen in Restaurant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BF8-33FE-C0CE-8142-1073DE6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8D5-42C2-D06E-0BC4-1CB1173E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  <a:latin typeface="+mj-lt"/>
                <a:ea typeface="Calibri" panose="020F0502020204030204" pitchFamily="34" charset="0"/>
              </a:rPr>
              <a:t>Traditionally, restaurant management involved a lot of manual processes and paperwork, which made it time-consuming, mistake, and inefficient. 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Existing system is maintained manually ,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which often resulted in miscommunication , delays and customer dissatisfaction.</a:t>
            </a:r>
            <a:endParaRPr lang="en-US" sz="2000" dirty="0">
              <a:latin typeface="+mj-lt"/>
              <a:ea typeface="Calibri" panose="020F0502020204030204" pitchFamily="34" charset="0"/>
            </a:endParaRP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anually taking orders from customers and sending them to the kitchen staff.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 are not easily generated whenever it is needed.</a:t>
            </a: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Less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BF8-33FE-C0CE-8142-1073DE6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8D5-42C2-D06E-0BC4-1CB1173E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Traditionally, restaurant management involved a lot of manual processes and paperwork, which made it time-consuming, mistake, and inefficient. 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</a:rPr>
              <a:t>Ex</a:t>
            </a:r>
            <a:r>
              <a:rPr lang="en-US" b="1" dirty="0">
                <a:latin typeface="+mj-lt"/>
                <a:ea typeface="Calibri" panose="020F0502020204030204" pitchFamily="34" charset="0"/>
              </a:rPr>
              <a:t>isting system is maintained manually , 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</a:rPr>
              <a:t>which often resulted in miscommunication, 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</a:rPr>
              <a:t>delays and customer dissatisfaction.</a:t>
            </a:r>
            <a:endParaRPr lang="en-US" sz="2000" b="1" dirty="0">
              <a:latin typeface="+mj-lt"/>
              <a:ea typeface="Calibri" panose="020F0502020204030204" pitchFamily="34" charset="0"/>
            </a:endParaRPr>
          </a:p>
          <a:p>
            <a:r>
              <a:rPr lang="en-US" b="1" dirty="0">
                <a:latin typeface="+mj-lt"/>
                <a:ea typeface="Calibri" panose="020F0502020204030204" pitchFamily="34" charset="0"/>
              </a:rPr>
              <a:t>M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</a:rPr>
              <a:t>anually taking orders from customers and sending them to the kitchen staff.</a:t>
            </a:r>
          </a:p>
          <a:p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 are not easily generated whenever it is needed.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Less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BF8-33FE-C0CE-8142-1073DE6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8D5-42C2-D06E-0BC4-1CB1173E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Traditionally, restaurant management involved a lot of manual processes and paperwork, which made it time-consuming, mistake, and inefficient. </a:t>
            </a:r>
          </a:p>
          <a:p>
            <a:r>
              <a:rPr lang="en-US" sz="1800" dirty="0">
                <a:latin typeface="+mj-lt"/>
                <a:ea typeface="Calibri" panose="020F0502020204030204" pitchFamily="34" charset="0"/>
              </a:rPr>
              <a:t>Existing system is maintained manually ,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which often resulted in miscommunication, delays and customer dissatisfaction.</a:t>
            </a:r>
            <a:endParaRPr lang="en-US" sz="1800" dirty="0">
              <a:latin typeface="+mj-lt"/>
              <a:ea typeface="Calibri" panose="020F0502020204030204" pitchFamily="34" charset="0"/>
            </a:endParaRPr>
          </a:p>
          <a:p>
            <a:r>
              <a:rPr lang="en-US" sz="1800" dirty="0">
                <a:latin typeface="+mj-lt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anually taking orders from customers and sending them to the kitchen staff.</a:t>
            </a:r>
          </a:p>
          <a:p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 are not easily generated whenever it is needed.</a:t>
            </a:r>
          </a:p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Less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4DF2-D6F6-498C-AD8D-25426BBB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 (sop)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8DF4-399E-1AD8-9229-7A01281D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potential problems and challenges in restaurant management system are: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Inaccurate inventory management: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O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verstocking or stock shortages, which can lead to wasted food, increased costs, and lost revenue.</a:t>
            </a:r>
            <a:endParaRPr lang="en-US" b="1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Poor customer service :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wait times, inaccurate orders, and other service-related issues can lead to customer dissatisfaction and negative reviews, which can harm the restaurant's reputation and profitability.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1-2ED2-7539-1885-46AB77FD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6AB-D6AD-D2E0-D4E9-B396E55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maximize profit by increasing efficiency without compromising customer satisfaction.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the time and cost associated with restaurant management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reduce paper-based system and improve communication.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provide fast and efficient services to the customer.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manage orders, track inventory and generate bills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BBE-0AE3-2DA0-CFA3-A0773749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5BAB-793B-2A53-2F2F-1FCD3DDE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71550" algn="l"/>
              </a:tabLs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proposed system is operationally feasible because of the following reasons.</a:t>
            </a: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7155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Users can meet their expectations in a shorter time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restaurant is located in an area that is easily accessible to customers and suppliers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Proper  parking facility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staff are properly trained and experienced in food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5B9-3751-B5CE-0817-FC2BBEA1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BDB8B-3C20-B7FA-9928-36864F08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19" y="2016125"/>
            <a:ext cx="298928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58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686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Symbol</vt:lpstr>
      <vt:lpstr>Times New Roman</vt:lpstr>
      <vt:lpstr>Wingdings</vt:lpstr>
      <vt:lpstr>Gallery</vt:lpstr>
      <vt:lpstr>Restaurant Management System</vt:lpstr>
      <vt:lpstr>IntRODUCTION</vt:lpstr>
      <vt:lpstr>Drawbacks of existing system  </vt:lpstr>
      <vt:lpstr>Drawbacks of existing system  </vt:lpstr>
      <vt:lpstr>Drawbacks of existing system  </vt:lpstr>
      <vt:lpstr>Statement of problem (sop)</vt:lpstr>
      <vt:lpstr>objective</vt:lpstr>
      <vt:lpstr>Operational feasibility</vt:lpstr>
      <vt:lpstr>Use case design</vt:lpstr>
      <vt:lpstr>Entity relation diagram</vt:lpstr>
      <vt:lpstr>Implementation</vt:lpstr>
      <vt:lpstr>implementation</vt:lpstr>
      <vt:lpstr>implementation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Raju Chhetry</dc:creator>
  <cp:lastModifiedBy>Raju Chhetry</cp:lastModifiedBy>
  <cp:revision>49</cp:revision>
  <dcterms:created xsi:type="dcterms:W3CDTF">2023-03-01T14:39:52Z</dcterms:created>
  <dcterms:modified xsi:type="dcterms:W3CDTF">2023-03-02T13:05:58Z</dcterms:modified>
</cp:coreProperties>
</file>