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43" r:id="rId2"/>
    <p:sldId id="344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7B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3"/>
    <p:restoredTop sz="95102" autoAdjust="0"/>
  </p:normalViewPr>
  <p:slideViewPr>
    <p:cSldViewPr snapToGrid="0">
      <p:cViewPr varScale="1">
        <p:scale>
          <a:sx n="61" d="100"/>
          <a:sy n="61" d="100"/>
        </p:scale>
        <p:origin x="96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我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/>
          </p:nvPr>
        </p:nvSpPr>
        <p:spPr>
          <a:xfrm>
            <a:off x="7318800" y="3790800"/>
            <a:ext cx="14637599" cy="7793999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目录">
            <a:extLst>
              <a:ext uri="{FF2B5EF4-FFF2-40B4-BE49-F238E27FC236}">
                <a16:creationId xmlns:a16="http://schemas.microsoft.com/office/drawing/2014/main" id="{DF971C0E-1DBC-6948-81F0-FD763979103D}"/>
              </a:ext>
            </a:extLst>
          </p:cNvPr>
          <p:cNvSpPr txBox="1"/>
          <p:nvPr userDrawn="1"/>
        </p:nvSpPr>
        <p:spPr>
          <a:xfrm>
            <a:off x="3784600" y="3700462"/>
            <a:ext cx="2625719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solidFill>
                  <a:srgbClr val="18B2E8"/>
                </a:solidFill>
              </a:defRPr>
            </a:lvl1pPr>
          </a:lstStyle>
          <a:p>
            <a:r>
              <a:rPr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目录</a:t>
            </a:r>
            <a:endParaRPr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019241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2AA593F-E553-C04C-90EE-F50DB52F33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  <a:t>‹#›</a:t>
            </a:fld>
            <a:endParaRPr lang="zh-CN" altLang="en-US"/>
          </a:p>
        </p:txBody>
      </p:sp>
      <p:sp>
        <p:nvSpPr>
          <p:cNvPr id="5" name="标题文本">
            <a:extLst>
              <a:ext uri="{FF2B5EF4-FFF2-40B4-BE49-F238E27FC236}">
                <a16:creationId xmlns:a16="http://schemas.microsoft.com/office/drawing/2014/main" id="{302D6EFD-7EFF-E74C-917D-0E27A8B678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 anchorCtr="0">
            <a:normAutofit/>
          </a:bodyPr>
          <a:lstStyle/>
          <a:p>
            <a:r>
              <a:rPr lang="en" altLang="zh-CN"/>
              <a:t>Title Text</a:t>
            </a:r>
            <a:endParaRPr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F1150E6-3E6B-384B-BD86-B2A89DDC3B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62400" y="2890384"/>
            <a:ext cx="19458000" cy="9013825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6057628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7635DE-DDE0-0042-8EE7-D963002631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58200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EYNOTE模版_封底.jpg" descr="KEYNOTE模版_封底.jpg">
            <a:extLst>
              <a:ext uri="{FF2B5EF4-FFF2-40B4-BE49-F238E27FC236}">
                <a16:creationId xmlns:a16="http://schemas.microsoft.com/office/drawing/2014/main" id="{D23E9E45-FEEE-394F-8CAB-2F1DFA92CF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7099875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EYNOTE模版_封面 副本 6.jpg">
            <a:extLst>
              <a:ext uri="{FF2B5EF4-FFF2-40B4-BE49-F238E27FC236}">
                <a16:creationId xmlns:a16="http://schemas.microsoft.com/office/drawing/2014/main" id="{3BBABF19-1A10-0A45-8365-F750A0D8841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8" y="-1600"/>
            <a:ext cx="24379262" cy="1371333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2997200"/>
            <a:ext cx="21005800" cy="894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 anchorCtr="0">
            <a:normAutofit/>
          </a:bodyPr>
          <a:lstStyle>
            <a:lvl2pPr marL="1270000" indent="-635000"/>
            <a:lvl3pPr marL="1905000" indent="-635000"/>
            <a:lvl4pPr marL="2540000" indent="-635000"/>
            <a:lvl5pPr marL="3175000" indent="-635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 anchorCtr="0">
            <a:normAutofit/>
          </a:bodyPr>
          <a:lstStyle/>
          <a:p>
            <a:r>
              <a:rPr lang="en" altLang="zh-CN"/>
              <a:t>Title Text</a:t>
            </a:r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7" r:id="rId2"/>
    <p:sldLayoutId id="2147483659" r:id="rId3"/>
    <p:sldLayoutId id="2147483660" r:id="rId4"/>
    <p:sldLayoutId id="2147483658" r:id="rId5"/>
  </p:sldLayoutIdLst>
  <p:transition spd="med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1" i="0" u="none" strike="noStrike" cap="none" spc="0" baseline="0">
          <a:solidFill>
            <a:srgbClr val="17B2E9"/>
          </a:solidFill>
          <a:uFillTx/>
          <a:latin typeface="Helvetica" pitchFamily="2" charset="0"/>
          <a:ea typeface="Alibaba PuHuiTi" pitchFamily="18" charset="-122"/>
          <a:cs typeface="Alibaba PuHuiTi" pitchFamily="18" charset="-122"/>
          <a:sym typeface="Helvetica Light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Tx/>
        <a:buNone/>
        <a:tabLst/>
        <a:defRPr sz="40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1pPr>
      <a:lvl2pPr marL="127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 typeface="Arial" panose="020B0604020202020204" pitchFamily="34" charset="0"/>
        <a:buChar char="•"/>
        <a:tabLst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2pPr>
      <a:lvl3pPr marL="190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itchFamily="2" charset="2"/>
        <a:buChar char="Ø"/>
        <a:tabLst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3pPr>
      <a:lvl4pPr marL="254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itchFamily="2" charset="2"/>
        <a:buChar char="Ø"/>
        <a:tabLst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4pPr>
      <a:lvl5pPr marL="317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itchFamily="2" charset="2"/>
        <a:buChar char="Ø"/>
        <a:tabLst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"/>
          <a:cs typeface="Alibaba PuHuiTi"/>
          <a:sym typeface="Alibaba PuHuiTi"/>
        </a:defRPr>
      </a:lvl5pPr>
      <a:lvl6pPr marL="3677708" marR="0" indent="-502708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6pPr>
      <a:lvl7pPr marL="4312708" marR="0" indent="-502708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7pPr>
      <a:lvl8pPr marL="4947708" marR="0" indent="-502708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8pPr>
      <a:lvl9pPr marL="5582708" marR="0" indent="-502708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3800" b="0" i="0" u="none" strike="noStrike" cap="none" spc="0" baseline="0">
          <a:solidFill>
            <a:srgbClr val="000000"/>
          </a:solidFill>
          <a:uFillTx/>
          <a:latin typeface="Alibaba PuHuiTi"/>
          <a:ea typeface="Alibaba PuHuiTi"/>
          <a:cs typeface="Alibaba PuHuiTi"/>
          <a:sym typeface="Alibaba PuHuiTi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65DDB-4D44-ED47-9931-1F10E6CDEC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27871" y="1525987"/>
            <a:ext cx="19458000" cy="9013825"/>
          </a:xfrm>
        </p:spPr>
        <p:txBody>
          <a:bodyPr/>
          <a:lstStyle/>
          <a:p>
            <a:r>
              <a:rPr lang="ja-JP" altLang="en-US"/>
              <a:t>根据微服务框架</a:t>
            </a:r>
            <a:r>
              <a:rPr lang="zh-CN" altLang="en-US" dirty="0" err="1"/>
              <a:t> </a:t>
            </a:r>
            <a:r>
              <a:rPr lang="en-US" altLang="zh-CN" dirty="0" err="1"/>
              <a:t>D</a:t>
            </a:r>
            <a:r>
              <a:rPr lang="en-US" altLang="ja-JP" dirty="0" err="1"/>
              <a:t>ubbo</a:t>
            </a:r>
            <a:r>
              <a:rPr lang="zh-CN" altLang="en-US" dirty="0" err="1"/>
              <a:t> </a:t>
            </a:r>
            <a:r>
              <a:rPr lang="ja-JP" altLang="en-US"/>
              <a:t>的架构图</a:t>
            </a:r>
            <a:r>
              <a:rPr lang="zh-CN" altLang="en-US" dirty="0"/>
              <a:t>，</a:t>
            </a:r>
            <a:r>
              <a:rPr lang="ja-JP" altLang="en-US"/>
              <a:t>画出</a:t>
            </a:r>
            <a:r>
              <a:rPr lang="zh-CN" altLang="en-US"/>
              <a:t> </a:t>
            </a:r>
            <a:r>
              <a:rPr lang="en-US" altLang="zh-CN" dirty="0" err="1"/>
              <a:t>D</a:t>
            </a:r>
            <a:r>
              <a:rPr lang="en-US" altLang="ja-JP" dirty="0" err="1"/>
              <a:t>ubbo</a:t>
            </a:r>
            <a:r>
              <a:rPr lang="zh-CN" altLang="en-US" dirty="0" err="1"/>
              <a:t> </a:t>
            </a:r>
            <a:r>
              <a:rPr lang="ja-JP" altLang="en-US"/>
              <a:t>进行一次微服务调用的时序图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B9D567B-43D5-B742-A2A5-3DFA80335B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427148"/>
              </p:ext>
            </p:extLst>
          </p:nvPr>
        </p:nvGraphicFramePr>
        <p:xfrm>
          <a:off x="3817453" y="2524191"/>
          <a:ext cx="16749093" cy="901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图片" r:id="rId3" imgW="7486560" imgH="4029120" progId="StaticMetafile">
                  <p:embed/>
                </p:oleObj>
              </mc:Choice>
              <mc:Fallback>
                <p:oleObj name="图片" r:id="rId3" imgW="7486560" imgH="4029120" progId="StaticMetafile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7453" y="2524191"/>
                        <a:ext cx="16749093" cy="901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33844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390E0-A947-9C4D-AB64-B2E4222C56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/>
              <a:t>关于微服务架构</a:t>
            </a:r>
            <a:r>
              <a:rPr lang="zh-CN" altLang="en-US" dirty="0"/>
              <a:t>（</a:t>
            </a:r>
            <a:r>
              <a:rPr lang="ja-JP" altLang="en-US"/>
              <a:t>中台架构</a:t>
            </a:r>
            <a:r>
              <a:rPr lang="zh-CN" altLang="en-US"/>
              <a:t>、</a:t>
            </a:r>
            <a:r>
              <a:rPr lang="ja-JP" altLang="en-US"/>
              <a:t>领域驱动设计</a:t>
            </a:r>
            <a:r>
              <a:rPr lang="zh-CN" altLang="en-US" dirty="0"/>
              <a:t>、</a:t>
            </a:r>
            <a:r>
              <a:rPr lang="ja-JP" altLang="en-US"/>
              <a:t>组件设计原则</a:t>
            </a:r>
            <a:r>
              <a:rPr lang="zh-CN" altLang="en-US" dirty="0"/>
              <a:t>），</a:t>
            </a:r>
            <a:r>
              <a:rPr lang="ja-JP" altLang="en-US"/>
              <a:t>你有什么样的思考和认识</a:t>
            </a:r>
            <a:r>
              <a:rPr lang="zh-CN" altLang="en-US" dirty="0"/>
              <a:t>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8796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18882</TotalTime>
  <Words>47</Words>
  <Application>Microsoft Macintosh PowerPoint</Application>
  <PresentationFormat>自定义</PresentationFormat>
  <Paragraphs>3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Alibaba PuHuiTi</vt:lpstr>
      <vt:lpstr>Arial</vt:lpstr>
      <vt:lpstr>Helvetica</vt:lpstr>
      <vt:lpstr>Helvetica Light</vt:lpstr>
      <vt:lpstr>Helvetica Neue</vt:lpstr>
      <vt:lpstr>Helvetica Neue Light</vt:lpstr>
      <vt:lpstr>Wingdings</vt:lpstr>
      <vt:lpstr>White</vt:lpstr>
      <vt:lpstr>图片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章节标题</dc:title>
  <cp:lastModifiedBy>韩 楠</cp:lastModifiedBy>
  <cp:revision>358</cp:revision>
  <cp:lastPrinted>2019-10-08T09:23:57Z</cp:lastPrinted>
  <dcterms:modified xsi:type="dcterms:W3CDTF">2020-10-28T08:09:38Z</dcterms:modified>
</cp:coreProperties>
</file>