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66E6E"/>
    <a:srgbClr val="0DA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5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2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3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1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4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7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6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3C691-9020-48CF-92B3-9702E6668F8A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B685-8531-4512-B22A-55316832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 rot="19800000" flipH="1">
            <a:off x="5757729" y="1525714"/>
            <a:ext cx="2898959" cy="3347228"/>
          </a:xfrm>
          <a:custGeom>
            <a:avLst/>
            <a:gdLst>
              <a:gd name="connsiteX0" fmla="*/ 757544 w 5301183"/>
              <a:gd name="connsiteY0" fmla="*/ 1310623 h 6120910"/>
              <a:gd name="connsiteX1" fmla="*/ 3575575 w 5301183"/>
              <a:gd name="connsiteY1" fmla="*/ 2937614 h 6120910"/>
              <a:gd name="connsiteX2" fmla="*/ 1698849 w 5301183"/>
              <a:gd name="connsiteY2" fmla="*/ 2937614 h 6120910"/>
              <a:gd name="connsiteX3" fmla="*/ 1697869 w 5301183"/>
              <a:gd name="connsiteY3" fmla="*/ 2935917 h 6120910"/>
              <a:gd name="connsiteX4" fmla="*/ 1696889 w 5301183"/>
              <a:gd name="connsiteY4" fmla="*/ 2937614 h 6120910"/>
              <a:gd name="connsiteX5" fmla="*/ 1694926 w 5301183"/>
              <a:gd name="connsiteY5" fmla="*/ 2937614 h 6120910"/>
              <a:gd name="connsiteX6" fmla="*/ 1695908 w 5301183"/>
              <a:gd name="connsiteY6" fmla="*/ 2939314 h 6120910"/>
              <a:gd name="connsiteX7" fmla="*/ 757544 w 5301183"/>
              <a:gd name="connsiteY7" fmla="*/ 4564607 h 6120910"/>
              <a:gd name="connsiteX8" fmla="*/ 1107 w 5301183"/>
              <a:gd name="connsiteY8" fmla="*/ 0 h 6120910"/>
              <a:gd name="connsiteX9" fmla="*/ 980 w 5301183"/>
              <a:gd name="connsiteY9" fmla="*/ 220 h 6120910"/>
              <a:gd name="connsiteX10" fmla="*/ 730 w 5301183"/>
              <a:gd name="connsiteY10" fmla="*/ 220 h 6120910"/>
              <a:gd name="connsiteX11" fmla="*/ 730 w 5301183"/>
              <a:gd name="connsiteY11" fmla="*/ 653 h 6120910"/>
              <a:gd name="connsiteX12" fmla="*/ 0 w 5301183"/>
              <a:gd name="connsiteY12" fmla="*/ 1917 h 6120910"/>
              <a:gd name="connsiteX13" fmla="*/ 730 w 5301183"/>
              <a:gd name="connsiteY13" fmla="*/ 3181 h 6120910"/>
              <a:gd name="connsiteX14" fmla="*/ 730 w 5301183"/>
              <a:gd name="connsiteY14" fmla="*/ 6120220 h 6120910"/>
              <a:gd name="connsiteX15" fmla="*/ 731710 w 5301183"/>
              <a:gd name="connsiteY15" fmla="*/ 6120220 h 6120910"/>
              <a:gd name="connsiteX16" fmla="*/ 732906 w 5301183"/>
              <a:gd name="connsiteY16" fmla="*/ 6120910 h 6120910"/>
              <a:gd name="connsiteX17" fmla="*/ 733304 w 5301183"/>
              <a:gd name="connsiteY17" fmla="*/ 6120220 h 6120910"/>
              <a:gd name="connsiteX18" fmla="*/ 757544 w 5301183"/>
              <a:gd name="connsiteY18" fmla="*/ 6120220 h 6120910"/>
              <a:gd name="connsiteX19" fmla="*/ 757544 w 5301183"/>
              <a:gd name="connsiteY19" fmla="*/ 6078236 h 6120910"/>
              <a:gd name="connsiteX20" fmla="*/ 2133836 w 5301183"/>
              <a:gd name="connsiteY20" fmla="*/ 3694429 h 6120910"/>
              <a:gd name="connsiteX21" fmla="*/ 4886417 w 5301183"/>
              <a:gd name="connsiteY21" fmla="*/ 3694428 h 6120910"/>
              <a:gd name="connsiteX22" fmla="*/ 4922776 w 5301183"/>
              <a:gd name="connsiteY22" fmla="*/ 3715420 h 6120910"/>
              <a:gd name="connsiteX23" fmla="*/ 4934896 w 5301183"/>
              <a:gd name="connsiteY23" fmla="*/ 3694428 h 6120910"/>
              <a:gd name="connsiteX24" fmla="*/ 4935692 w 5301183"/>
              <a:gd name="connsiteY24" fmla="*/ 3694428 h 6120910"/>
              <a:gd name="connsiteX25" fmla="*/ 4935693 w 5301183"/>
              <a:gd name="connsiteY25" fmla="*/ 3693047 h 6120910"/>
              <a:gd name="connsiteX26" fmla="*/ 5301183 w 5301183"/>
              <a:gd name="connsiteY26" fmla="*/ 3060000 h 6120910"/>
              <a:gd name="connsiteX27" fmla="*/ 3672 w 5301183"/>
              <a:gd name="connsiteY27" fmla="*/ 1480 h 6120910"/>
              <a:gd name="connsiteX28" fmla="*/ 2944 w 5301183"/>
              <a:gd name="connsiteY28" fmla="*/ 220 h 6120910"/>
              <a:gd name="connsiteX29" fmla="*/ 1489 w 5301183"/>
              <a:gd name="connsiteY29" fmla="*/ 220 h 612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01183" h="6120910">
                <a:moveTo>
                  <a:pt x="757544" y="1310623"/>
                </a:moveTo>
                <a:lnTo>
                  <a:pt x="3575575" y="2937614"/>
                </a:lnTo>
                <a:lnTo>
                  <a:pt x="1698849" y="2937614"/>
                </a:lnTo>
                <a:lnTo>
                  <a:pt x="1697869" y="2935917"/>
                </a:lnTo>
                <a:lnTo>
                  <a:pt x="1696889" y="2937614"/>
                </a:lnTo>
                <a:lnTo>
                  <a:pt x="1694926" y="2937614"/>
                </a:lnTo>
                <a:lnTo>
                  <a:pt x="1695908" y="2939314"/>
                </a:lnTo>
                <a:lnTo>
                  <a:pt x="757544" y="4564607"/>
                </a:lnTo>
                <a:close/>
                <a:moveTo>
                  <a:pt x="1107" y="0"/>
                </a:moveTo>
                <a:lnTo>
                  <a:pt x="980" y="220"/>
                </a:lnTo>
                <a:lnTo>
                  <a:pt x="730" y="220"/>
                </a:lnTo>
                <a:lnTo>
                  <a:pt x="730" y="653"/>
                </a:lnTo>
                <a:lnTo>
                  <a:pt x="0" y="1917"/>
                </a:lnTo>
                <a:lnTo>
                  <a:pt x="730" y="3181"/>
                </a:lnTo>
                <a:lnTo>
                  <a:pt x="730" y="6120220"/>
                </a:lnTo>
                <a:lnTo>
                  <a:pt x="731710" y="6120220"/>
                </a:lnTo>
                <a:lnTo>
                  <a:pt x="732906" y="6120910"/>
                </a:lnTo>
                <a:lnTo>
                  <a:pt x="733304" y="6120220"/>
                </a:lnTo>
                <a:lnTo>
                  <a:pt x="757544" y="6120220"/>
                </a:lnTo>
                <a:lnTo>
                  <a:pt x="757544" y="6078236"/>
                </a:lnTo>
                <a:lnTo>
                  <a:pt x="2133836" y="3694429"/>
                </a:lnTo>
                <a:lnTo>
                  <a:pt x="4886417" y="3694428"/>
                </a:lnTo>
                <a:lnTo>
                  <a:pt x="4922776" y="3715420"/>
                </a:lnTo>
                <a:lnTo>
                  <a:pt x="4934896" y="3694428"/>
                </a:lnTo>
                <a:lnTo>
                  <a:pt x="4935692" y="3694428"/>
                </a:lnTo>
                <a:lnTo>
                  <a:pt x="4935693" y="3693047"/>
                </a:lnTo>
                <a:lnTo>
                  <a:pt x="5301183" y="3060000"/>
                </a:lnTo>
                <a:lnTo>
                  <a:pt x="3672" y="1480"/>
                </a:lnTo>
                <a:lnTo>
                  <a:pt x="2944" y="220"/>
                </a:lnTo>
                <a:lnTo>
                  <a:pt x="1489" y="22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203200" dist="203200" dir="2700000" algn="tl" rotWithShape="0">
              <a:srgbClr val="00B050">
                <a:alpha val="36000"/>
              </a:srgbClr>
            </a:outerShdw>
            <a:reflection blurRad="5080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任意多边形 11"/>
          <p:cNvSpPr/>
          <p:nvPr/>
        </p:nvSpPr>
        <p:spPr>
          <a:xfrm rot="19800000" flipH="1">
            <a:off x="4154857" y="1623523"/>
            <a:ext cx="2898959" cy="3347228"/>
          </a:xfrm>
          <a:custGeom>
            <a:avLst/>
            <a:gdLst>
              <a:gd name="connsiteX0" fmla="*/ 757544 w 5301183"/>
              <a:gd name="connsiteY0" fmla="*/ 1310623 h 6120910"/>
              <a:gd name="connsiteX1" fmla="*/ 3575575 w 5301183"/>
              <a:gd name="connsiteY1" fmla="*/ 2937614 h 6120910"/>
              <a:gd name="connsiteX2" fmla="*/ 1698849 w 5301183"/>
              <a:gd name="connsiteY2" fmla="*/ 2937614 h 6120910"/>
              <a:gd name="connsiteX3" fmla="*/ 1697869 w 5301183"/>
              <a:gd name="connsiteY3" fmla="*/ 2935917 h 6120910"/>
              <a:gd name="connsiteX4" fmla="*/ 1696889 w 5301183"/>
              <a:gd name="connsiteY4" fmla="*/ 2937614 h 6120910"/>
              <a:gd name="connsiteX5" fmla="*/ 1694926 w 5301183"/>
              <a:gd name="connsiteY5" fmla="*/ 2937614 h 6120910"/>
              <a:gd name="connsiteX6" fmla="*/ 1695908 w 5301183"/>
              <a:gd name="connsiteY6" fmla="*/ 2939314 h 6120910"/>
              <a:gd name="connsiteX7" fmla="*/ 757544 w 5301183"/>
              <a:gd name="connsiteY7" fmla="*/ 4564607 h 6120910"/>
              <a:gd name="connsiteX8" fmla="*/ 1107 w 5301183"/>
              <a:gd name="connsiteY8" fmla="*/ 0 h 6120910"/>
              <a:gd name="connsiteX9" fmla="*/ 980 w 5301183"/>
              <a:gd name="connsiteY9" fmla="*/ 220 h 6120910"/>
              <a:gd name="connsiteX10" fmla="*/ 730 w 5301183"/>
              <a:gd name="connsiteY10" fmla="*/ 220 h 6120910"/>
              <a:gd name="connsiteX11" fmla="*/ 730 w 5301183"/>
              <a:gd name="connsiteY11" fmla="*/ 653 h 6120910"/>
              <a:gd name="connsiteX12" fmla="*/ 0 w 5301183"/>
              <a:gd name="connsiteY12" fmla="*/ 1917 h 6120910"/>
              <a:gd name="connsiteX13" fmla="*/ 730 w 5301183"/>
              <a:gd name="connsiteY13" fmla="*/ 3181 h 6120910"/>
              <a:gd name="connsiteX14" fmla="*/ 730 w 5301183"/>
              <a:gd name="connsiteY14" fmla="*/ 6120220 h 6120910"/>
              <a:gd name="connsiteX15" fmla="*/ 731710 w 5301183"/>
              <a:gd name="connsiteY15" fmla="*/ 6120220 h 6120910"/>
              <a:gd name="connsiteX16" fmla="*/ 732906 w 5301183"/>
              <a:gd name="connsiteY16" fmla="*/ 6120910 h 6120910"/>
              <a:gd name="connsiteX17" fmla="*/ 733304 w 5301183"/>
              <a:gd name="connsiteY17" fmla="*/ 6120220 h 6120910"/>
              <a:gd name="connsiteX18" fmla="*/ 757544 w 5301183"/>
              <a:gd name="connsiteY18" fmla="*/ 6120220 h 6120910"/>
              <a:gd name="connsiteX19" fmla="*/ 757544 w 5301183"/>
              <a:gd name="connsiteY19" fmla="*/ 6078236 h 6120910"/>
              <a:gd name="connsiteX20" fmla="*/ 2133836 w 5301183"/>
              <a:gd name="connsiteY20" fmla="*/ 3694429 h 6120910"/>
              <a:gd name="connsiteX21" fmla="*/ 4886417 w 5301183"/>
              <a:gd name="connsiteY21" fmla="*/ 3694428 h 6120910"/>
              <a:gd name="connsiteX22" fmla="*/ 4922776 w 5301183"/>
              <a:gd name="connsiteY22" fmla="*/ 3715420 h 6120910"/>
              <a:gd name="connsiteX23" fmla="*/ 4934896 w 5301183"/>
              <a:gd name="connsiteY23" fmla="*/ 3694428 h 6120910"/>
              <a:gd name="connsiteX24" fmla="*/ 4935692 w 5301183"/>
              <a:gd name="connsiteY24" fmla="*/ 3694428 h 6120910"/>
              <a:gd name="connsiteX25" fmla="*/ 4935693 w 5301183"/>
              <a:gd name="connsiteY25" fmla="*/ 3693047 h 6120910"/>
              <a:gd name="connsiteX26" fmla="*/ 5301183 w 5301183"/>
              <a:gd name="connsiteY26" fmla="*/ 3060000 h 6120910"/>
              <a:gd name="connsiteX27" fmla="*/ 3672 w 5301183"/>
              <a:gd name="connsiteY27" fmla="*/ 1480 h 6120910"/>
              <a:gd name="connsiteX28" fmla="*/ 2944 w 5301183"/>
              <a:gd name="connsiteY28" fmla="*/ 220 h 6120910"/>
              <a:gd name="connsiteX29" fmla="*/ 1489 w 5301183"/>
              <a:gd name="connsiteY29" fmla="*/ 220 h 612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01183" h="6120910">
                <a:moveTo>
                  <a:pt x="757544" y="1310623"/>
                </a:moveTo>
                <a:lnTo>
                  <a:pt x="3575575" y="2937614"/>
                </a:lnTo>
                <a:lnTo>
                  <a:pt x="1698849" y="2937614"/>
                </a:lnTo>
                <a:lnTo>
                  <a:pt x="1697869" y="2935917"/>
                </a:lnTo>
                <a:lnTo>
                  <a:pt x="1696889" y="2937614"/>
                </a:lnTo>
                <a:lnTo>
                  <a:pt x="1694926" y="2937614"/>
                </a:lnTo>
                <a:lnTo>
                  <a:pt x="1695908" y="2939314"/>
                </a:lnTo>
                <a:lnTo>
                  <a:pt x="757544" y="4564607"/>
                </a:lnTo>
                <a:close/>
                <a:moveTo>
                  <a:pt x="1107" y="0"/>
                </a:moveTo>
                <a:lnTo>
                  <a:pt x="980" y="220"/>
                </a:lnTo>
                <a:lnTo>
                  <a:pt x="730" y="220"/>
                </a:lnTo>
                <a:lnTo>
                  <a:pt x="730" y="653"/>
                </a:lnTo>
                <a:lnTo>
                  <a:pt x="0" y="1917"/>
                </a:lnTo>
                <a:lnTo>
                  <a:pt x="730" y="3181"/>
                </a:lnTo>
                <a:lnTo>
                  <a:pt x="730" y="6120220"/>
                </a:lnTo>
                <a:lnTo>
                  <a:pt x="731710" y="6120220"/>
                </a:lnTo>
                <a:lnTo>
                  <a:pt x="732906" y="6120910"/>
                </a:lnTo>
                <a:lnTo>
                  <a:pt x="733304" y="6120220"/>
                </a:lnTo>
                <a:lnTo>
                  <a:pt x="757544" y="6120220"/>
                </a:lnTo>
                <a:lnTo>
                  <a:pt x="757544" y="6078236"/>
                </a:lnTo>
                <a:lnTo>
                  <a:pt x="2133836" y="3694429"/>
                </a:lnTo>
                <a:lnTo>
                  <a:pt x="4886417" y="3694428"/>
                </a:lnTo>
                <a:lnTo>
                  <a:pt x="4922776" y="3715420"/>
                </a:lnTo>
                <a:lnTo>
                  <a:pt x="4934896" y="3694428"/>
                </a:lnTo>
                <a:lnTo>
                  <a:pt x="4935692" y="3694428"/>
                </a:lnTo>
                <a:lnTo>
                  <a:pt x="4935693" y="3693047"/>
                </a:lnTo>
                <a:lnTo>
                  <a:pt x="5301183" y="3060000"/>
                </a:lnTo>
                <a:lnTo>
                  <a:pt x="3672" y="1480"/>
                </a:lnTo>
                <a:lnTo>
                  <a:pt x="2944" y="220"/>
                </a:lnTo>
                <a:lnTo>
                  <a:pt x="1489" y="220"/>
                </a:lnTo>
                <a:close/>
              </a:path>
            </a:pathLst>
          </a:custGeom>
          <a:ln>
            <a:noFill/>
          </a:ln>
          <a:effectLst>
            <a:outerShdw blurRad="203200" dist="203200" dir="2700000" algn="tl" rotWithShape="0">
              <a:srgbClr val="00B050">
                <a:alpha val="36000"/>
              </a:srgbClr>
            </a:outerShdw>
            <a:reflection blurRad="50800" stA="50000" endA="3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9800000" flipH="1">
            <a:off x="4154857" y="1623523"/>
            <a:ext cx="2898959" cy="3347228"/>
          </a:xfrm>
          <a:custGeom>
            <a:avLst/>
            <a:gdLst>
              <a:gd name="connsiteX0" fmla="*/ 757544 w 5301183"/>
              <a:gd name="connsiteY0" fmla="*/ 1310623 h 6120910"/>
              <a:gd name="connsiteX1" fmla="*/ 3575575 w 5301183"/>
              <a:gd name="connsiteY1" fmla="*/ 2937614 h 6120910"/>
              <a:gd name="connsiteX2" fmla="*/ 1698849 w 5301183"/>
              <a:gd name="connsiteY2" fmla="*/ 2937614 h 6120910"/>
              <a:gd name="connsiteX3" fmla="*/ 1697869 w 5301183"/>
              <a:gd name="connsiteY3" fmla="*/ 2935917 h 6120910"/>
              <a:gd name="connsiteX4" fmla="*/ 1696889 w 5301183"/>
              <a:gd name="connsiteY4" fmla="*/ 2937614 h 6120910"/>
              <a:gd name="connsiteX5" fmla="*/ 1694926 w 5301183"/>
              <a:gd name="connsiteY5" fmla="*/ 2937614 h 6120910"/>
              <a:gd name="connsiteX6" fmla="*/ 1695908 w 5301183"/>
              <a:gd name="connsiteY6" fmla="*/ 2939314 h 6120910"/>
              <a:gd name="connsiteX7" fmla="*/ 757544 w 5301183"/>
              <a:gd name="connsiteY7" fmla="*/ 4564607 h 6120910"/>
              <a:gd name="connsiteX8" fmla="*/ 1107 w 5301183"/>
              <a:gd name="connsiteY8" fmla="*/ 0 h 6120910"/>
              <a:gd name="connsiteX9" fmla="*/ 980 w 5301183"/>
              <a:gd name="connsiteY9" fmla="*/ 220 h 6120910"/>
              <a:gd name="connsiteX10" fmla="*/ 730 w 5301183"/>
              <a:gd name="connsiteY10" fmla="*/ 220 h 6120910"/>
              <a:gd name="connsiteX11" fmla="*/ 730 w 5301183"/>
              <a:gd name="connsiteY11" fmla="*/ 653 h 6120910"/>
              <a:gd name="connsiteX12" fmla="*/ 0 w 5301183"/>
              <a:gd name="connsiteY12" fmla="*/ 1917 h 6120910"/>
              <a:gd name="connsiteX13" fmla="*/ 730 w 5301183"/>
              <a:gd name="connsiteY13" fmla="*/ 3181 h 6120910"/>
              <a:gd name="connsiteX14" fmla="*/ 730 w 5301183"/>
              <a:gd name="connsiteY14" fmla="*/ 6120220 h 6120910"/>
              <a:gd name="connsiteX15" fmla="*/ 731710 w 5301183"/>
              <a:gd name="connsiteY15" fmla="*/ 6120220 h 6120910"/>
              <a:gd name="connsiteX16" fmla="*/ 732906 w 5301183"/>
              <a:gd name="connsiteY16" fmla="*/ 6120910 h 6120910"/>
              <a:gd name="connsiteX17" fmla="*/ 733304 w 5301183"/>
              <a:gd name="connsiteY17" fmla="*/ 6120220 h 6120910"/>
              <a:gd name="connsiteX18" fmla="*/ 757544 w 5301183"/>
              <a:gd name="connsiteY18" fmla="*/ 6120220 h 6120910"/>
              <a:gd name="connsiteX19" fmla="*/ 757544 w 5301183"/>
              <a:gd name="connsiteY19" fmla="*/ 6078236 h 6120910"/>
              <a:gd name="connsiteX20" fmla="*/ 2133836 w 5301183"/>
              <a:gd name="connsiteY20" fmla="*/ 3694429 h 6120910"/>
              <a:gd name="connsiteX21" fmla="*/ 4886417 w 5301183"/>
              <a:gd name="connsiteY21" fmla="*/ 3694428 h 6120910"/>
              <a:gd name="connsiteX22" fmla="*/ 4922776 w 5301183"/>
              <a:gd name="connsiteY22" fmla="*/ 3715420 h 6120910"/>
              <a:gd name="connsiteX23" fmla="*/ 4934896 w 5301183"/>
              <a:gd name="connsiteY23" fmla="*/ 3694428 h 6120910"/>
              <a:gd name="connsiteX24" fmla="*/ 4935692 w 5301183"/>
              <a:gd name="connsiteY24" fmla="*/ 3694428 h 6120910"/>
              <a:gd name="connsiteX25" fmla="*/ 4935693 w 5301183"/>
              <a:gd name="connsiteY25" fmla="*/ 3693047 h 6120910"/>
              <a:gd name="connsiteX26" fmla="*/ 5301183 w 5301183"/>
              <a:gd name="connsiteY26" fmla="*/ 3060000 h 6120910"/>
              <a:gd name="connsiteX27" fmla="*/ 3672 w 5301183"/>
              <a:gd name="connsiteY27" fmla="*/ 1480 h 6120910"/>
              <a:gd name="connsiteX28" fmla="*/ 2944 w 5301183"/>
              <a:gd name="connsiteY28" fmla="*/ 220 h 6120910"/>
              <a:gd name="connsiteX29" fmla="*/ 1489 w 5301183"/>
              <a:gd name="connsiteY29" fmla="*/ 220 h 612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01183" h="6120910">
                <a:moveTo>
                  <a:pt x="757544" y="1310623"/>
                </a:moveTo>
                <a:lnTo>
                  <a:pt x="3575575" y="2937614"/>
                </a:lnTo>
                <a:lnTo>
                  <a:pt x="1698849" y="2937614"/>
                </a:lnTo>
                <a:lnTo>
                  <a:pt x="1697869" y="2935917"/>
                </a:lnTo>
                <a:lnTo>
                  <a:pt x="1696889" y="2937614"/>
                </a:lnTo>
                <a:lnTo>
                  <a:pt x="1694926" y="2937614"/>
                </a:lnTo>
                <a:lnTo>
                  <a:pt x="1695908" y="2939314"/>
                </a:lnTo>
                <a:lnTo>
                  <a:pt x="757544" y="4564607"/>
                </a:lnTo>
                <a:close/>
                <a:moveTo>
                  <a:pt x="1107" y="0"/>
                </a:moveTo>
                <a:lnTo>
                  <a:pt x="980" y="220"/>
                </a:lnTo>
                <a:lnTo>
                  <a:pt x="730" y="220"/>
                </a:lnTo>
                <a:lnTo>
                  <a:pt x="730" y="653"/>
                </a:lnTo>
                <a:lnTo>
                  <a:pt x="0" y="1917"/>
                </a:lnTo>
                <a:lnTo>
                  <a:pt x="730" y="3181"/>
                </a:lnTo>
                <a:lnTo>
                  <a:pt x="730" y="6120220"/>
                </a:lnTo>
                <a:lnTo>
                  <a:pt x="731710" y="6120220"/>
                </a:lnTo>
                <a:lnTo>
                  <a:pt x="732906" y="6120910"/>
                </a:lnTo>
                <a:lnTo>
                  <a:pt x="733304" y="6120220"/>
                </a:lnTo>
                <a:lnTo>
                  <a:pt x="757544" y="6120220"/>
                </a:lnTo>
                <a:lnTo>
                  <a:pt x="757544" y="6078236"/>
                </a:lnTo>
                <a:lnTo>
                  <a:pt x="2133836" y="3694429"/>
                </a:lnTo>
                <a:lnTo>
                  <a:pt x="4886417" y="3694428"/>
                </a:lnTo>
                <a:lnTo>
                  <a:pt x="4922776" y="3715420"/>
                </a:lnTo>
                <a:lnTo>
                  <a:pt x="4934896" y="3694428"/>
                </a:lnTo>
                <a:lnTo>
                  <a:pt x="4935692" y="3694428"/>
                </a:lnTo>
                <a:lnTo>
                  <a:pt x="4935693" y="3693047"/>
                </a:lnTo>
                <a:lnTo>
                  <a:pt x="5301183" y="3060000"/>
                </a:lnTo>
                <a:lnTo>
                  <a:pt x="3672" y="1480"/>
                </a:lnTo>
                <a:lnTo>
                  <a:pt x="2944" y="220"/>
                </a:lnTo>
                <a:lnTo>
                  <a:pt x="1489" y="220"/>
                </a:lnTo>
                <a:close/>
              </a:path>
            </a:pathLst>
          </a:custGeom>
          <a:ln>
            <a:noFill/>
          </a:ln>
          <a:effectLst>
            <a:innerShdw blurRad="254000" dist="139700" dir="2154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999575" y="2178121"/>
            <a:ext cx="2052967" cy="707572"/>
          </a:xfrm>
          <a:custGeom>
            <a:avLst/>
            <a:gdLst>
              <a:gd name="connsiteX0" fmla="*/ 408517 w 2052967"/>
              <a:gd name="connsiteY0" fmla="*/ 0 h 707572"/>
              <a:gd name="connsiteX1" fmla="*/ 1644450 w 2052967"/>
              <a:gd name="connsiteY1" fmla="*/ 0 h 707572"/>
              <a:gd name="connsiteX2" fmla="*/ 2052967 w 2052967"/>
              <a:gd name="connsiteY2" fmla="*/ 707572 h 707572"/>
              <a:gd name="connsiteX3" fmla="*/ 0 w 2052967"/>
              <a:gd name="connsiteY3" fmla="*/ 707572 h 70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967" h="707572">
                <a:moveTo>
                  <a:pt x="408517" y="0"/>
                </a:moveTo>
                <a:lnTo>
                  <a:pt x="1644450" y="0"/>
                </a:lnTo>
                <a:lnTo>
                  <a:pt x="2052967" y="707572"/>
                </a:lnTo>
                <a:lnTo>
                  <a:pt x="0" y="7075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55208" y="2070242"/>
            <a:ext cx="1997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66E6E"/>
                </a:solidFill>
                <a:latin typeface="ADELE" panose="02000000000000000000" pitchFamily="2" charset="0"/>
                <a:ea typeface="华文新魏" panose="02010800040101010101" pitchFamily="2" charset="-122"/>
              </a:rPr>
              <a:t>ActPlus</a:t>
            </a:r>
            <a:endParaRPr lang="zh-CN" altLang="en-US" sz="5400" b="1" dirty="0">
              <a:solidFill>
                <a:srgbClr val="F66E6E"/>
              </a:solidFill>
              <a:latin typeface="ADELE" panose="02000000000000000000" pitchFamily="2" charset="0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2152" y="4364729"/>
            <a:ext cx="296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中大活动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flipV="1">
            <a:off x="5082152" y="4319010"/>
            <a:ext cx="18878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9800000" flipH="1">
            <a:off x="2928487" y="1663645"/>
            <a:ext cx="4306015" cy="3347228"/>
          </a:xfrm>
          <a:custGeom>
            <a:avLst/>
            <a:gdLst>
              <a:gd name="connsiteX0" fmla="*/ 757544 w 5301183"/>
              <a:gd name="connsiteY0" fmla="*/ 1310623 h 6120910"/>
              <a:gd name="connsiteX1" fmla="*/ 3575575 w 5301183"/>
              <a:gd name="connsiteY1" fmla="*/ 2937614 h 6120910"/>
              <a:gd name="connsiteX2" fmla="*/ 1698849 w 5301183"/>
              <a:gd name="connsiteY2" fmla="*/ 2937614 h 6120910"/>
              <a:gd name="connsiteX3" fmla="*/ 1697869 w 5301183"/>
              <a:gd name="connsiteY3" fmla="*/ 2935917 h 6120910"/>
              <a:gd name="connsiteX4" fmla="*/ 1696889 w 5301183"/>
              <a:gd name="connsiteY4" fmla="*/ 2937614 h 6120910"/>
              <a:gd name="connsiteX5" fmla="*/ 1694926 w 5301183"/>
              <a:gd name="connsiteY5" fmla="*/ 2937614 h 6120910"/>
              <a:gd name="connsiteX6" fmla="*/ 1695908 w 5301183"/>
              <a:gd name="connsiteY6" fmla="*/ 2939314 h 6120910"/>
              <a:gd name="connsiteX7" fmla="*/ 757544 w 5301183"/>
              <a:gd name="connsiteY7" fmla="*/ 4564607 h 6120910"/>
              <a:gd name="connsiteX8" fmla="*/ 1107 w 5301183"/>
              <a:gd name="connsiteY8" fmla="*/ 0 h 6120910"/>
              <a:gd name="connsiteX9" fmla="*/ 980 w 5301183"/>
              <a:gd name="connsiteY9" fmla="*/ 220 h 6120910"/>
              <a:gd name="connsiteX10" fmla="*/ 730 w 5301183"/>
              <a:gd name="connsiteY10" fmla="*/ 220 h 6120910"/>
              <a:gd name="connsiteX11" fmla="*/ 730 w 5301183"/>
              <a:gd name="connsiteY11" fmla="*/ 653 h 6120910"/>
              <a:gd name="connsiteX12" fmla="*/ 0 w 5301183"/>
              <a:gd name="connsiteY12" fmla="*/ 1917 h 6120910"/>
              <a:gd name="connsiteX13" fmla="*/ 730 w 5301183"/>
              <a:gd name="connsiteY13" fmla="*/ 3181 h 6120910"/>
              <a:gd name="connsiteX14" fmla="*/ 730 w 5301183"/>
              <a:gd name="connsiteY14" fmla="*/ 6120220 h 6120910"/>
              <a:gd name="connsiteX15" fmla="*/ 731710 w 5301183"/>
              <a:gd name="connsiteY15" fmla="*/ 6120220 h 6120910"/>
              <a:gd name="connsiteX16" fmla="*/ 732906 w 5301183"/>
              <a:gd name="connsiteY16" fmla="*/ 6120910 h 6120910"/>
              <a:gd name="connsiteX17" fmla="*/ 733304 w 5301183"/>
              <a:gd name="connsiteY17" fmla="*/ 6120220 h 6120910"/>
              <a:gd name="connsiteX18" fmla="*/ 757544 w 5301183"/>
              <a:gd name="connsiteY18" fmla="*/ 6120220 h 6120910"/>
              <a:gd name="connsiteX19" fmla="*/ 757544 w 5301183"/>
              <a:gd name="connsiteY19" fmla="*/ 6078236 h 6120910"/>
              <a:gd name="connsiteX20" fmla="*/ 2133836 w 5301183"/>
              <a:gd name="connsiteY20" fmla="*/ 3694429 h 6120910"/>
              <a:gd name="connsiteX21" fmla="*/ 4886417 w 5301183"/>
              <a:gd name="connsiteY21" fmla="*/ 3694428 h 6120910"/>
              <a:gd name="connsiteX22" fmla="*/ 4922776 w 5301183"/>
              <a:gd name="connsiteY22" fmla="*/ 3715420 h 6120910"/>
              <a:gd name="connsiteX23" fmla="*/ 4934896 w 5301183"/>
              <a:gd name="connsiteY23" fmla="*/ 3694428 h 6120910"/>
              <a:gd name="connsiteX24" fmla="*/ 4935692 w 5301183"/>
              <a:gd name="connsiteY24" fmla="*/ 3694428 h 6120910"/>
              <a:gd name="connsiteX25" fmla="*/ 4935693 w 5301183"/>
              <a:gd name="connsiteY25" fmla="*/ 3693047 h 6120910"/>
              <a:gd name="connsiteX26" fmla="*/ 5301183 w 5301183"/>
              <a:gd name="connsiteY26" fmla="*/ 3060000 h 6120910"/>
              <a:gd name="connsiteX27" fmla="*/ 3672 w 5301183"/>
              <a:gd name="connsiteY27" fmla="*/ 1480 h 6120910"/>
              <a:gd name="connsiteX28" fmla="*/ 2944 w 5301183"/>
              <a:gd name="connsiteY28" fmla="*/ 220 h 6120910"/>
              <a:gd name="connsiteX29" fmla="*/ 1489 w 5301183"/>
              <a:gd name="connsiteY29" fmla="*/ 220 h 612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01183" h="6120910">
                <a:moveTo>
                  <a:pt x="757544" y="1310623"/>
                </a:moveTo>
                <a:lnTo>
                  <a:pt x="3575575" y="2937614"/>
                </a:lnTo>
                <a:lnTo>
                  <a:pt x="1698849" y="2937614"/>
                </a:lnTo>
                <a:lnTo>
                  <a:pt x="1697869" y="2935917"/>
                </a:lnTo>
                <a:lnTo>
                  <a:pt x="1696889" y="2937614"/>
                </a:lnTo>
                <a:lnTo>
                  <a:pt x="1694926" y="2937614"/>
                </a:lnTo>
                <a:lnTo>
                  <a:pt x="1695908" y="2939314"/>
                </a:lnTo>
                <a:lnTo>
                  <a:pt x="757544" y="4564607"/>
                </a:lnTo>
                <a:close/>
                <a:moveTo>
                  <a:pt x="1107" y="0"/>
                </a:moveTo>
                <a:lnTo>
                  <a:pt x="980" y="220"/>
                </a:lnTo>
                <a:lnTo>
                  <a:pt x="730" y="220"/>
                </a:lnTo>
                <a:lnTo>
                  <a:pt x="730" y="653"/>
                </a:lnTo>
                <a:lnTo>
                  <a:pt x="0" y="1917"/>
                </a:lnTo>
                <a:lnTo>
                  <a:pt x="730" y="3181"/>
                </a:lnTo>
                <a:lnTo>
                  <a:pt x="730" y="6120220"/>
                </a:lnTo>
                <a:lnTo>
                  <a:pt x="731710" y="6120220"/>
                </a:lnTo>
                <a:lnTo>
                  <a:pt x="732906" y="6120910"/>
                </a:lnTo>
                <a:lnTo>
                  <a:pt x="733304" y="6120220"/>
                </a:lnTo>
                <a:lnTo>
                  <a:pt x="757544" y="6120220"/>
                </a:lnTo>
                <a:lnTo>
                  <a:pt x="757544" y="6078236"/>
                </a:lnTo>
                <a:lnTo>
                  <a:pt x="2133836" y="3694429"/>
                </a:lnTo>
                <a:lnTo>
                  <a:pt x="4886417" y="3694428"/>
                </a:lnTo>
                <a:lnTo>
                  <a:pt x="4922776" y="3715420"/>
                </a:lnTo>
                <a:lnTo>
                  <a:pt x="4934896" y="3694428"/>
                </a:lnTo>
                <a:lnTo>
                  <a:pt x="4935692" y="3694428"/>
                </a:lnTo>
                <a:lnTo>
                  <a:pt x="4935693" y="3693047"/>
                </a:lnTo>
                <a:lnTo>
                  <a:pt x="5301183" y="3060000"/>
                </a:lnTo>
                <a:lnTo>
                  <a:pt x="3672" y="1480"/>
                </a:lnTo>
                <a:lnTo>
                  <a:pt x="2944" y="220"/>
                </a:lnTo>
                <a:lnTo>
                  <a:pt x="1489" y="220"/>
                </a:lnTo>
                <a:close/>
              </a:path>
            </a:pathLst>
          </a:custGeom>
          <a:ln>
            <a:noFill/>
          </a:ln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559124" y="1995577"/>
            <a:ext cx="2772824" cy="707572"/>
          </a:xfrm>
          <a:custGeom>
            <a:avLst/>
            <a:gdLst>
              <a:gd name="connsiteX0" fmla="*/ 408517 w 2052967"/>
              <a:gd name="connsiteY0" fmla="*/ 0 h 707572"/>
              <a:gd name="connsiteX1" fmla="*/ 1644450 w 2052967"/>
              <a:gd name="connsiteY1" fmla="*/ 0 h 707572"/>
              <a:gd name="connsiteX2" fmla="*/ 2052967 w 2052967"/>
              <a:gd name="connsiteY2" fmla="*/ 707572 h 707572"/>
              <a:gd name="connsiteX3" fmla="*/ 0 w 2052967"/>
              <a:gd name="connsiteY3" fmla="*/ 707572 h 70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967" h="707572">
                <a:moveTo>
                  <a:pt x="408517" y="0"/>
                </a:moveTo>
                <a:lnTo>
                  <a:pt x="1644450" y="0"/>
                </a:lnTo>
                <a:lnTo>
                  <a:pt x="2052967" y="707572"/>
                </a:lnTo>
                <a:lnTo>
                  <a:pt x="0" y="7075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96110" y="1887698"/>
            <a:ext cx="243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5B9BD5"/>
                </a:solidFill>
                <a:latin typeface="ADELE" panose="02000000000000000000" pitchFamily="2" charset="0"/>
                <a:ea typeface="华文新魏" panose="02010800040101010101" pitchFamily="2" charset="-122"/>
              </a:rPr>
              <a:t>ActPlus</a:t>
            </a:r>
            <a:endParaRPr lang="zh-CN" altLang="en-US" sz="5400" b="1" dirty="0">
              <a:solidFill>
                <a:srgbClr val="5B9BD5"/>
              </a:solidFill>
              <a:latin typeface="ADELE" panose="02000000000000000000" pitchFamily="2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60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9800000" flipH="1">
            <a:off x="2928487" y="1663645"/>
            <a:ext cx="4306015" cy="3347228"/>
          </a:xfrm>
          <a:custGeom>
            <a:avLst/>
            <a:gdLst>
              <a:gd name="connsiteX0" fmla="*/ 757544 w 5301183"/>
              <a:gd name="connsiteY0" fmla="*/ 1310623 h 6120910"/>
              <a:gd name="connsiteX1" fmla="*/ 3575575 w 5301183"/>
              <a:gd name="connsiteY1" fmla="*/ 2937614 h 6120910"/>
              <a:gd name="connsiteX2" fmla="*/ 1698849 w 5301183"/>
              <a:gd name="connsiteY2" fmla="*/ 2937614 h 6120910"/>
              <a:gd name="connsiteX3" fmla="*/ 1697869 w 5301183"/>
              <a:gd name="connsiteY3" fmla="*/ 2935917 h 6120910"/>
              <a:gd name="connsiteX4" fmla="*/ 1696889 w 5301183"/>
              <a:gd name="connsiteY4" fmla="*/ 2937614 h 6120910"/>
              <a:gd name="connsiteX5" fmla="*/ 1694926 w 5301183"/>
              <a:gd name="connsiteY5" fmla="*/ 2937614 h 6120910"/>
              <a:gd name="connsiteX6" fmla="*/ 1695908 w 5301183"/>
              <a:gd name="connsiteY6" fmla="*/ 2939314 h 6120910"/>
              <a:gd name="connsiteX7" fmla="*/ 757544 w 5301183"/>
              <a:gd name="connsiteY7" fmla="*/ 4564607 h 6120910"/>
              <a:gd name="connsiteX8" fmla="*/ 1107 w 5301183"/>
              <a:gd name="connsiteY8" fmla="*/ 0 h 6120910"/>
              <a:gd name="connsiteX9" fmla="*/ 980 w 5301183"/>
              <a:gd name="connsiteY9" fmla="*/ 220 h 6120910"/>
              <a:gd name="connsiteX10" fmla="*/ 730 w 5301183"/>
              <a:gd name="connsiteY10" fmla="*/ 220 h 6120910"/>
              <a:gd name="connsiteX11" fmla="*/ 730 w 5301183"/>
              <a:gd name="connsiteY11" fmla="*/ 653 h 6120910"/>
              <a:gd name="connsiteX12" fmla="*/ 0 w 5301183"/>
              <a:gd name="connsiteY12" fmla="*/ 1917 h 6120910"/>
              <a:gd name="connsiteX13" fmla="*/ 730 w 5301183"/>
              <a:gd name="connsiteY13" fmla="*/ 3181 h 6120910"/>
              <a:gd name="connsiteX14" fmla="*/ 730 w 5301183"/>
              <a:gd name="connsiteY14" fmla="*/ 6120220 h 6120910"/>
              <a:gd name="connsiteX15" fmla="*/ 731710 w 5301183"/>
              <a:gd name="connsiteY15" fmla="*/ 6120220 h 6120910"/>
              <a:gd name="connsiteX16" fmla="*/ 732906 w 5301183"/>
              <a:gd name="connsiteY16" fmla="*/ 6120910 h 6120910"/>
              <a:gd name="connsiteX17" fmla="*/ 733304 w 5301183"/>
              <a:gd name="connsiteY17" fmla="*/ 6120220 h 6120910"/>
              <a:gd name="connsiteX18" fmla="*/ 757544 w 5301183"/>
              <a:gd name="connsiteY18" fmla="*/ 6120220 h 6120910"/>
              <a:gd name="connsiteX19" fmla="*/ 757544 w 5301183"/>
              <a:gd name="connsiteY19" fmla="*/ 6078236 h 6120910"/>
              <a:gd name="connsiteX20" fmla="*/ 2133836 w 5301183"/>
              <a:gd name="connsiteY20" fmla="*/ 3694429 h 6120910"/>
              <a:gd name="connsiteX21" fmla="*/ 4886417 w 5301183"/>
              <a:gd name="connsiteY21" fmla="*/ 3694428 h 6120910"/>
              <a:gd name="connsiteX22" fmla="*/ 4922776 w 5301183"/>
              <a:gd name="connsiteY22" fmla="*/ 3715420 h 6120910"/>
              <a:gd name="connsiteX23" fmla="*/ 4934896 w 5301183"/>
              <a:gd name="connsiteY23" fmla="*/ 3694428 h 6120910"/>
              <a:gd name="connsiteX24" fmla="*/ 4935692 w 5301183"/>
              <a:gd name="connsiteY24" fmla="*/ 3694428 h 6120910"/>
              <a:gd name="connsiteX25" fmla="*/ 4935693 w 5301183"/>
              <a:gd name="connsiteY25" fmla="*/ 3693047 h 6120910"/>
              <a:gd name="connsiteX26" fmla="*/ 5301183 w 5301183"/>
              <a:gd name="connsiteY26" fmla="*/ 3060000 h 6120910"/>
              <a:gd name="connsiteX27" fmla="*/ 3672 w 5301183"/>
              <a:gd name="connsiteY27" fmla="*/ 1480 h 6120910"/>
              <a:gd name="connsiteX28" fmla="*/ 2944 w 5301183"/>
              <a:gd name="connsiteY28" fmla="*/ 220 h 6120910"/>
              <a:gd name="connsiteX29" fmla="*/ 1489 w 5301183"/>
              <a:gd name="connsiteY29" fmla="*/ 220 h 612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01183" h="6120910">
                <a:moveTo>
                  <a:pt x="757544" y="1310623"/>
                </a:moveTo>
                <a:lnTo>
                  <a:pt x="3575575" y="2937614"/>
                </a:lnTo>
                <a:lnTo>
                  <a:pt x="1698849" y="2937614"/>
                </a:lnTo>
                <a:lnTo>
                  <a:pt x="1697869" y="2935917"/>
                </a:lnTo>
                <a:lnTo>
                  <a:pt x="1696889" y="2937614"/>
                </a:lnTo>
                <a:lnTo>
                  <a:pt x="1694926" y="2937614"/>
                </a:lnTo>
                <a:lnTo>
                  <a:pt x="1695908" y="2939314"/>
                </a:lnTo>
                <a:lnTo>
                  <a:pt x="757544" y="4564607"/>
                </a:lnTo>
                <a:close/>
                <a:moveTo>
                  <a:pt x="1107" y="0"/>
                </a:moveTo>
                <a:lnTo>
                  <a:pt x="980" y="220"/>
                </a:lnTo>
                <a:lnTo>
                  <a:pt x="730" y="220"/>
                </a:lnTo>
                <a:lnTo>
                  <a:pt x="730" y="653"/>
                </a:lnTo>
                <a:lnTo>
                  <a:pt x="0" y="1917"/>
                </a:lnTo>
                <a:lnTo>
                  <a:pt x="730" y="3181"/>
                </a:lnTo>
                <a:lnTo>
                  <a:pt x="730" y="6120220"/>
                </a:lnTo>
                <a:lnTo>
                  <a:pt x="731710" y="6120220"/>
                </a:lnTo>
                <a:lnTo>
                  <a:pt x="732906" y="6120910"/>
                </a:lnTo>
                <a:lnTo>
                  <a:pt x="733304" y="6120220"/>
                </a:lnTo>
                <a:lnTo>
                  <a:pt x="757544" y="6120220"/>
                </a:lnTo>
                <a:lnTo>
                  <a:pt x="757544" y="6078236"/>
                </a:lnTo>
                <a:lnTo>
                  <a:pt x="2133836" y="3694429"/>
                </a:lnTo>
                <a:lnTo>
                  <a:pt x="4886417" y="3694428"/>
                </a:lnTo>
                <a:lnTo>
                  <a:pt x="4922776" y="3715420"/>
                </a:lnTo>
                <a:lnTo>
                  <a:pt x="4934896" y="3694428"/>
                </a:lnTo>
                <a:lnTo>
                  <a:pt x="4935692" y="3694428"/>
                </a:lnTo>
                <a:lnTo>
                  <a:pt x="4935693" y="3693047"/>
                </a:lnTo>
                <a:lnTo>
                  <a:pt x="5301183" y="3060000"/>
                </a:lnTo>
                <a:lnTo>
                  <a:pt x="3672" y="1480"/>
                </a:lnTo>
                <a:lnTo>
                  <a:pt x="2944" y="220"/>
                </a:lnTo>
                <a:lnTo>
                  <a:pt x="1489" y="220"/>
                </a:lnTo>
                <a:close/>
              </a:path>
            </a:pathLst>
          </a:custGeom>
          <a:ln>
            <a:noFill/>
          </a:ln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559124" y="1995577"/>
            <a:ext cx="2772824" cy="707572"/>
          </a:xfrm>
          <a:custGeom>
            <a:avLst/>
            <a:gdLst>
              <a:gd name="connsiteX0" fmla="*/ 408517 w 2052967"/>
              <a:gd name="connsiteY0" fmla="*/ 0 h 707572"/>
              <a:gd name="connsiteX1" fmla="*/ 1644450 w 2052967"/>
              <a:gd name="connsiteY1" fmla="*/ 0 h 707572"/>
              <a:gd name="connsiteX2" fmla="*/ 2052967 w 2052967"/>
              <a:gd name="connsiteY2" fmla="*/ 707572 h 707572"/>
              <a:gd name="connsiteX3" fmla="*/ 0 w 2052967"/>
              <a:gd name="connsiteY3" fmla="*/ 707572 h 70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967" h="707572">
                <a:moveTo>
                  <a:pt x="408517" y="0"/>
                </a:moveTo>
                <a:lnTo>
                  <a:pt x="1644450" y="0"/>
                </a:lnTo>
                <a:lnTo>
                  <a:pt x="2052967" y="707572"/>
                </a:lnTo>
                <a:lnTo>
                  <a:pt x="0" y="7075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96110" y="1887698"/>
            <a:ext cx="243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F66E6E"/>
                </a:solidFill>
                <a:latin typeface="ADELE" panose="02000000000000000000" pitchFamily="2" charset="0"/>
                <a:ea typeface="华文新魏" panose="02010800040101010101" pitchFamily="2" charset="-122"/>
              </a:rPr>
              <a:t>ActPlus</a:t>
            </a:r>
            <a:endParaRPr lang="zh-CN" altLang="en-US" sz="5400" b="1" dirty="0">
              <a:solidFill>
                <a:srgbClr val="F66E6E"/>
              </a:solidFill>
              <a:latin typeface="ADELE" panose="02000000000000000000" pitchFamily="2" charset="0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99629" y="4103736"/>
            <a:ext cx="296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中大活动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5081494" y="4052924"/>
            <a:ext cx="18878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9800000" flipH="1">
            <a:off x="2928487" y="1663645"/>
            <a:ext cx="4306015" cy="3347228"/>
          </a:xfrm>
          <a:custGeom>
            <a:avLst/>
            <a:gdLst>
              <a:gd name="connsiteX0" fmla="*/ 757544 w 5301183"/>
              <a:gd name="connsiteY0" fmla="*/ 1310623 h 6120910"/>
              <a:gd name="connsiteX1" fmla="*/ 3575575 w 5301183"/>
              <a:gd name="connsiteY1" fmla="*/ 2937614 h 6120910"/>
              <a:gd name="connsiteX2" fmla="*/ 1698849 w 5301183"/>
              <a:gd name="connsiteY2" fmla="*/ 2937614 h 6120910"/>
              <a:gd name="connsiteX3" fmla="*/ 1697869 w 5301183"/>
              <a:gd name="connsiteY3" fmla="*/ 2935917 h 6120910"/>
              <a:gd name="connsiteX4" fmla="*/ 1696889 w 5301183"/>
              <a:gd name="connsiteY4" fmla="*/ 2937614 h 6120910"/>
              <a:gd name="connsiteX5" fmla="*/ 1694926 w 5301183"/>
              <a:gd name="connsiteY5" fmla="*/ 2937614 h 6120910"/>
              <a:gd name="connsiteX6" fmla="*/ 1695908 w 5301183"/>
              <a:gd name="connsiteY6" fmla="*/ 2939314 h 6120910"/>
              <a:gd name="connsiteX7" fmla="*/ 757544 w 5301183"/>
              <a:gd name="connsiteY7" fmla="*/ 4564607 h 6120910"/>
              <a:gd name="connsiteX8" fmla="*/ 1107 w 5301183"/>
              <a:gd name="connsiteY8" fmla="*/ 0 h 6120910"/>
              <a:gd name="connsiteX9" fmla="*/ 980 w 5301183"/>
              <a:gd name="connsiteY9" fmla="*/ 220 h 6120910"/>
              <a:gd name="connsiteX10" fmla="*/ 730 w 5301183"/>
              <a:gd name="connsiteY10" fmla="*/ 220 h 6120910"/>
              <a:gd name="connsiteX11" fmla="*/ 730 w 5301183"/>
              <a:gd name="connsiteY11" fmla="*/ 653 h 6120910"/>
              <a:gd name="connsiteX12" fmla="*/ 0 w 5301183"/>
              <a:gd name="connsiteY12" fmla="*/ 1917 h 6120910"/>
              <a:gd name="connsiteX13" fmla="*/ 730 w 5301183"/>
              <a:gd name="connsiteY13" fmla="*/ 3181 h 6120910"/>
              <a:gd name="connsiteX14" fmla="*/ 730 w 5301183"/>
              <a:gd name="connsiteY14" fmla="*/ 6120220 h 6120910"/>
              <a:gd name="connsiteX15" fmla="*/ 731710 w 5301183"/>
              <a:gd name="connsiteY15" fmla="*/ 6120220 h 6120910"/>
              <a:gd name="connsiteX16" fmla="*/ 732906 w 5301183"/>
              <a:gd name="connsiteY16" fmla="*/ 6120910 h 6120910"/>
              <a:gd name="connsiteX17" fmla="*/ 733304 w 5301183"/>
              <a:gd name="connsiteY17" fmla="*/ 6120220 h 6120910"/>
              <a:gd name="connsiteX18" fmla="*/ 757544 w 5301183"/>
              <a:gd name="connsiteY18" fmla="*/ 6120220 h 6120910"/>
              <a:gd name="connsiteX19" fmla="*/ 757544 w 5301183"/>
              <a:gd name="connsiteY19" fmla="*/ 6078236 h 6120910"/>
              <a:gd name="connsiteX20" fmla="*/ 2133836 w 5301183"/>
              <a:gd name="connsiteY20" fmla="*/ 3694429 h 6120910"/>
              <a:gd name="connsiteX21" fmla="*/ 4886417 w 5301183"/>
              <a:gd name="connsiteY21" fmla="*/ 3694428 h 6120910"/>
              <a:gd name="connsiteX22" fmla="*/ 4922776 w 5301183"/>
              <a:gd name="connsiteY22" fmla="*/ 3715420 h 6120910"/>
              <a:gd name="connsiteX23" fmla="*/ 4934896 w 5301183"/>
              <a:gd name="connsiteY23" fmla="*/ 3694428 h 6120910"/>
              <a:gd name="connsiteX24" fmla="*/ 4935692 w 5301183"/>
              <a:gd name="connsiteY24" fmla="*/ 3694428 h 6120910"/>
              <a:gd name="connsiteX25" fmla="*/ 4935693 w 5301183"/>
              <a:gd name="connsiteY25" fmla="*/ 3693047 h 6120910"/>
              <a:gd name="connsiteX26" fmla="*/ 5301183 w 5301183"/>
              <a:gd name="connsiteY26" fmla="*/ 3060000 h 6120910"/>
              <a:gd name="connsiteX27" fmla="*/ 3672 w 5301183"/>
              <a:gd name="connsiteY27" fmla="*/ 1480 h 6120910"/>
              <a:gd name="connsiteX28" fmla="*/ 2944 w 5301183"/>
              <a:gd name="connsiteY28" fmla="*/ 220 h 6120910"/>
              <a:gd name="connsiteX29" fmla="*/ 1489 w 5301183"/>
              <a:gd name="connsiteY29" fmla="*/ 220 h 612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01183" h="6120910">
                <a:moveTo>
                  <a:pt x="757544" y="1310623"/>
                </a:moveTo>
                <a:lnTo>
                  <a:pt x="3575575" y="2937614"/>
                </a:lnTo>
                <a:lnTo>
                  <a:pt x="1698849" y="2937614"/>
                </a:lnTo>
                <a:lnTo>
                  <a:pt x="1697869" y="2935917"/>
                </a:lnTo>
                <a:lnTo>
                  <a:pt x="1696889" y="2937614"/>
                </a:lnTo>
                <a:lnTo>
                  <a:pt x="1694926" y="2937614"/>
                </a:lnTo>
                <a:lnTo>
                  <a:pt x="1695908" y="2939314"/>
                </a:lnTo>
                <a:lnTo>
                  <a:pt x="757544" y="4564607"/>
                </a:lnTo>
                <a:close/>
                <a:moveTo>
                  <a:pt x="1107" y="0"/>
                </a:moveTo>
                <a:lnTo>
                  <a:pt x="980" y="220"/>
                </a:lnTo>
                <a:lnTo>
                  <a:pt x="730" y="220"/>
                </a:lnTo>
                <a:lnTo>
                  <a:pt x="730" y="653"/>
                </a:lnTo>
                <a:lnTo>
                  <a:pt x="0" y="1917"/>
                </a:lnTo>
                <a:lnTo>
                  <a:pt x="730" y="3181"/>
                </a:lnTo>
                <a:lnTo>
                  <a:pt x="730" y="6120220"/>
                </a:lnTo>
                <a:lnTo>
                  <a:pt x="731710" y="6120220"/>
                </a:lnTo>
                <a:lnTo>
                  <a:pt x="732906" y="6120910"/>
                </a:lnTo>
                <a:lnTo>
                  <a:pt x="733304" y="6120220"/>
                </a:lnTo>
                <a:lnTo>
                  <a:pt x="757544" y="6120220"/>
                </a:lnTo>
                <a:lnTo>
                  <a:pt x="757544" y="6078236"/>
                </a:lnTo>
                <a:lnTo>
                  <a:pt x="2133836" y="3694429"/>
                </a:lnTo>
                <a:lnTo>
                  <a:pt x="4886417" y="3694428"/>
                </a:lnTo>
                <a:lnTo>
                  <a:pt x="4922776" y="3715420"/>
                </a:lnTo>
                <a:lnTo>
                  <a:pt x="4934896" y="3694428"/>
                </a:lnTo>
                <a:lnTo>
                  <a:pt x="4935692" y="3694428"/>
                </a:lnTo>
                <a:lnTo>
                  <a:pt x="4935693" y="3693047"/>
                </a:lnTo>
                <a:lnTo>
                  <a:pt x="5301183" y="3060000"/>
                </a:lnTo>
                <a:lnTo>
                  <a:pt x="3672" y="1480"/>
                </a:lnTo>
                <a:lnTo>
                  <a:pt x="2944" y="220"/>
                </a:lnTo>
                <a:lnTo>
                  <a:pt x="1489" y="220"/>
                </a:lnTo>
                <a:close/>
              </a:path>
            </a:pathLst>
          </a:custGeom>
          <a:ln>
            <a:noFill/>
          </a:ln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559124" y="1995577"/>
            <a:ext cx="2772824" cy="707572"/>
          </a:xfrm>
          <a:custGeom>
            <a:avLst/>
            <a:gdLst>
              <a:gd name="connsiteX0" fmla="*/ 408517 w 2052967"/>
              <a:gd name="connsiteY0" fmla="*/ 0 h 707572"/>
              <a:gd name="connsiteX1" fmla="*/ 1644450 w 2052967"/>
              <a:gd name="connsiteY1" fmla="*/ 0 h 707572"/>
              <a:gd name="connsiteX2" fmla="*/ 2052967 w 2052967"/>
              <a:gd name="connsiteY2" fmla="*/ 707572 h 707572"/>
              <a:gd name="connsiteX3" fmla="*/ 0 w 2052967"/>
              <a:gd name="connsiteY3" fmla="*/ 707572 h 70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2967" h="707572">
                <a:moveTo>
                  <a:pt x="408517" y="0"/>
                </a:moveTo>
                <a:lnTo>
                  <a:pt x="1644450" y="0"/>
                </a:lnTo>
                <a:lnTo>
                  <a:pt x="2052967" y="707572"/>
                </a:lnTo>
                <a:lnTo>
                  <a:pt x="0" y="7075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96110" y="1887698"/>
            <a:ext cx="243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rgbClr val="5B9BD5"/>
                </a:solidFill>
                <a:latin typeface="ADELE" panose="02000000000000000000" pitchFamily="2" charset="0"/>
                <a:ea typeface="华文新魏" panose="02010800040101010101" pitchFamily="2" charset="-122"/>
              </a:rPr>
              <a:t>ActPlus</a:t>
            </a:r>
            <a:endParaRPr lang="zh-CN" altLang="en-US" sz="5400" b="1" dirty="0">
              <a:solidFill>
                <a:srgbClr val="5B9BD5"/>
              </a:solidFill>
              <a:latin typeface="ADELE" panose="02000000000000000000" pitchFamily="2" charset="0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5144" y="4098643"/>
            <a:ext cx="296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DA3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SYSU  </a:t>
            </a:r>
            <a:r>
              <a:rPr lang="zh-CN" altLang="en-US" sz="3200" dirty="0" smtClean="0">
                <a:solidFill>
                  <a:srgbClr val="0DA3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中大活动</a:t>
            </a:r>
            <a:endParaRPr lang="zh-CN" altLang="en-US" sz="3200" dirty="0">
              <a:solidFill>
                <a:srgbClr val="0DA3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0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方正清刻本悦宋简体</vt:lpstr>
      <vt:lpstr>华文新魏</vt:lpstr>
      <vt:lpstr>宋体</vt:lpstr>
      <vt:lpstr>ADELE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dou</dc:creator>
  <cp:lastModifiedBy>young dou</cp:lastModifiedBy>
  <cp:revision>7</cp:revision>
  <dcterms:created xsi:type="dcterms:W3CDTF">2016-11-23T21:08:36Z</dcterms:created>
  <dcterms:modified xsi:type="dcterms:W3CDTF">2016-11-24T03:22:08Z</dcterms:modified>
</cp:coreProperties>
</file>