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2" r:id="rId9"/>
    <p:sldId id="270" r:id="rId10"/>
    <p:sldId id="260" r:id="rId11"/>
    <p:sldId id="261" r:id="rId12"/>
    <p:sldId id="269" r:id="rId13"/>
    <p:sldId id="265" r:id="rId14"/>
    <p:sldId id="266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F27F-43D9-4B4F-AA95-3BC502FEEF85}" v="2203" dt="2021-06-07T02:55:24.407"/>
    <p1510:client id="{96E4AB9F-B5BB-884A-9426-DBEBD53D5F92}" v="521" dt="2021-06-07T03:43:35.296"/>
    <p1510:client id="{F3125C95-83AE-4B51-9992-81986198A10F}" v="288" dt="2021-06-07T02:55:37.811"/>
    <p1510:client id="{F6866B7A-F96E-43B3-BDB6-D61131C0C9A3}" v="117" dt="2021-06-07T02:17:01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2"/>
    <p:restoredTop sz="94712"/>
  </p:normalViewPr>
  <p:slideViewPr>
    <p:cSldViewPr snapToGrid="0" snapToObjects="1">
      <p:cViewPr varScale="1">
        <p:scale>
          <a:sx n="89" d="100"/>
          <a:sy n="89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097E5-2FB8-4106-9F89-AB24FD4DF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978337-5B57-448B-B9D1-EC9D5F2340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Overview</a:t>
          </a:r>
        </a:p>
      </dgm:t>
    </dgm:pt>
    <dgm:pt modelId="{F906782E-6F82-4A50-B8C0-B37778FD2482}" type="parTrans" cxnId="{9D6304AB-40E1-43FC-AB3A-6D3295FE8E45}">
      <dgm:prSet/>
      <dgm:spPr/>
      <dgm:t>
        <a:bodyPr/>
        <a:lstStyle/>
        <a:p>
          <a:endParaRPr lang="en-US" sz="2400"/>
        </a:p>
      </dgm:t>
    </dgm:pt>
    <dgm:pt modelId="{8C2E587F-E174-451F-858E-8674150DE51B}" type="sibTrans" cxnId="{9D6304AB-40E1-43FC-AB3A-6D3295FE8E45}">
      <dgm:prSet/>
      <dgm:spPr/>
      <dgm:t>
        <a:bodyPr/>
        <a:lstStyle/>
        <a:p>
          <a:endParaRPr lang="en-US" sz="2400"/>
        </a:p>
      </dgm:t>
    </dgm:pt>
    <dgm:pt modelId="{E0F3580F-7007-481C-9D17-13BDE36F20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Datasets</a:t>
          </a:r>
        </a:p>
      </dgm:t>
    </dgm:pt>
    <dgm:pt modelId="{9FD51A83-4BC6-4412-9B76-116B0C172480}" type="parTrans" cxnId="{BACA3D37-DF37-4338-A0C3-CC4EBA97F8BA}">
      <dgm:prSet/>
      <dgm:spPr/>
      <dgm:t>
        <a:bodyPr/>
        <a:lstStyle/>
        <a:p>
          <a:endParaRPr lang="en-US" sz="2400"/>
        </a:p>
      </dgm:t>
    </dgm:pt>
    <dgm:pt modelId="{D390C77F-A628-41C9-88EA-A410C4EC264A}" type="sibTrans" cxnId="{BACA3D37-DF37-4338-A0C3-CC4EBA97F8BA}">
      <dgm:prSet/>
      <dgm:spPr/>
      <dgm:t>
        <a:bodyPr/>
        <a:lstStyle/>
        <a:p>
          <a:endParaRPr lang="en-US" sz="2400"/>
        </a:p>
      </dgm:t>
    </dgm:pt>
    <dgm:pt modelId="{7E2F01A7-41A2-4928-A965-5C615B6FD2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Usage</a:t>
          </a:r>
        </a:p>
      </dgm:t>
    </dgm:pt>
    <dgm:pt modelId="{0A5DCEAD-DC51-4FFF-88A5-C0B3A67A9839}" type="parTrans" cxnId="{CC178ED0-7342-480D-A898-7D0D721EC1C3}">
      <dgm:prSet/>
      <dgm:spPr/>
      <dgm:t>
        <a:bodyPr/>
        <a:lstStyle/>
        <a:p>
          <a:endParaRPr lang="en-US" sz="2400"/>
        </a:p>
      </dgm:t>
    </dgm:pt>
    <dgm:pt modelId="{BC5FD03B-069A-4977-987E-045F2C4574FE}" type="sibTrans" cxnId="{CC178ED0-7342-480D-A898-7D0D721EC1C3}">
      <dgm:prSet/>
      <dgm:spPr/>
      <dgm:t>
        <a:bodyPr/>
        <a:lstStyle/>
        <a:p>
          <a:endParaRPr lang="en-US" sz="2400"/>
        </a:p>
      </dgm:t>
    </dgm:pt>
    <dgm:pt modelId="{C69C545D-9B3E-4064-94B9-BCC21D9224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Development</a:t>
          </a:r>
        </a:p>
      </dgm:t>
    </dgm:pt>
    <dgm:pt modelId="{222640E3-0E65-478A-9C77-42F559466EAA}" type="parTrans" cxnId="{3F05AC01-0BE7-4079-A942-CB98979C7FBB}">
      <dgm:prSet/>
      <dgm:spPr/>
      <dgm:t>
        <a:bodyPr/>
        <a:lstStyle/>
        <a:p>
          <a:endParaRPr lang="en-US" sz="2400"/>
        </a:p>
      </dgm:t>
    </dgm:pt>
    <dgm:pt modelId="{DD393F02-3EE7-409F-90D7-FFA1028D19EF}" type="sibTrans" cxnId="{3F05AC01-0BE7-4079-A942-CB98979C7FBB}">
      <dgm:prSet/>
      <dgm:spPr/>
      <dgm:t>
        <a:bodyPr/>
        <a:lstStyle/>
        <a:p>
          <a:endParaRPr lang="en-US" sz="2400"/>
        </a:p>
      </dgm:t>
    </dgm:pt>
    <dgm:pt modelId="{A86EED37-498D-4FE5-B20A-3000CF7B1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Challenges and Limitations</a:t>
          </a:r>
        </a:p>
      </dgm:t>
    </dgm:pt>
    <dgm:pt modelId="{7BD57228-B797-4E27-9FD9-93CBEA99AEE9}" type="parTrans" cxnId="{B4F02988-8178-4D4C-B073-7E39FCF2E5AF}">
      <dgm:prSet/>
      <dgm:spPr/>
      <dgm:t>
        <a:bodyPr/>
        <a:lstStyle/>
        <a:p>
          <a:endParaRPr lang="en-US" sz="2400"/>
        </a:p>
      </dgm:t>
    </dgm:pt>
    <dgm:pt modelId="{F17E846F-8500-46A4-9DAF-7D98A9497A87}" type="sibTrans" cxnId="{B4F02988-8178-4D4C-B073-7E39FCF2E5AF}">
      <dgm:prSet/>
      <dgm:spPr/>
      <dgm:t>
        <a:bodyPr/>
        <a:lstStyle/>
        <a:p>
          <a:endParaRPr lang="en-US" sz="2400"/>
        </a:p>
      </dgm:t>
    </dgm:pt>
    <dgm:pt modelId="{5635C0F1-B325-49B9-BF36-91E669509B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Workload Distribution</a:t>
          </a:r>
        </a:p>
      </dgm:t>
    </dgm:pt>
    <dgm:pt modelId="{D0731532-13C1-429C-9727-5093837E3D47}" type="parTrans" cxnId="{B9960A56-4710-4303-B18E-28A0C0BB3C59}">
      <dgm:prSet/>
      <dgm:spPr/>
      <dgm:t>
        <a:bodyPr/>
        <a:lstStyle/>
        <a:p>
          <a:endParaRPr lang="en-US" sz="2400"/>
        </a:p>
      </dgm:t>
    </dgm:pt>
    <dgm:pt modelId="{7F000E73-ABCB-4224-88A0-1038ADA454B9}" type="sibTrans" cxnId="{B9960A56-4710-4303-B18E-28A0C0BB3C59}">
      <dgm:prSet/>
      <dgm:spPr/>
      <dgm:t>
        <a:bodyPr/>
        <a:lstStyle/>
        <a:p>
          <a:endParaRPr lang="en-US" sz="2400"/>
        </a:p>
      </dgm:t>
    </dgm:pt>
    <dgm:pt modelId="{240D8D42-6B56-194E-8ECF-6F7547CC0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Demonstration</a:t>
          </a:r>
        </a:p>
      </dgm:t>
    </dgm:pt>
    <dgm:pt modelId="{0468E2DA-7F03-E342-B5E1-50F5CA7EB251}" type="parTrans" cxnId="{784DAABB-E442-CA47-85A2-45D735112CCF}">
      <dgm:prSet/>
      <dgm:spPr/>
      <dgm:t>
        <a:bodyPr/>
        <a:lstStyle/>
        <a:p>
          <a:endParaRPr lang="en-US"/>
        </a:p>
      </dgm:t>
    </dgm:pt>
    <dgm:pt modelId="{200DD247-E2DF-D94A-A336-24125053D750}" type="sibTrans" cxnId="{784DAABB-E442-CA47-85A2-45D735112CCF}">
      <dgm:prSet/>
      <dgm:spPr/>
      <dgm:t>
        <a:bodyPr/>
        <a:lstStyle/>
        <a:p>
          <a:endParaRPr lang="en-US"/>
        </a:p>
      </dgm:t>
    </dgm:pt>
    <dgm:pt modelId="{DE58438C-0F67-4D1B-B9F4-FB11AE8302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Century Schoolbook" panose="02040604050505020304"/>
            </a:rPr>
            <a:t>Future Work</a:t>
          </a:r>
        </a:p>
      </dgm:t>
    </dgm:pt>
    <dgm:pt modelId="{2E0752E6-C8C7-4A17-9902-1D9D8B023FAA}" type="parTrans" cxnId="{7BB0A60E-FCC6-D94E-9093-EB9CA289C0B9}">
      <dgm:prSet/>
      <dgm:spPr/>
    </dgm:pt>
    <dgm:pt modelId="{98D3BA17-E7CF-4981-8D11-6B8C10113CCB}" type="sibTrans" cxnId="{7BB0A60E-FCC6-D94E-9093-EB9CA289C0B9}">
      <dgm:prSet/>
      <dgm:spPr/>
    </dgm:pt>
    <dgm:pt modelId="{4B14CC0A-D795-4264-A145-84B77FF50989}" type="pres">
      <dgm:prSet presAssocID="{5E9097E5-2FB8-4106-9F89-AB24FD4DFE7B}" presName="root" presStyleCnt="0">
        <dgm:presLayoutVars>
          <dgm:dir/>
          <dgm:resizeHandles val="exact"/>
        </dgm:presLayoutVars>
      </dgm:prSet>
      <dgm:spPr/>
    </dgm:pt>
    <dgm:pt modelId="{B133E580-CF21-4C01-B944-731FB5D487A5}" type="pres">
      <dgm:prSet presAssocID="{1C978337-5B57-448B-B9D1-EC9D5F2340AB}" presName="compNode" presStyleCnt="0"/>
      <dgm:spPr/>
    </dgm:pt>
    <dgm:pt modelId="{B2BECBDF-17F5-44AC-8EE6-FB45AD9DA056}" type="pres">
      <dgm:prSet presAssocID="{1C978337-5B57-448B-B9D1-EC9D5F2340AB}" presName="bgRect" presStyleLbl="bgShp" presStyleIdx="0" presStyleCnt="8"/>
      <dgm:spPr/>
    </dgm:pt>
    <dgm:pt modelId="{8133F35A-D2AA-4B25-A0EB-61A62A50748D}" type="pres">
      <dgm:prSet presAssocID="{1C978337-5B57-448B-B9D1-EC9D5F2340A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79F9992-B11C-4437-932F-1652C5924F0C}" type="pres">
      <dgm:prSet presAssocID="{1C978337-5B57-448B-B9D1-EC9D5F2340AB}" presName="spaceRect" presStyleCnt="0"/>
      <dgm:spPr/>
    </dgm:pt>
    <dgm:pt modelId="{CFD13701-6A97-40D7-9B8F-D6E8CBB9E621}" type="pres">
      <dgm:prSet presAssocID="{1C978337-5B57-448B-B9D1-EC9D5F2340AB}" presName="parTx" presStyleLbl="revTx" presStyleIdx="0" presStyleCnt="8">
        <dgm:presLayoutVars>
          <dgm:chMax val="0"/>
          <dgm:chPref val="0"/>
        </dgm:presLayoutVars>
      </dgm:prSet>
      <dgm:spPr/>
    </dgm:pt>
    <dgm:pt modelId="{63802054-DCEE-4BC5-8CA7-C6A063D420AC}" type="pres">
      <dgm:prSet presAssocID="{8C2E587F-E174-451F-858E-8674150DE51B}" presName="sibTrans" presStyleCnt="0"/>
      <dgm:spPr/>
    </dgm:pt>
    <dgm:pt modelId="{BCD81C5A-318B-439B-B204-6BE51D0AD865}" type="pres">
      <dgm:prSet presAssocID="{E0F3580F-7007-481C-9D17-13BDE36F2069}" presName="compNode" presStyleCnt="0"/>
      <dgm:spPr/>
    </dgm:pt>
    <dgm:pt modelId="{80FCE7F2-4EB3-4939-86E9-96AED19BCF49}" type="pres">
      <dgm:prSet presAssocID="{E0F3580F-7007-481C-9D17-13BDE36F2069}" presName="bgRect" presStyleLbl="bgShp" presStyleIdx="1" presStyleCnt="8"/>
      <dgm:spPr/>
    </dgm:pt>
    <dgm:pt modelId="{62FF0DB1-A6E5-4777-9CBA-4F1C5B6FBEC2}" type="pres">
      <dgm:prSet presAssocID="{E0F3580F-7007-481C-9D17-13BDE36F206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E8291670-A900-4022-ADC5-2C3FB8E42323}" type="pres">
      <dgm:prSet presAssocID="{E0F3580F-7007-481C-9D17-13BDE36F2069}" presName="spaceRect" presStyleCnt="0"/>
      <dgm:spPr/>
    </dgm:pt>
    <dgm:pt modelId="{45F9DF78-4BAC-4184-916A-86EE9FD01585}" type="pres">
      <dgm:prSet presAssocID="{E0F3580F-7007-481C-9D17-13BDE36F2069}" presName="parTx" presStyleLbl="revTx" presStyleIdx="1" presStyleCnt="8">
        <dgm:presLayoutVars>
          <dgm:chMax val="0"/>
          <dgm:chPref val="0"/>
        </dgm:presLayoutVars>
      </dgm:prSet>
      <dgm:spPr/>
    </dgm:pt>
    <dgm:pt modelId="{C66DA237-FF38-4079-BB7C-82AB9F572259}" type="pres">
      <dgm:prSet presAssocID="{D390C77F-A628-41C9-88EA-A410C4EC264A}" presName="sibTrans" presStyleCnt="0"/>
      <dgm:spPr/>
    </dgm:pt>
    <dgm:pt modelId="{82E040A0-A48B-46A8-9DE7-F956F0A5955A}" type="pres">
      <dgm:prSet presAssocID="{7E2F01A7-41A2-4928-A965-5C615B6FD22D}" presName="compNode" presStyleCnt="0"/>
      <dgm:spPr/>
    </dgm:pt>
    <dgm:pt modelId="{9901A77F-882F-4F24-8171-DB38220BDF77}" type="pres">
      <dgm:prSet presAssocID="{7E2F01A7-41A2-4928-A965-5C615B6FD22D}" presName="bgRect" presStyleLbl="bgShp" presStyleIdx="2" presStyleCnt="8"/>
      <dgm:spPr/>
    </dgm:pt>
    <dgm:pt modelId="{93D7C80D-B821-4E18-A5FE-2D3BC721881A}" type="pres">
      <dgm:prSet presAssocID="{7E2F01A7-41A2-4928-A965-5C615B6FD22D}" presName="iconRect" presStyleLbl="node1" presStyleIdx="2" presStyleCnt="8" custLinFactNeighborY="-6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722C0103-376A-4C65-B811-5E05BDF3D4C0}" type="pres">
      <dgm:prSet presAssocID="{7E2F01A7-41A2-4928-A965-5C615B6FD22D}" presName="spaceRect" presStyleCnt="0"/>
      <dgm:spPr/>
    </dgm:pt>
    <dgm:pt modelId="{FE5177AC-86F5-4687-9CDF-681CEE356430}" type="pres">
      <dgm:prSet presAssocID="{7E2F01A7-41A2-4928-A965-5C615B6FD22D}" presName="parTx" presStyleLbl="revTx" presStyleIdx="2" presStyleCnt="8">
        <dgm:presLayoutVars>
          <dgm:chMax val="0"/>
          <dgm:chPref val="0"/>
        </dgm:presLayoutVars>
      </dgm:prSet>
      <dgm:spPr/>
    </dgm:pt>
    <dgm:pt modelId="{E2A94EC4-A123-415F-99D5-A2B0716DCDE3}" type="pres">
      <dgm:prSet presAssocID="{BC5FD03B-069A-4977-987E-045F2C4574FE}" presName="sibTrans" presStyleCnt="0"/>
      <dgm:spPr/>
    </dgm:pt>
    <dgm:pt modelId="{510DDF0F-6D9F-424F-96DC-F3D792AB778C}" type="pres">
      <dgm:prSet presAssocID="{C69C545D-9B3E-4064-94B9-BCC21D922436}" presName="compNode" presStyleCnt="0"/>
      <dgm:spPr/>
    </dgm:pt>
    <dgm:pt modelId="{7D4734A4-F588-4152-9CD8-BD7F5B617B71}" type="pres">
      <dgm:prSet presAssocID="{C69C545D-9B3E-4064-94B9-BCC21D922436}" presName="bgRect" presStyleLbl="bgShp" presStyleIdx="3" presStyleCnt="8"/>
      <dgm:spPr/>
    </dgm:pt>
    <dgm:pt modelId="{E34BA248-4C6A-4962-B130-CC0543D28CBC}" type="pres">
      <dgm:prSet presAssocID="{C69C545D-9B3E-4064-94B9-BCC21D92243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977AE38-5931-41BD-B1E0-111F504B8D20}" type="pres">
      <dgm:prSet presAssocID="{C69C545D-9B3E-4064-94B9-BCC21D922436}" presName="spaceRect" presStyleCnt="0"/>
      <dgm:spPr/>
    </dgm:pt>
    <dgm:pt modelId="{2BBE9A20-958E-42EB-AD30-E97C881F6660}" type="pres">
      <dgm:prSet presAssocID="{C69C545D-9B3E-4064-94B9-BCC21D922436}" presName="parTx" presStyleLbl="revTx" presStyleIdx="3" presStyleCnt="8">
        <dgm:presLayoutVars>
          <dgm:chMax val="0"/>
          <dgm:chPref val="0"/>
        </dgm:presLayoutVars>
      </dgm:prSet>
      <dgm:spPr/>
    </dgm:pt>
    <dgm:pt modelId="{ED2B3953-F17A-45BF-8618-7280556900A4}" type="pres">
      <dgm:prSet presAssocID="{DD393F02-3EE7-409F-90D7-FFA1028D19EF}" presName="sibTrans" presStyleCnt="0"/>
      <dgm:spPr/>
    </dgm:pt>
    <dgm:pt modelId="{AA88B4C7-FF8D-0946-8025-1EA033F83CDF}" type="pres">
      <dgm:prSet presAssocID="{240D8D42-6B56-194E-8ECF-6F7547CC0556}" presName="compNode" presStyleCnt="0"/>
      <dgm:spPr/>
    </dgm:pt>
    <dgm:pt modelId="{4033E465-15C7-5547-A352-F746D96F7D17}" type="pres">
      <dgm:prSet presAssocID="{240D8D42-6B56-194E-8ECF-6F7547CC0556}" presName="bgRect" presStyleLbl="bgShp" presStyleIdx="4" presStyleCnt="8"/>
      <dgm:spPr/>
    </dgm:pt>
    <dgm:pt modelId="{09E854BA-02FF-B945-9B07-1BC60C9F404B}" type="pres">
      <dgm:prSet presAssocID="{240D8D42-6B56-194E-8ECF-6F7547CC055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727BDE85-7555-DF46-8071-D24107DFD711}" type="pres">
      <dgm:prSet presAssocID="{240D8D42-6B56-194E-8ECF-6F7547CC0556}" presName="spaceRect" presStyleCnt="0"/>
      <dgm:spPr/>
    </dgm:pt>
    <dgm:pt modelId="{D0AD813D-606B-9842-B25A-DB7D38E44732}" type="pres">
      <dgm:prSet presAssocID="{240D8D42-6B56-194E-8ECF-6F7547CC0556}" presName="parTx" presStyleLbl="revTx" presStyleIdx="4" presStyleCnt="8">
        <dgm:presLayoutVars>
          <dgm:chMax val="0"/>
          <dgm:chPref val="0"/>
        </dgm:presLayoutVars>
      </dgm:prSet>
      <dgm:spPr/>
    </dgm:pt>
    <dgm:pt modelId="{99EBEC28-8A17-524E-A438-BA7C5AFAD2D7}" type="pres">
      <dgm:prSet presAssocID="{200DD247-E2DF-D94A-A336-24125053D750}" presName="sibTrans" presStyleCnt="0"/>
      <dgm:spPr/>
    </dgm:pt>
    <dgm:pt modelId="{F05208F6-6326-49EC-8258-1491CB7F63FC}" type="pres">
      <dgm:prSet presAssocID="{A86EED37-498D-4FE5-B20A-3000CF7B1A04}" presName="compNode" presStyleCnt="0"/>
      <dgm:spPr/>
    </dgm:pt>
    <dgm:pt modelId="{8990D34B-F197-4173-98A1-BB640BC8E1C1}" type="pres">
      <dgm:prSet presAssocID="{A86EED37-498D-4FE5-B20A-3000CF7B1A04}" presName="bgRect" presStyleLbl="bgShp" presStyleIdx="5" presStyleCnt="8"/>
      <dgm:spPr/>
    </dgm:pt>
    <dgm:pt modelId="{E89671E3-41AF-4DE2-89A2-FECE7EECB515}" type="pres">
      <dgm:prSet presAssocID="{A86EED37-498D-4FE5-B20A-3000CF7B1A0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Outline"/>
        </a:ext>
      </dgm:extLst>
    </dgm:pt>
    <dgm:pt modelId="{CE25BF6A-63B0-44D6-8274-0F3FA830A969}" type="pres">
      <dgm:prSet presAssocID="{A86EED37-498D-4FE5-B20A-3000CF7B1A04}" presName="spaceRect" presStyleCnt="0"/>
      <dgm:spPr/>
    </dgm:pt>
    <dgm:pt modelId="{933757BC-163B-494D-8464-8DE3D7D57D37}" type="pres">
      <dgm:prSet presAssocID="{A86EED37-498D-4FE5-B20A-3000CF7B1A04}" presName="parTx" presStyleLbl="revTx" presStyleIdx="5" presStyleCnt="8">
        <dgm:presLayoutVars>
          <dgm:chMax val="0"/>
          <dgm:chPref val="0"/>
        </dgm:presLayoutVars>
      </dgm:prSet>
      <dgm:spPr/>
    </dgm:pt>
    <dgm:pt modelId="{7D7B10B1-CD9B-454B-AAC3-3E01E67F8C45}" type="pres">
      <dgm:prSet presAssocID="{F17E846F-8500-46A4-9DAF-7D98A9497A87}" presName="sibTrans" presStyleCnt="0"/>
      <dgm:spPr/>
    </dgm:pt>
    <dgm:pt modelId="{9F4D4139-6D16-4724-861F-1059F7802FF1}" type="pres">
      <dgm:prSet presAssocID="{DE58438C-0F67-4D1B-B9F4-FB11AE8302EB}" presName="compNode" presStyleCnt="0"/>
      <dgm:spPr/>
    </dgm:pt>
    <dgm:pt modelId="{0C7F5892-3809-4604-8E34-0B78D0AC2851}" type="pres">
      <dgm:prSet presAssocID="{DE58438C-0F67-4D1B-B9F4-FB11AE8302EB}" presName="bgRect" presStyleLbl="bgShp" presStyleIdx="6" presStyleCnt="8"/>
      <dgm:spPr/>
    </dgm:pt>
    <dgm:pt modelId="{BE72DBD6-4BDF-47B3-85FE-A5807C16478A}" type="pres">
      <dgm:prSet presAssocID="{DE58438C-0F67-4D1B-B9F4-FB11AE8302E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A8851883-5E93-4473-9342-DB8250F926AF}" type="pres">
      <dgm:prSet presAssocID="{DE58438C-0F67-4D1B-B9F4-FB11AE8302EB}" presName="spaceRect" presStyleCnt="0"/>
      <dgm:spPr/>
    </dgm:pt>
    <dgm:pt modelId="{308CD8F3-4DE0-47C3-B739-6F1ED6163788}" type="pres">
      <dgm:prSet presAssocID="{DE58438C-0F67-4D1B-B9F4-FB11AE8302EB}" presName="parTx" presStyleLbl="revTx" presStyleIdx="6" presStyleCnt="8">
        <dgm:presLayoutVars>
          <dgm:chMax val="0"/>
          <dgm:chPref val="0"/>
        </dgm:presLayoutVars>
      </dgm:prSet>
      <dgm:spPr/>
    </dgm:pt>
    <dgm:pt modelId="{5A1F1209-666F-43FC-A904-A4A1E28D0BFB}" type="pres">
      <dgm:prSet presAssocID="{98D3BA17-E7CF-4981-8D11-6B8C10113CCB}" presName="sibTrans" presStyleCnt="0"/>
      <dgm:spPr/>
    </dgm:pt>
    <dgm:pt modelId="{81486C01-8399-466F-BE82-5772DB1C059F}" type="pres">
      <dgm:prSet presAssocID="{5635C0F1-B325-49B9-BF36-91E669509BD0}" presName="compNode" presStyleCnt="0"/>
      <dgm:spPr/>
    </dgm:pt>
    <dgm:pt modelId="{D8374351-B648-457C-A2C4-CFDF5A5F3B43}" type="pres">
      <dgm:prSet presAssocID="{5635C0F1-B325-49B9-BF36-91E669509BD0}" presName="bgRect" presStyleLbl="bgShp" presStyleIdx="7" presStyleCnt="8"/>
      <dgm:spPr/>
    </dgm:pt>
    <dgm:pt modelId="{627BC3FA-5E95-4B51-A3C2-9DD6886B124F}" type="pres">
      <dgm:prSet presAssocID="{5635C0F1-B325-49B9-BF36-91E669509BD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A17B8189-E4CA-4D90-AA2A-3D5EDF7D0D06}" type="pres">
      <dgm:prSet presAssocID="{5635C0F1-B325-49B9-BF36-91E669509BD0}" presName="spaceRect" presStyleCnt="0"/>
      <dgm:spPr/>
    </dgm:pt>
    <dgm:pt modelId="{E4D32C70-F3C6-4F81-8423-C6043FB649FF}" type="pres">
      <dgm:prSet presAssocID="{5635C0F1-B325-49B9-BF36-91E669509BD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F05AC01-0BE7-4079-A942-CB98979C7FBB}" srcId="{5E9097E5-2FB8-4106-9F89-AB24FD4DFE7B}" destId="{C69C545D-9B3E-4064-94B9-BCC21D922436}" srcOrd="3" destOrd="0" parTransId="{222640E3-0E65-478A-9C77-42F559466EAA}" sibTransId="{DD393F02-3EE7-409F-90D7-FFA1028D19EF}"/>
    <dgm:cxn modelId="{7BB0A60E-FCC6-D94E-9093-EB9CA289C0B9}" srcId="{5E9097E5-2FB8-4106-9F89-AB24FD4DFE7B}" destId="{DE58438C-0F67-4D1B-B9F4-FB11AE8302EB}" srcOrd="6" destOrd="0" parTransId="{2E0752E6-C8C7-4A17-9902-1D9D8B023FAA}" sibTransId="{98D3BA17-E7CF-4981-8D11-6B8C10113CCB}"/>
    <dgm:cxn modelId="{E6574428-4F0F-CD45-A6EF-F785D3A67D1E}" type="presOf" srcId="{DE58438C-0F67-4D1B-B9F4-FB11AE8302EB}" destId="{308CD8F3-4DE0-47C3-B739-6F1ED6163788}" srcOrd="0" destOrd="0" presId="urn:microsoft.com/office/officeart/2018/2/layout/IconVerticalSolidList"/>
    <dgm:cxn modelId="{DD8FCD2A-BD42-4510-982E-310740EE8A4A}" type="presOf" srcId="{E0F3580F-7007-481C-9D17-13BDE36F2069}" destId="{45F9DF78-4BAC-4184-916A-86EE9FD01585}" srcOrd="0" destOrd="0" presId="urn:microsoft.com/office/officeart/2018/2/layout/IconVerticalSolidList"/>
    <dgm:cxn modelId="{BACA3D37-DF37-4338-A0C3-CC4EBA97F8BA}" srcId="{5E9097E5-2FB8-4106-9F89-AB24FD4DFE7B}" destId="{E0F3580F-7007-481C-9D17-13BDE36F2069}" srcOrd="1" destOrd="0" parTransId="{9FD51A83-4BC6-4412-9B76-116B0C172480}" sibTransId="{D390C77F-A628-41C9-88EA-A410C4EC264A}"/>
    <dgm:cxn modelId="{64B34A4D-6AB9-446D-BE85-D9D4E4C6CAEA}" type="presOf" srcId="{5E9097E5-2FB8-4106-9F89-AB24FD4DFE7B}" destId="{4B14CC0A-D795-4264-A145-84B77FF50989}" srcOrd="0" destOrd="0" presId="urn:microsoft.com/office/officeart/2018/2/layout/IconVerticalSolidList"/>
    <dgm:cxn modelId="{B9960A56-4710-4303-B18E-28A0C0BB3C59}" srcId="{5E9097E5-2FB8-4106-9F89-AB24FD4DFE7B}" destId="{5635C0F1-B325-49B9-BF36-91E669509BD0}" srcOrd="7" destOrd="0" parTransId="{D0731532-13C1-429C-9727-5093837E3D47}" sibTransId="{7F000E73-ABCB-4224-88A0-1038ADA454B9}"/>
    <dgm:cxn modelId="{DC29E16B-7C03-49B2-9F06-6D9553972A1D}" type="presOf" srcId="{1C978337-5B57-448B-B9D1-EC9D5F2340AB}" destId="{CFD13701-6A97-40D7-9B8F-D6E8CBB9E621}" srcOrd="0" destOrd="0" presId="urn:microsoft.com/office/officeart/2018/2/layout/IconVerticalSolidList"/>
    <dgm:cxn modelId="{4873C775-1FE9-426E-B8BE-D9DCF91564C0}" type="presOf" srcId="{C69C545D-9B3E-4064-94B9-BCC21D922436}" destId="{2BBE9A20-958E-42EB-AD30-E97C881F6660}" srcOrd="0" destOrd="0" presId="urn:microsoft.com/office/officeart/2018/2/layout/IconVerticalSolidList"/>
    <dgm:cxn modelId="{B4F02988-8178-4D4C-B073-7E39FCF2E5AF}" srcId="{5E9097E5-2FB8-4106-9F89-AB24FD4DFE7B}" destId="{A86EED37-498D-4FE5-B20A-3000CF7B1A04}" srcOrd="5" destOrd="0" parTransId="{7BD57228-B797-4E27-9FD9-93CBEA99AEE9}" sibTransId="{F17E846F-8500-46A4-9DAF-7D98A9497A87}"/>
    <dgm:cxn modelId="{90F0478A-0153-4605-9727-9286A362FAE1}" type="presOf" srcId="{A86EED37-498D-4FE5-B20A-3000CF7B1A04}" destId="{933757BC-163B-494D-8464-8DE3D7D57D37}" srcOrd="0" destOrd="0" presId="urn:microsoft.com/office/officeart/2018/2/layout/IconVerticalSolidList"/>
    <dgm:cxn modelId="{9D6304AB-40E1-43FC-AB3A-6D3295FE8E45}" srcId="{5E9097E5-2FB8-4106-9F89-AB24FD4DFE7B}" destId="{1C978337-5B57-448B-B9D1-EC9D5F2340AB}" srcOrd="0" destOrd="0" parTransId="{F906782E-6F82-4A50-B8C0-B37778FD2482}" sibTransId="{8C2E587F-E174-451F-858E-8674150DE51B}"/>
    <dgm:cxn modelId="{093CEFB3-296E-4DFE-A628-178E7847726F}" type="presOf" srcId="{7E2F01A7-41A2-4928-A965-5C615B6FD22D}" destId="{FE5177AC-86F5-4687-9CDF-681CEE356430}" srcOrd="0" destOrd="0" presId="urn:microsoft.com/office/officeart/2018/2/layout/IconVerticalSolidList"/>
    <dgm:cxn modelId="{3449E5B9-E999-F54A-8EA1-3CF949EB92D2}" type="presOf" srcId="{240D8D42-6B56-194E-8ECF-6F7547CC0556}" destId="{D0AD813D-606B-9842-B25A-DB7D38E44732}" srcOrd="0" destOrd="0" presId="urn:microsoft.com/office/officeart/2018/2/layout/IconVerticalSolidList"/>
    <dgm:cxn modelId="{784DAABB-E442-CA47-85A2-45D735112CCF}" srcId="{5E9097E5-2FB8-4106-9F89-AB24FD4DFE7B}" destId="{240D8D42-6B56-194E-8ECF-6F7547CC0556}" srcOrd="4" destOrd="0" parTransId="{0468E2DA-7F03-E342-B5E1-50F5CA7EB251}" sibTransId="{200DD247-E2DF-D94A-A336-24125053D750}"/>
    <dgm:cxn modelId="{CC178ED0-7342-480D-A898-7D0D721EC1C3}" srcId="{5E9097E5-2FB8-4106-9F89-AB24FD4DFE7B}" destId="{7E2F01A7-41A2-4928-A965-5C615B6FD22D}" srcOrd="2" destOrd="0" parTransId="{0A5DCEAD-DC51-4FFF-88A5-C0B3A67A9839}" sibTransId="{BC5FD03B-069A-4977-987E-045F2C4574FE}"/>
    <dgm:cxn modelId="{64CC59F9-09A2-48A8-8C08-60A37CB52C22}" type="presOf" srcId="{5635C0F1-B325-49B9-BF36-91E669509BD0}" destId="{E4D32C70-F3C6-4F81-8423-C6043FB649FF}" srcOrd="0" destOrd="0" presId="urn:microsoft.com/office/officeart/2018/2/layout/IconVerticalSolidList"/>
    <dgm:cxn modelId="{BCBF8BAE-1EED-4D60-8F9E-240A691E739D}" type="presParOf" srcId="{4B14CC0A-D795-4264-A145-84B77FF50989}" destId="{B133E580-CF21-4C01-B944-731FB5D487A5}" srcOrd="0" destOrd="0" presId="urn:microsoft.com/office/officeart/2018/2/layout/IconVerticalSolidList"/>
    <dgm:cxn modelId="{5048AA00-A20D-4308-9AA0-E843FB0ECB84}" type="presParOf" srcId="{B133E580-CF21-4C01-B944-731FB5D487A5}" destId="{B2BECBDF-17F5-44AC-8EE6-FB45AD9DA056}" srcOrd="0" destOrd="0" presId="urn:microsoft.com/office/officeart/2018/2/layout/IconVerticalSolidList"/>
    <dgm:cxn modelId="{1C07B966-B811-4C9D-B93F-350BF789AC1B}" type="presParOf" srcId="{B133E580-CF21-4C01-B944-731FB5D487A5}" destId="{8133F35A-D2AA-4B25-A0EB-61A62A50748D}" srcOrd="1" destOrd="0" presId="urn:microsoft.com/office/officeart/2018/2/layout/IconVerticalSolidList"/>
    <dgm:cxn modelId="{8EF6C37B-1B2D-455E-9C69-F92E0458AAEA}" type="presParOf" srcId="{B133E580-CF21-4C01-B944-731FB5D487A5}" destId="{479F9992-B11C-4437-932F-1652C5924F0C}" srcOrd="2" destOrd="0" presId="urn:microsoft.com/office/officeart/2018/2/layout/IconVerticalSolidList"/>
    <dgm:cxn modelId="{D67B53BC-C398-42CF-B74A-5C595B464482}" type="presParOf" srcId="{B133E580-CF21-4C01-B944-731FB5D487A5}" destId="{CFD13701-6A97-40D7-9B8F-D6E8CBB9E621}" srcOrd="3" destOrd="0" presId="urn:microsoft.com/office/officeart/2018/2/layout/IconVerticalSolidList"/>
    <dgm:cxn modelId="{48DC48E9-9982-4DFF-A58E-DB27AA7CE4FA}" type="presParOf" srcId="{4B14CC0A-D795-4264-A145-84B77FF50989}" destId="{63802054-DCEE-4BC5-8CA7-C6A063D420AC}" srcOrd="1" destOrd="0" presId="urn:microsoft.com/office/officeart/2018/2/layout/IconVerticalSolidList"/>
    <dgm:cxn modelId="{B5C344AC-0A61-4F41-A8CB-AD09267E380F}" type="presParOf" srcId="{4B14CC0A-D795-4264-A145-84B77FF50989}" destId="{BCD81C5A-318B-439B-B204-6BE51D0AD865}" srcOrd="2" destOrd="0" presId="urn:microsoft.com/office/officeart/2018/2/layout/IconVerticalSolidList"/>
    <dgm:cxn modelId="{578C1C81-4E1C-408D-BAF4-00F9F67A8F01}" type="presParOf" srcId="{BCD81C5A-318B-439B-B204-6BE51D0AD865}" destId="{80FCE7F2-4EB3-4939-86E9-96AED19BCF49}" srcOrd="0" destOrd="0" presId="urn:microsoft.com/office/officeart/2018/2/layout/IconVerticalSolidList"/>
    <dgm:cxn modelId="{F5183600-6590-48C0-B293-793CB0C40530}" type="presParOf" srcId="{BCD81C5A-318B-439B-B204-6BE51D0AD865}" destId="{62FF0DB1-A6E5-4777-9CBA-4F1C5B6FBEC2}" srcOrd="1" destOrd="0" presId="urn:microsoft.com/office/officeart/2018/2/layout/IconVerticalSolidList"/>
    <dgm:cxn modelId="{F523F17B-4D2F-424A-907D-15A5AC9EB68F}" type="presParOf" srcId="{BCD81C5A-318B-439B-B204-6BE51D0AD865}" destId="{E8291670-A900-4022-ADC5-2C3FB8E42323}" srcOrd="2" destOrd="0" presId="urn:microsoft.com/office/officeart/2018/2/layout/IconVerticalSolidList"/>
    <dgm:cxn modelId="{5F73CC27-8E7F-4232-A32F-2802605A673E}" type="presParOf" srcId="{BCD81C5A-318B-439B-B204-6BE51D0AD865}" destId="{45F9DF78-4BAC-4184-916A-86EE9FD01585}" srcOrd="3" destOrd="0" presId="urn:microsoft.com/office/officeart/2018/2/layout/IconVerticalSolidList"/>
    <dgm:cxn modelId="{C7B0CDDC-6DE2-4E70-977D-BF9A90DEF36B}" type="presParOf" srcId="{4B14CC0A-D795-4264-A145-84B77FF50989}" destId="{C66DA237-FF38-4079-BB7C-82AB9F572259}" srcOrd="3" destOrd="0" presId="urn:microsoft.com/office/officeart/2018/2/layout/IconVerticalSolidList"/>
    <dgm:cxn modelId="{DF52F42A-9BB6-401E-BAFB-B6EE568D97BB}" type="presParOf" srcId="{4B14CC0A-D795-4264-A145-84B77FF50989}" destId="{82E040A0-A48B-46A8-9DE7-F956F0A5955A}" srcOrd="4" destOrd="0" presId="urn:microsoft.com/office/officeart/2018/2/layout/IconVerticalSolidList"/>
    <dgm:cxn modelId="{9016D9B4-22D9-47CA-8B6B-EFBBE352A5AA}" type="presParOf" srcId="{82E040A0-A48B-46A8-9DE7-F956F0A5955A}" destId="{9901A77F-882F-4F24-8171-DB38220BDF77}" srcOrd="0" destOrd="0" presId="urn:microsoft.com/office/officeart/2018/2/layout/IconVerticalSolidList"/>
    <dgm:cxn modelId="{D25759BF-6AFC-4C16-BDAF-B19DE878A8C2}" type="presParOf" srcId="{82E040A0-A48B-46A8-9DE7-F956F0A5955A}" destId="{93D7C80D-B821-4E18-A5FE-2D3BC721881A}" srcOrd="1" destOrd="0" presId="urn:microsoft.com/office/officeart/2018/2/layout/IconVerticalSolidList"/>
    <dgm:cxn modelId="{D29EBA2E-3138-48FC-B377-46EF5FDC5BB3}" type="presParOf" srcId="{82E040A0-A48B-46A8-9DE7-F956F0A5955A}" destId="{722C0103-376A-4C65-B811-5E05BDF3D4C0}" srcOrd="2" destOrd="0" presId="urn:microsoft.com/office/officeart/2018/2/layout/IconVerticalSolidList"/>
    <dgm:cxn modelId="{6A81B275-9834-4F5A-8DDA-F1565C1719B7}" type="presParOf" srcId="{82E040A0-A48B-46A8-9DE7-F956F0A5955A}" destId="{FE5177AC-86F5-4687-9CDF-681CEE356430}" srcOrd="3" destOrd="0" presId="urn:microsoft.com/office/officeart/2018/2/layout/IconVerticalSolidList"/>
    <dgm:cxn modelId="{7E74192C-9426-469A-A43D-83A332DC7EF6}" type="presParOf" srcId="{4B14CC0A-D795-4264-A145-84B77FF50989}" destId="{E2A94EC4-A123-415F-99D5-A2B0716DCDE3}" srcOrd="5" destOrd="0" presId="urn:microsoft.com/office/officeart/2018/2/layout/IconVerticalSolidList"/>
    <dgm:cxn modelId="{331F3E4E-2532-485C-B443-69F404D8E667}" type="presParOf" srcId="{4B14CC0A-D795-4264-A145-84B77FF50989}" destId="{510DDF0F-6D9F-424F-96DC-F3D792AB778C}" srcOrd="6" destOrd="0" presId="urn:microsoft.com/office/officeart/2018/2/layout/IconVerticalSolidList"/>
    <dgm:cxn modelId="{D5778F3B-B06C-4B84-AE64-CB01FB72DD79}" type="presParOf" srcId="{510DDF0F-6D9F-424F-96DC-F3D792AB778C}" destId="{7D4734A4-F588-4152-9CD8-BD7F5B617B71}" srcOrd="0" destOrd="0" presId="urn:microsoft.com/office/officeart/2018/2/layout/IconVerticalSolidList"/>
    <dgm:cxn modelId="{F781BDCC-138D-4A5A-99FF-FA50B7976D61}" type="presParOf" srcId="{510DDF0F-6D9F-424F-96DC-F3D792AB778C}" destId="{E34BA248-4C6A-4962-B130-CC0543D28CBC}" srcOrd="1" destOrd="0" presId="urn:microsoft.com/office/officeart/2018/2/layout/IconVerticalSolidList"/>
    <dgm:cxn modelId="{33DF5140-772E-4885-9563-2E0C278F07AA}" type="presParOf" srcId="{510DDF0F-6D9F-424F-96DC-F3D792AB778C}" destId="{C977AE38-5931-41BD-B1E0-111F504B8D20}" srcOrd="2" destOrd="0" presId="urn:microsoft.com/office/officeart/2018/2/layout/IconVerticalSolidList"/>
    <dgm:cxn modelId="{BAFC8832-40C5-46B3-B4AA-6B0155F36BF3}" type="presParOf" srcId="{510DDF0F-6D9F-424F-96DC-F3D792AB778C}" destId="{2BBE9A20-958E-42EB-AD30-E97C881F6660}" srcOrd="3" destOrd="0" presId="urn:microsoft.com/office/officeart/2018/2/layout/IconVerticalSolidList"/>
    <dgm:cxn modelId="{3CB219FE-2D57-48E3-94AE-8AC95163A3E2}" type="presParOf" srcId="{4B14CC0A-D795-4264-A145-84B77FF50989}" destId="{ED2B3953-F17A-45BF-8618-7280556900A4}" srcOrd="7" destOrd="0" presId="urn:microsoft.com/office/officeart/2018/2/layout/IconVerticalSolidList"/>
    <dgm:cxn modelId="{4D3BC8B4-3372-F64B-948A-A95B8021370B}" type="presParOf" srcId="{4B14CC0A-D795-4264-A145-84B77FF50989}" destId="{AA88B4C7-FF8D-0946-8025-1EA033F83CDF}" srcOrd="8" destOrd="0" presId="urn:microsoft.com/office/officeart/2018/2/layout/IconVerticalSolidList"/>
    <dgm:cxn modelId="{53D33BF2-DDAE-6C42-B2B2-88FB83C165C3}" type="presParOf" srcId="{AA88B4C7-FF8D-0946-8025-1EA033F83CDF}" destId="{4033E465-15C7-5547-A352-F746D96F7D17}" srcOrd="0" destOrd="0" presId="urn:microsoft.com/office/officeart/2018/2/layout/IconVerticalSolidList"/>
    <dgm:cxn modelId="{F5B35653-4C35-7D40-9FEF-ADD9956E4067}" type="presParOf" srcId="{AA88B4C7-FF8D-0946-8025-1EA033F83CDF}" destId="{09E854BA-02FF-B945-9B07-1BC60C9F404B}" srcOrd="1" destOrd="0" presId="urn:microsoft.com/office/officeart/2018/2/layout/IconVerticalSolidList"/>
    <dgm:cxn modelId="{83DD0F7E-F8CD-414E-A837-2AD75572B88E}" type="presParOf" srcId="{AA88B4C7-FF8D-0946-8025-1EA033F83CDF}" destId="{727BDE85-7555-DF46-8071-D24107DFD711}" srcOrd="2" destOrd="0" presId="urn:microsoft.com/office/officeart/2018/2/layout/IconVerticalSolidList"/>
    <dgm:cxn modelId="{E1412EBC-40BF-C543-B7E6-2AA571F7CCA9}" type="presParOf" srcId="{AA88B4C7-FF8D-0946-8025-1EA033F83CDF}" destId="{D0AD813D-606B-9842-B25A-DB7D38E44732}" srcOrd="3" destOrd="0" presId="urn:microsoft.com/office/officeart/2018/2/layout/IconVerticalSolidList"/>
    <dgm:cxn modelId="{11456137-A408-554D-A5BE-C0C90048E96B}" type="presParOf" srcId="{4B14CC0A-D795-4264-A145-84B77FF50989}" destId="{99EBEC28-8A17-524E-A438-BA7C5AFAD2D7}" srcOrd="9" destOrd="0" presId="urn:microsoft.com/office/officeart/2018/2/layout/IconVerticalSolidList"/>
    <dgm:cxn modelId="{2022072F-54D3-4CB1-9EC5-0480D456CB51}" type="presParOf" srcId="{4B14CC0A-D795-4264-A145-84B77FF50989}" destId="{F05208F6-6326-49EC-8258-1491CB7F63FC}" srcOrd="10" destOrd="0" presId="urn:microsoft.com/office/officeart/2018/2/layout/IconVerticalSolidList"/>
    <dgm:cxn modelId="{BE6B648F-3C49-4519-9A82-D24DD248D408}" type="presParOf" srcId="{F05208F6-6326-49EC-8258-1491CB7F63FC}" destId="{8990D34B-F197-4173-98A1-BB640BC8E1C1}" srcOrd="0" destOrd="0" presId="urn:microsoft.com/office/officeart/2018/2/layout/IconVerticalSolidList"/>
    <dgm:cxn modelId="{22BBC7F8-6DCA-49E9-89AC-39DE09D14C90}" type="presParOf" srcId="{F05208F6-6326-49EC-8258-1491CB7F63FC}" destId="{E89671E3-41AF-4DE2-89A2-FECE7EECB515}" srcOrd="1" destOrd="0" presId="urn:microsoft.com/office/officeart/2018/2/layout/IconVerticalSolidList"/>
    <dgm:cxn modelId="{5746EF1B-E2E9-4E96-9CE2-72E0E9E372D7}" type="presParOf" srcId="{F05208F6-6326-49EC-8258-1491CB7F63FC}" destId="{CE25BF6A-63B0-44D6-8274-0F3FA830A969}" srcOrd="2" destOrd="0" presId="urn:microsoft.com/office/officeart/2018/2/layout/IconVerticalSolidList"/>
    <dgm:cxn modelId="{65D226CC-C15D-4C72-9052-6AADA1650C3E}" type="presParOf" srcId="{F05208F6-6326-49EC-8258-1491CB7F63FC}" destId="{933757BC-163B-494D-8464-8DE3D7D57D37}" srcOrd="3" destOrd="0" presId="urn:microsoft.com/office/officeart/2018/2/layout/IconVerticalSolidList"/>
    <dgm:cxn modelId="{807E44E8-5714-4521-94AE-FEA9072EDA31}" type="presParOf" srcId="{4B14CC0A-D795-4264-A145-84B77FF50989}" destId="{7D7B10B1-CD9B-454B-AAC3-3E01E67F8C45}" srcOrd="11" destOrd="0" presId="urn:microsoft.com/office/officeart/2018/2/layout/IconVerticalSolidList"/>
    <dgm:cxn modelId="{CD0CE7C6-08DC-6E49-AD6E-ACDC702CDC0E}" type="presParOf" srcId="{4B14CC0A-D795-4264-A145-84B77FF50989}" destId="{9F4D4139-6D16-4724-861F-1059F7802FF1}" srcOrd="12" destOrd="0" presId="urn:microsoft.com/office/officeart/2018/2/layout/IconVerticalSolidList"/>
    <dgm:cxn modelId="{1B1EC740-6FC5-3748-9321-57A2247B54E3}" type="presParOf" srcId="{9F4D4139-6D16-4724-861F-1059F7802FF1}" destId="{0C7F5892-3809-4604-8E34-0B78D0AC2851}" srcOrd="0" destOrd="0" presId="urn:microsoft.com/office/officeart/2018/2/layout/IconVerticalSolidList"/>
    <dgm:cxn modelId="{FF1A9BBA-B74D-9B4A-9918-4CEFEFBAA47C}" type="presParOf" srcId="{9F4D4139-6D16-4724-861F-1059F7802FF1}" destId="{BE72DBD6-4BDF-47B3-85FE-A5807C16478A}" srcOrd="1" destOrd="0" presId="urn:microsoft.com/office/officeart/2018/2/layout/IconVerticalSolidList"/>
    <dgm:cxn modelId="{7E552D51-9016-054E-92AD-05C000E5CD8E}" type="presParOf" srcId="{9F4D4139-6D16-4724-861F-1059F7802FF1}" destId="{A8851883-5E93-4473-9342-DB8250F926AF}" srcOrd="2" destOrd="0" presId="urn:microsoft.com/office/officeart/2018/2/layout/IconVerticalSolidList"/>
    <dgm:cxn modelId="{2DCE215E-430C-B54D-9768-6C0393900F68}" type="presParOf" srcId="{9F4D4139-6D16-4724-861F-1059F7802FF1}" destId="{308CD8F3-4DE0-47C3-B739-6F1ED6163788}" srcOrd="3" destOrd="0" presId="urn:microsoft.com/office/officeart/2018/2/layout/IconVerticalSolidList"/>
    <dgm:cxn modelId="{EA54A07B-8159-994E-88B7-3547111B6AD1}" type="presParOf" srcId="{4B14CC0A-D795-4264-A145-84B77FF50989}" destId="{5A1F1209-666F-43FC-A904-A4A1E28D0BFB}" srcOrd="13" destOrd="0" presId="urn:microsoft.com/office/officeart/2018/2/layout/IconVerticalSolidList"/>
    <dgm:cxn modelId="{F67DF0EF-FE1D-4E51-988A-55EA56AD8255}" type="presParOf" srcId="{4B14CC0A-D795-4264-A145-84B77FF50989}" destId="{81486C01-8399-466F-BE82-5772DB1C059F}" srcOrd="14" destOrd="0" presId="urn:microsoft.com/office/officeart/2018/2/layout/IconVerticalSolidList"/>
    <dgm:cxn modelId="{0358E1DF-9DAE-40E2-830E-2CA61938D525}" type="presParOf" srcId="{81486C01-8399-466F-BE82-5772DB1C059F}" destId="{D8374351-B648-457C-A2C4-CFDF5A5F3B43}" srcOrd="0" destOrd="0" presId="urn:microsoft.com/office/officeart/2018/2/layout/IconVerticalSolidList"/>
    <dgm:cxn modelId="{EA5002EA-3E38-499C-88D5-9CF55E751FA8}" type="presParOf" srcId="{81486C01-8399-466F-BE82-5772DB1C059F}" destId="{627BC3FA-5E95-4B51-A3C2-9DD6886B124F}" srcOrd="1" destOrd="0" presId="urn:microsoft.com/office/officeart/2018/2/layout/IconVerticalSolidList"/>
    <dgm:cxn modelId="{11415264-5F5A-4A3F-AAA6-DBACECD0AFCE}" type="presParOf" srcId="{81486C01-8399-466F-BE82-5772DB1C059F}" destId="{A17B8189-E4CA-4D90-AA2A-3D5EDF7D0D06}" srcOrd="2" destOrd="0" presId="urn:microsoft.com/office/officeart/2018/2/layout/IconVerticalSolidList"/>
    <dgm:cxn modelId="{1AEC2501-2BEC-4F30-8AE6-023BDD50F794}" type="presParOf" srcId="{81486C01-8399-466F-BE82-5772DB1C059F}" destId="{E4D32C70-F3C6-4F81-8423-C6043FB649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32A1C-9A37-46A5-B13C-2F9777CFC9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131A5-CBB1-48C7-BC17-5485BEA27181}">
      <dgm:prSet/>
      <dgm:spPr/>
      <dgm:t>
        <a:bodyPr/>
        <a:lstStyle/>
        <a:p>
          <a:r>
            <a:rPr lang="en-US" baseline="0"/>
            <a:t>National Parks Dataset:</a:t>
          </a:r>
          <a:endParaRPr lang="en-US"/>
        </a:p>
      </dgm:t>
    </dgm:pt>
    <dgm:pt modelId="{9EC96F36-7534-45E5-BCA9-E1E25AEB29F7}" type="parTrans" cxnId="{F294FD8E-335E-4345-B56F-5F9B08FAAADE}">
      <dgm:prSet/>
      <dgm:spPr/>
      <dgm:t>
        <a:bodyPr/>
        <a:lstStyle/>
        <a:p>
          <a:endParaRPr lang="en-US"/>
        </a:p>
      </dgm:t>
    </dgm:pt>
    <dgm:pt modelId="{376A461A-E364-463F-8676-1F9B87C0B39B}" type="sibTrans" cxnId="{F294FD8E-335E-4345-B56F-5F9B08FAAADE}">
      <dgm:prSet/>
      <dgm:spPr/>
      <dgm:t>
        <a:bodyPr/>
        <a:lstStyle/>
        <a:p>
          <a:endParaRPr lang="en-US"/>
        </a:p>
      </dgm:t>
    </dgm:pt>
    <dgm:pt modelId="{CD057385-6D42-4DDC-ACFD-1E05D1D71551}">
      <dgm:prSet/>
      <dgm:spPr/>
      <dgm:t>
        <a:bodyPr/>
        <a:lstStyle/>
        <a:p>
          <a:r>
            <a:rPr lang="en-US" b="0" i="1" dirty="0"/>
            <a:t>7 features</a:t>
          </a:r>
          <a:r>
            <a:rPr lang="en-US" dirty="0"/>
            <a:t>: name, park id, latitude, longitude, description, activities, weather information</a:t>
          </a:r>
        </a:p>
      </dgm:t>
    </dgm:pt>
    <dgm:pt modelId="{750CA7BE-D97A-423B-B498-D7D4E58AB466}" type="parTrans" cxnId="{86A95042-B44E-491D-BC3E-3340A6BE73C3}">
      <dgm:prSet/>
      <dgm:spPr/>
      <dgm:t>
        <a:bodyPr/>
        <a:lstStyle/>
        <a:p>
          <a:endParaRPr lang="en-US"/>
        </a:p>
      </dgm:t>
    </dgm:pt>
    <dgm:pt modelId="{9CDDBCD0-E7E4-4C11-8F63-11DF60E0A445}" type="sibTrans" cxnId="{86A95042-B44E-491D-BC3E-3340A6BE73C3}">
      <dgm:prSet/>
      <dgm:spPr/>
      <dgm:t>
        <a:bodyPr/>
        <a:lstStyle/>
        <a:p>
          <a:endParaRPr lang="en-US"/>
        </a:p>
      </dgm:t>
    </dgm:pt>
    <dgm:pt modelId="{BF1E954A-4B1A-45B6-83F9-910A00711084}">
      <dgm:prSet/>
      <dgm:spPr/>
      <dgm:t>
        <a:bodyPr/>
        <a:lstStyle/>
        <a:p>
          <a:r>
            <a:rPr lang="en-US" i="1" dirty="0"/>
            <a:t>467 samples </a:t>
          </a:r>
        </a:p>
      </dgm:t>
    </dgm:pt>
    <dgm:pt modelId="{BC41BF82-9D99-40FD-BC30-E0722073C091}" type="parTrans" cxnId="{A2E5FF99-2134-4E07-9681-A675BAC6E53E}">
      <dgm:prSet/>
      <dgm:spPr/>
      <dgm:t>
        <a:bodyPr/>
        <a:lstStyle/>
        <a:p>
          <a:endParaRPr lang="en-US"/>
        </a:p>
      </dgm:t>
    </dgm:pt>
    <dgm:pt modelId="{071C1371-9D41-484B-A223-9921CBE169BA}" type="sibTrans" cxnId="{A2E5FF99-2134-4E07-9681-A675BAC6E53E}">
      <dgm:prSet/>
      <dgm:spPr/>
      <dgm:t>
        <a:bodyPr/>
        <a:lstStyle/>
        <a:p>
          <a:endParaRPr lang="en-US"/>
        </a:p>
      </dgm:t>
    </dgm:pt>
    <dgm:pt modelId="{5CB35991-2505-4AC0-A8E3-7E81FFF2298F}">
      <dgm:prSet/>
      <dgm:spPr/>
      <dgm:t>
        <a:bodyPr/>
        <a:lstStyle/>
        <a:p>
          <a:r>
            <a:rPr lang="en-US" baseline="0"/>
            <a:t>All Trails Dataset:</a:t>
          </a:r>
        </a:p>
        <a:p>
          <a:r>
            <a:rPr lang="en-US" baseline="0"/>
            <a:t>(</a:t>
          </a:r>
          <a:r>
            <a:rPr lang="en-US">
              <a:latin typeface="Century Schoolbook" panose="02040604050505020304"/>
            </a:rPr>
            <a:t>trails_data.</a:t>
          </a:r>
          <a:r>
            <a:rPr lang="en-US"/>
            <a:t>csv and AllTrails data – nationalpark.csv)</a:t>
          </a:r>
        </a:p>
      </dgm:t>
    </dgm:pt>
    <dgm:pt modelId="{029AB4AC-1ACA-4152-8C2D-13950FE1C82E}" type="parTrans" cxnId="{564688FF-1DAE-45CD-8F1C-8554B45BDAD6}">
      <dgm:prSet/>
      <dgm:spPr/>
      <dgm:t>
        <a:bodyPr/>
        <a:lstStyle/>
        <a:p>
          <a:endParaRPr lang="en-US"/>
        </a:p>
      </dgm:t>
    </dgm:pt>
    <dgm:pt modelId="{747E4F2A-A4BB-4699-9830-8577D558379E}" type="sibTrans" cxnId="{564688FF-1DAE-45CD-8F1C-8554B45BDAD6}">
      <dgm:prSet/>
      <dgm:spPr/>
      <dgm:t>
        <a:bodyPr/>
        <a:lstStyle/>
        <a:p>
          <a:endParaRPr lang="en-US"/>
        </a:p>
      </dgm:t>
    </dgm:pt>
    <dgm:pt modelId="{B38D3A08-CD1D-4BC6-8520-AD46501E90F5}">
      <dgm:prSet/>
      <dgm:spPr/>
      <dgm:t>
        <a:bodyPr/>
        <a:lstStyle/>
        <a:p>
          <a:r>
            <a:rPr lang="en-US" i="1"/>
            <a:t>18 features</a:t>
          </a:r>
          <a:r>
            <a:rPr lang="en-US"/>
            <a:t>: popular rating, difficulty rating, route type, </a:t>
          </a:r>
          <a:r>
            <a:rPr lang="en-US">
              <a:latin typeface="Century Schoolbook" panose="02040604050505020304"/>
            </a:rPr>
            <a:t>activities</a:t>
          </a:r>
          <a:r>
            <a:rPr lang="en-US"/>
            <a:t>.</a:t>
          </a:r>
        </a:p>
      </dgm:t>
    </dgm:pt>
    <dgm:pt modelId="{F8BF24A7-594B-4F9D-B96C-A49E1E50D70C}" type="parTrans" cxnId="{896E4E9E-4F50-4961-846E-DE8D72801017}">
      <dgm:prSet/>
      <dgm:spPr/>
      <dgm:t>
        <a:bodyPr/>
        <a:lstStyle/>
        <a:p>
          <a:endParaRPr lang="en-US"/>
        </a:p>
      </dgm:t>
    </dgm:pt>
    <dgm:pt modelId="{D4702045-9A08-4561-995C-27C35F578692}" type="sibTrans" cxnId="{896E4E9E-4F50-4961-846E-DE8D72801017}">
      <dgm:prSet/>
      <dgm:spPr/>
      <dgm:t>
        <a:bodyPr/>
        <a:lstStyle/>
        <a:p>
          <a:endParaRPr lang="en-US"/>
        </a:p>
      </dgm:t>
    </dgm:pt>
    <dgm:pt modelId="{2000E325-BE98-4D2A-8D6B-A8BF85B62512}">
      <dgm:prSet/>
      <dgm:spPr/>
      <dgm:t>
        <a:bodyPr/>
        <a:lstStyle/>
        <a:p>
          <a:r>
            <a:rPr lang="en-US" i="1"/>
            <a:t>3,313 samples</a:t>
          </a:r>
        </a:p>
      </dgm:t>
    </dgm:pt>
    <dgm:pt modelId="{E6B989A2-D6F5-4E1B-B210-40216EC0857F}" type="parTrans" cxnId="{16ADD0E1-17A5-4C1F-9C4E-F96FBA9FFF57}">
      <dgm:prSet/>
      <dgm:spPr/>
      <dgm:t>
        <a:bodyPr/>
        <a:lstStyle/>
        <a:p>
          <a:endParaRPr lang="en-US"/>
        </a:p>
      </dgm:t>
    </dgm:pt>
    <dgm:pt modelId="{DEDB8C55-50E5-4041-B0F9-272E3B659803}" type="sibTrans" cxnId="{16ADD0E1-17A5-4C1F-9C4E-F96FBA9FFF57}">
      <dgm:prSet/>
      <dgm:spPr/>
      <dgm:t>
        <a:bodyPr/>
        <a:lstStyle/>
        <a:p>
          <a:endParaRPr lang="en-US"/>
        </a:p>
      </dgm:t>
    </dgm:pt>
    <dgm:pt modelId="{2487FCB5-ECB9-A240-855C-FFA76FCE995B}" type="pres">
      <dgm:prSet presAssocID="{47732A1C-9A37-46A5-B13C-2F9777CFC97D}" presName="linear" presStyleCnt="0">
        <dgm:presLayoutVars>
          <dgm:dir/>
          <dgm:animLvl val="lvl"/>
          <dgm:resizeHandles val="exact"/>
        </dgm:presLayoutVars>
      </dgm:prSet>
      <dgm:spPr/>
    </dgm:pt>
    <dgm:pt modelId="{7A1405C2-323E-9E47-BD0E-85A9A7F7EC08}" type="pres">
      <dgm:prSet presAssocID="{E8C131A5-CBB1-48C7-BC17-5485BEA27181}" presName="parentLin" presStyleCnt="0"/>
      <dgm:spPr/>
    </dgm:pt>
    <dgm:pt modelId="{D5A332DE-2957-F443-B08B-D4CFA27B3FD0}" type="pres">
      <dgm:prSet presAssocID="{E8C131A5-CBB1-48C7-BC17-5485BEA27181}" presName="parentLeftMargin" presStyleLbl="node1" presStyleIdx="0" presStyleCnt="2"/>
      <dgm:spPr/>
    </dgm:pt>
    <dgm:pt modelId="{16E1C4D2-5395-4242-9562-6778938F587F}" type="pres">
      <dgm:prSet presAssocID="{E8C131A5-CBB1-48C7-BC17-5485BEA27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CAA233-905B-2C4D-A73C-EDE1C19F3601}" type="pres">
      <dgm:prSet presAssocID="{E8C131A5-CBB1-48C7-BC17-5485BEA27181}" presName="negativeSpace" presStyleCnt="0"/>
      <dgm:spPr/>
    </dgm:pt>
    <dgm:pt modelId="{49744750-3B86-4B43-AAAD-EEF1E10415DD}" type="pres">
      <dgm:prSet presAssocID="{E8C131A5-CBB1-48C7-BC17-5485BEA27181}" presName="childText" presStyleLbl="conFgAcc1" presStyleIdx="0" presStyleCnt="2">
        <dgm:presLayoutVars>
          <dgm:bulletEnabled val="1"/>
        </dgm:presLayoutVars>
      </dgm:prSet>
      <dgm:spPr/>
    </dgm:pt>
    <dgm:pt modelId="{0513935F-3138-8A42-925C-B61AF4C80605}" type="pres">
      <dgm:prSet presAssocID="{376A461A-E364-463F-8676-1F9B87C0B39B}" presName="spaceBetweenRectangles" presStyleCnt="0"/>
      <dgm:spPr/>
    </dgm:pt>
    <dgm:pt modelId="{D15EC945-AC33-994A-B509-ED1FE06BA408}" type="pres">
      <dgm:prSet presAssocID="{5CB35991-2505-4AC0-A8E3-7E81FFF2298F}" presName="parentLin" presStyleCnt="0"/>
      <dgm:spPr/>
    </dgm:pt>
    <dgm:pt modelId="{10C42A1D-41FC-A24D-AF5A-FC147226DA7C}" type="pres">
      <dgm:prSet presAssocID="{5CB35991-2505-4AC0-A8E3-7E81FFF2298F}" presName="parentLeftMargin" presStyleLbl="node1" presStyleIdx="0" presStyleCnt="2"/>
      <dgm:spPr/>
    </dgm:pt>
    <dgm:pt modelId="{42F55063-B31D-3145-9BFC-0FB198914C1B}" type="pres">
      <dgm:prSet presAssocID="{5CB35991-2505-4AC0-A8E3-7E81FFF2298F}" presName="parentText" presStyleLbl="node1" presStyleIdx="1" presStyleCnt="2" custScaleX="109974" custScaleY="162808">
        <dgm:presLayoutVars>
          <dgm:chMax val="0"/>
          <dgm:bulletEnabled val="1"/>
        </dgm:presLayoutVars>
      </dgm:prSet>
      <dgm:spPr/>
    </dgm:pt>
    <dgm:pt modelId="{8ADB509C-B109-EC41-B913-2A6B626F0977}" type="pres">
      <dgm:prSet presAssocID="{5CB35991-2505-4AC0-A8E3-7E81FFF2298F}" presName="negativeSpace" presStyleCnt="0"/>
      <dgm:spPr/>
    </dgm:pt>
    <dgm:pt modelId="{B894E9D8-6C71-C943-89A8-9639831F7D5B}" type="pres">
      <dgm:prSet presAssocID="{5CB35991-2505-4AC0-A8E3-7E81FFF229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ADF109-B06F-884E-9881-2DA57542250F}" type="presOf" srcId="{2000E325-BE98-4D2A-8D6B-A8BF85B62512}" destId="{B894E9D8-6C71-C943-89A8-9639831F7D5B}" srcOrd="0" destOrd="1" presId="urn:microsoft.com/office/officeart/2005/8/layout/list1"/>
    <dgm:cxn modelId="{2BBD5841-3875-0942-BC2A-4D7B03C95284}" type="presOf" srcId="{CD057385-6D42-4DDC-ACFD-1E05D1D71551}" destId="{49744750-3B86-4B43-AAAD-EEF1E10415DD}" srcOrd="0" destOrd="0" presId="urn:microsoft.com/office/officeart/2005/8/layout/list1"/>
    <dgm:cxn modelId="{86A95042-B44E-491D-BC3E-3340A6BE73C3}" srcId="{E8C131A5-CBB1-48C7-BC17-5485BEA27181}" destId="{CD057385-6D42-4DDC-ACFD-1E05D1D71551}" srcOrd="0" destOrd="0" parTransId="{750CA7BE-D97A-423B-B498-D7D4E58AB466}" sibTransId="{9CDDBCD0-E7E4-4C11-8F63-11DF60E0A445}"/>
    <dgm:cxn modelId="{D01F167A-F40B-B945-98E4-C6FDC14EA664}" type="presOf" srcId="{47732A1C-9A37-46A5-B13C-2F9777CFC97D}" destId="{2487FCB5-ECB9-A240-855C-FFA76FCE995B}" srcOrd="0" destOrd="0" presId="urn:microsoft.com/office/officeart/2005/8/layout/list1"/>
    <dgm:cxn modelId="{F294FD8E-335E-4345-B56F-5F9B08FAAADE}" srcId="{47732A1C-9A37-46A5-B13C-2F9777CFC97D}" destId="{E8C131A5-CBB1-48C7-BC17-5485BEA27181}" srcOrd="0" destOrd="0" parTransId="{9EC96F36-7534-45E5-BCA9-E1E25AEB29F7}" sibTransId="{376A461A-E364-463F-8676-1F9B87C0B39B}"/>
    <dgm:cxn modelId="{70364F99-18D0-5546-B6E2-164CE26760A4}" type="presOf" srcId="{E8C131A5-CBB1-48C7-BC17-5485BEA27181}" destId="{D5A332DE-2957-F443-B08B-D4CFA27B3FD0}" srcOrd="0" destOrd="0" presId="urn:microsoft.com/office/officeart/2005/8/layout/list1"/>
    <dgm:cxn modelId="{A2E5FF99-2134-4E07-9681-A675BAC6E53E}" srcId="{E8C131A5-CBB1-48C7-BC17-5485BEA27181}" destId="{BF1E954A-4B1A-45B6-83F9-910A00711084}" srcOrd="1" destOrd="0" parTransId="{BC41BF82-9D99-40FD-BC30-E0722073C091}" sibTransId="{071C1371-9D41-484B-A223-9921CBE169BA}"/>
    <dgm:cxn modelId="{896E4E9E-4F50-4961-846E-DE8D72801017}" srcId="{5CB35991-2505-4AC0-A8E3-7E81FFF2298F}" destId="{B38D3A08-CD1D-4BC6-8520-AD46501E90F5}" srcOrd="0" destOrd="0" parTransId="{F8BF24A7-594B-4F9D-B96C-A49E1E50D70C}" sibTransId="{D4702045-9A08-4561-995C-27C35F578692}"/>
    <dgm:cxn modelId="{5D110EA3-ED5A-3044-A328-9B5013712960}" type="presOf" srcId="{BF1E954A-4B1A-45B6-83F9-910A00711084}" destId="{49744750-3B86-4B43-AAAD-EEF1E10415DD}" srcOrd="0" destOrd="1" presId="urn:microsoft.com/office/officeart/2005/8/layout/list1"/>
    <dgm:cxn modelId="{1B3ADEA3-0228-D547-BFB8-ECF0629D5EDD}" type="presOf" srcId="{E8C131A5-CBB1-48C7-BC17-5485BEA27181}" destId="{16E1C4D2-5395-4242-9562-6778938F587F}" srcOrd="1" destOrd="0" presId="urn:microsoft.com/office/officeart/2005/8/layout/list1"/>
    <dgm:cxn modelId="{D5D2CDB2-5C90-404F-AB87-1B92B95FEFCC}" type="presOf" srcId="{B38D3A08-CD1D-4BC6-8520-AD46501E90F5}" destId="{B894E9D8-6C71-C943-89A8-9639831F7D5B}" srcOrd="0" destOrd="0" presId="urn:microsoft.com/office/officeart/2005/8/layout/list1"/>
    <dgm:cxn modelId="{5087A6DB-D74C-6947-BEF1-F33CBD76208A}" type="presOf" srcId="{5CB35991-2505-4AC0-A8E3-7E81FFF2298F}" destId="{42F55063-B31D-3145-9BFC-0FB198914C1B}" srcOrd="1" destOrd="0" presId="urn:microsoft.com/office/officeart/2005/8/layout/list1"/>
    <dgm:cxn modelId="{F2A8ACDF-4F34-B441-9A59-B51153ECC4A8}" type="presOf" srcId="{5CB35991-2505-4AC0-A8E3-7E81FFF2298F}" destId="{10C42A1D-41FC-A24D-AF5A-FC147226DA7C}" srcOrd="0" destOrd="0" presId="urn:microsoft.com/office/officeart/2005/8/layout/list1"/>
    <dgm:cxn modelId="{16ADD0E1-17A5-4C1F-9C4E-F96FBA9FFF57}" srcId="{5CB35991-2505-4AC0-A8E3-7E81FFF2298F}" destId="{2000E325-BE98-4D2A-8D6B-A8BF85B62512}" srcOrd="1" destOrd="0" parTransId="{E6B989A2-D6F5-4E1B-B210-40216EC0857F}" sibTransId="{DEDB8C55-50E5-4041-B0F9-272E3B659803}"/>
    <dgm:cxn modelId="{564688FF-1DAE-45CD-8F1C-8554B45BDAD6}" srcId="{47732A1C-9A37-46A5-B13C-2F9777CFC97D}" destId="{5CB35991-2505-4AC0-A8E3-7E81FFF2298F}" srcOrd="1" destOrd="0" parTransId="{029AB4AC-1ACA-4152-8C2D-13950FE1C82E}" sibTransId="{747E4F2A-A4BB-4699-9830-8577D558379E}"/>
    <dgm:cxn modelId="{D956FAFF-2C3B-1647-A5F6-A0566F361E3C}" type="presParOf" srcId="{2487FCB5-ECB9-A240-855C-FFA76FCE995B}" destId="{7A1405C2-323E-9E47-BD0E-85A9A7F7EC08}" srcOrd="0" destOrd="0" presId="urn:microsoft.com/office/officeart/2005/8/layout/list1"/>
    <dgm:cxn modelId="{41C13BBA-B740-1041-A3B5-15CC0AB73B96}" type="presParOf" srcId="{7A1405C2-323E-9E47-BD0E-85A9A7F7EC08}" destId="{D5A332DE-2957-F443-B08B-D4CFA27B3FD0}" srcOrd="0" destOrd="0" presId="urn:microsoft.com/office/officeart/2005/8/layout/list1"/>
    <dgm:cxn modelId="{6233354B-D196-474A-ACA7-F4D9E5ECC06D}" type="presParOf" srcId="{7A1405C2-323E-9E47-BD0E-85A9A7F7EC08}" destId="{16E1C4D2-5395-4242-9562-6778938F587F}" srcOrd="1" destOrd="0" presId="urn:microsoft.com/office/officeart/2005/8/layout/list1"/>
    <dgm:cxn modelId="{47E3FBFA-6B1E-D54A-9B2E-D8F27EF645A5}" type="presParOf" srcId="{2487FCB5-ECB9-A240-855C-FFA76FCE995B}" destId="{72CAA233-905B-2C4D-A73C-EDE1C19F3601}" srcOrd="1" destOrd="0" presId="urn:microsoft.com/office/officeart/2005/8/layout/list1"/>
    <dgm:cxn modelId="{2E9A5F6F-1E21-C640-A66E-4DE60C9E8A48}" type="presParOf" srcId="{2487FCB5-ECB9-A240-855C-FFA76FCE995B}" destId="{49744750-3B86-4B43-AAAD-EEF1E10415DD}" srcOrd="2" destOrd="0" presId="urn:microsoft.com/office/officeart/2005/8/layout/list1"/>
    <dgm:cxn modelId="{82680C14-8C04-444C-B660-C83EBE747EDE}" type="presParOf" srcId="{2487FCB5-ECB9-A240-855C-FFA76FCE995B}" destId="{0513935F-3138-8A42-925C-B61AF4C80605}" srcOrd="3" destOrd="0" presId="urn:microsoft.com/office/officeart/2005/8/layout/list1"/>
    <dgm:cxn modelId="{E217EFCA-7C52-9347-8B45-6190E2C40505}" type="presParOf" srcId="{2487FCB5-ECB9-A240-855C-FFA76FCE995B}" destId="{D15EC945-AC33-994A-B509-ED1FE06BA408}" srcOrd="4" destOrd="0" presId="urn:microsoft.com/office/officeart/2005/8/layout/list1"/>
    <dgm:cxn modelId="{4771F36F-1D8C-2040-B183-74D084CD2F0A}" type="presParOf" srcId="{D15EC945-AC33-994A-B509-ED1FE06BA408}" destId="{10C42A1D-41FC-A24D-AF5A-FC147226DA7C}" srcOrd="0" destOrd="0" presId="urn:microsoft.com/office/officeart/2005/8/layout/list1"/>
    <dgm:cxn modelId="{D919A7DA-C220-5940-9381-8ECF03E4F55C}" type="presParOf" srcId="{D15EC945-AC33-994A-B509-ED1FE06BA408}" destId="{42F55063-B31D-3145-9BFC-0FB198914C1B}" srcOrd="1" destOrd="0" presId="urn:microsoft.com/office/officeart/2005/8/layout/list1"/>
    <dgm:cxn modelId="{07901B9E-8371-3F47-B65D-C93E30C78046}" type="presParOf" srcId="{2487FCB5-ECB9-A240-855C-FFA76FCE995B}" destId="{8ADB509C-B109-EC41-B913-2A6B626F0977}" srcOrd="5" destOrd="0" presId="urn:microsoft.com/office/officeart/2005/8/layout/list1"/>
    <dgm:cxn modelId="{82E9C7B0-17D7-504D-8DDF-8730C029608F}" type="presParOf" srcId="{2487FCB5-ECB9-A240-855C-FFA76FCE995B}" destId="{B894E9D8-6C71-C943-89A8-9639831F7D5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A6FE7-A97C-4245-A3DD-5F8162C2874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822CAC-CCDF-4EE0-87A9-AED0299993F1}">
      <dgm:prSet/>
      <dgm:spPr/>
      <dgm:t>
        <a:bodyPr/>
        <a:lstStyle/>
        <a:p>
          <a:r>
            <a:rPr lang="en-US"/>
            <a:t>Download Files</a:t>
          </a:r>
        </a:p>
      </dgm:t>
    </dgm:pt>
    <dgm:pt modelId="{B474B69F-124F-4727-A7AD-FB10D9F85F5F}" type="parTrans" cxnId="{8E293A9A-F21B-456F-BE85-828C319D6354}">
      <dgm:prSet/>
      <dgm:spPr/>
      <dgm:t>
        <a:bodyPr/>
        <a:lstStyle/>
        <a:p>
          <a:endParaRPr lang="en-US"/>
        </a:p>
      </dgm:t>
    </dgm:pt>
    <dgm:pt modelId="{77EE45C2-5AD7-40FF-B02D-9FD0B66B9B79}" type="sibTrans" cxnId="{8E293A9A-F21B-456F-BE85-828C319D6354}">
      <dgm:prSet/>
      <dgm:spPr/>
      <dgm:t>
        <a:bodyPr/>
        <a:lstStyle/>
        <a:p>
          <a:endParaRPr lang="en-US"/>
        </a:p>
      </dgm:t>
    </dgm:pt>
    <dgm:pt modelId="{FE2F6827-0DDA-4D01-B0EF-B86F2C38F390}">
      <dgm:prSet custT="1"/>
      <dgm:spPr/>
      <dgm:t>
        <a:bodyPr/>
        <a:lstStyle/>
        <a:p>
          <a:r>
            <a:rPr lang="en-US" sz="1800"/>
            <a:t>Download User_Quiz.ipynb, recs.py, nationalpark.csv, </a:t>
          </a:r>
          <a:r>
            <a:rPr lang="en-US" sz="1800">
              <a:latin typeface="Century Schoolbook" panose="02040604050505020304"/>
            </a:rPr>
            <a:t>trails_data.</a:t>
          </a:r>
          <a:r>
            <a:rPr lang="en-US" sz="1800"/>
            <a:t>csv, and AllTrails data – nationalpark.csv</a:t>
          </a:r>
        </a:p>
      </dgm:t>
    </dgm:pt>
    <dgm:pt modelId="{326F3A3B-19EE-4D5F-9815-3AFC0B7AF4FF}" type="parTrans" cxnId="{F0BA2092-DA0E-4487-AE1F-1F164B3E4EEC}">
      <dgm:prSet/>
      <dgm:spPr/>
      <dgm:t>
        <a:bodyPr/>
        <a:lstStyle/>
        <a:p>
          <a:endParaRPr lang="en-US"/>
        </a:p>
      </dgm:t>
    </dgm:pt>
    <dgm:pt modelId="{717F5BB6-3FB4-4297-8320-EA54CC119DAA}" type="sibTrans" cxnId="{F0BA2092-DA0E-4487-AE1F-1F164B3E4EEC}">
      <dgm:prSet/>
      <dgm:spPr/>
      <dgm:t>
        <a:bodyPr/>
        <a:lstStyle/>
        <a:p>
          <a:endParaRPr lang="en-US"/>
        </a:p>
      </dgm:t>
    </dgm:pt>
    <dgm:pt modelId="{9F411379-BADB-4B41-AC4B-D3A807D37590}">
      <dgm:prSet/>
      <dgm:spPr/>
      <dgm:t>
        <a:bodyPr/>
        <a:lstStyle/>
        <a:p>
          <a:r>
            <a:rPr lang="en-US"/>
            <a:t>Run</a:t>
          </a:r>
        </a:p>
      </dgm:t>
    </dgm:pt>
    <dgm:pt modelId="{05B2B7BC-4015-4B71-B657-00B9C209901D}" type="parTrans" cxnId="{863775E7-67F6-461D-8E50-434A88DA76D3}">
      <dgm:prSet/>
      <dgm:spPr/>
      <dgm:t>
        <a:bodyPr/>
        <a:lstStyle/>
        <a:p>
          <a:endParaRPr lang="en-US"/>
        </a:p>
      </dgm:t>
    </dgm:pt>
    <dgm:pt modelId="{BAD570FE-11EC-4A93-8BCC-78D4ABEF09BA}" type="sibTrans" cxnId="{863775E7-67F6-461D-8E50-434A88DA76D3}">
      <dgm:prSet/>
      <dgm:spPr/>
      <dgm:t>
        <a:bodyPr/>
        <a:lstStyle/>
        <a:p>
          <a:endParaRPr lang="en-US"/>
        </a:p>
      </dgm:t>
    </dgm:pt>
    <dgm:pt modelId="{ECC7B6F8-4417-4884-A1DD-F049CE149DF7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/>
            <a:t>Once downloaded, simply run the module User_Quiz.ipynb</a:t>
          </a:r>
        </a:p>
      </dgm:t>
    </dgm:pt>
    <dgm:pt modelId="{FCB82359-38EB-4F1E-8116-EB49F1B234E2}" type="parTrans" cxnId="{B3F07DF1-0A09-4539-A066-9B8CA9F13309}">
      <dgm:prSet/>
      <dgm:spPr/>
      <dgm:t>
        <a:bodyPr/>
        <a:lstStyle/>
        <a:p>
          <a:endParaRPr lang="en-US"/>
        </a:p>
      </dgm:t>
    </dgm:pt>
    <dgm:pt modelId="{5D6EF738-E2B7-499B-960C-350923FEF2FF}" type="sibTrans" cxnId="{B3F07DF1-0A09-4539-A066-9B8CA9F13309}">
      <dgm:prSet/>
      <dgm:spPr/>
      <dgm:t>
        <a:bodyPr/>
        <a:lstStyle/>
        <a:p>
          <a:endParaRPr lang="en-US"/>
        </a:p>
      </dgm:t>
    </dgm:pt>
    <dgm:pt modelId="{EA8DFAD5-4A95-420B-897B-B868062B0D0D}">
      <dgm:prSet/>
      <dgm:spPr/>
      <dgm:t>
        <a:bodyPr/>
        <a:lstStyle/>
        <a:p>
          <a:r>
            <a:rPr lang="en-US"/>
            <a:t>Answer the Questions</a:t>
          </a:r>
        </a:p>
      </dgm:t>
    </dgm:pt>
    <dgm:pt modelId="{B88C0038-65A7-4A9C-9352-BB0229C2AB73}" type="parTrans" cxnId="{44B57022-0AC4-4B46-A992-805234FCC224}">
      <dgm:prSet/>
      <dgm:spPr/>
      <dgm:t>
        <a:bodyPr/>
        <a:lstStyle/>
        <a:p>
          <a:endParaRPr lang="en-US"/>
        </a:p>
      </dgm:t>
    </dgm:pt>
    <dgm:pt modelId="{0E3FD5C4-FDF0-4BFE-AFD3-442BC7DED6B8}" type="sibTrans" cxnId="{44B57022-0AC4-4B46-A992-805234FCC224}">
      <dgm:prSet/>
      <dgm:spPr/>
      <dgm:t>
        <a:bodyPr/>
        <a:lstStyle/>
        <a:p>
          <a:endParaRPr lang="en-US"/>
        </a:p>
      </dgm:t>
    </dgm:pt>
    <dgm:pt modelId="{08C851A8-6291-49BD-8B67-EB17AACF7D06}">
      <dgm:prSet custT="1"/>
      <dgm:spPr/>
      <dgm:t>
        <a:bodyPr/>
        <a:lstStyle/>
        <a:p>
          <a:r>
            <a:rPr lang="en-US" sz="1800"/>
            <a:t>Users will answer questions based on their preferences</a:t>
          </a:r>
        </a:p>
      </dgm:t>
    </dgm:pt>
    <dgm:pt modelId="{DE6473B0-98F8-47C1-A33F-4D548D0F8DDA}" type="parTrans" cxnId="{C5387982-C958-4F30-A4ED-378498C76B6A}">
      <dgm:prSet/>
      <dgm:spPr/>
      <dgm:t>
        <a:bodyPr/>
        <a:lstStyle/>
        <a:p>
          <a:endParaRPr lang="en-US"/>
        </a:p>
      </dgm:t>
    </dgm:pt>
    <dgm:pt modelId="{C410EC12-6948-427F-8CC3-CF8BBA22887C}" type="sibTrans" cxnId="{C5387982-C958-4F30-A4ED-378498C76B6A}">
      <dgm:prSet/>
      <dgm:spPr/>
      <dgm:t>
        <a:bodyPr/>
        <a:lstStyle/>
        <a:p>
          <a:endParaRPr lang="en-US"/>
        </a:p>
      </dgm:t>
    </dgm:pt>
    <dgm:pt modelId="{88368843-D682-44A5-8328-FBB357DA6AFA}">
      <dgm:prSet/>
      <dgm:spPr/>
      <dgm:t>
        <a:bodyPr/>
        <a:lstStyle/>
        <a:p>
          <a:r>
            <a:rPr lang="en-US"/>
            <a:t>View</a:t>
          </a:r>
        </a:p>
      </dgm:t>
    </dgm:pt>
    <dgm:pt modelId="{E7372694-2072-4729-AE6E-C0A852EE7875}" type="parTrans" cxnId="{2EE72D5E-8EC3-4F8D-AE14-C6EDC47B185F}">
      <dgm:prSet/>
      <dgm:spPr/>
      <dgm:t>
        <a:bodyPr/>
        <a:lstStyle/>
        <a:p>
          <a:endParaRPr lang="en-US"/>
        </a:p>
      </dgm:t>
    </dgm:pt>
    <dgm:pt modelId="{0A663469-62E4-4400-AA19-4AA10DE61415}" type="sibTrans" cxnId="{2EE72D5E-8EC3-4F8D-AE14-C6EDC47B185F}">
      <dgm:prSet/>
      <dgm:spPr/>
      <dgm:t>
        <a:bodyPr/>
        <a:lstStyle/>
        <a:p>
          <a:endParaRPr lang="en-US"/>
        </a:p>
      </dgm:t>
    </dgm:pt>
    <dgm:pt modelId="{C8883752-705D-4766-8259-35BD679B1ABB}">
      <dgm:prSet custT="1"/>
      <dgm:spPr/>
      <dgm:t>
        <a:bodyPr/>
        <a:lstStyle/>
        <a:p>
          <a:r>
            <a:rPr lang="en-US" sz="1800"/>
            <a:t>View the recommended national parks/trails</a:t>
          </a:r>
        </a:p>
      </dgm:t>
    </dgm:pt>
    <dgm:pt modelId="{FFEF8CCF-4359-4585-8022-415299C52801}" type="parTrans" cxnId="{C2C0A618-849D-4E26-94F4-5BCC4C89EDEF}">
      <dgm:prSet/>
      <dgm:spPr/>
      <dgm:t>
        <a:bodyPr/>
        <a:lstStyle/>
        <a:p>
          <a:endParaRPr lang="en-US"/>
        </a:p>
      </dgm:t>
    </dgm:pt>
    <dgm:pt modelId="{F5C9AC40-A8C3-45EF-A739-2798AE6B02B8}" type="sibTrans" cxnId="{C2C0A618-849D-4E26-94F4-5BCC4C89EDEF}">
      <dgm:prSet/>
      <dgm:spPr/>
      <dgm:t>
        <a:bodyPr/>
        <a:lstStyle/>
        <a:p>
          <a:endParaRPr lang="en-US"/>
        </a:p>
      </dgm:t>
    </dgm:pt>
    <dgm:pt modelId="{4DEFE003-1B56-4D67-A39D-03D2EB927EC5}" type="pres">
      <dgm:prSet presAssocID="{6EEA6FE7-A97C-4245-A3DD-5F8162C2874E}" presName="Name0" presStyleCnt="0">
        <dgm:presLayoutVars>
          <dgm:dir/>
          <dgm:animLvl val="lvl"/>
          <dgm:resizeHandles val="exact"/>
        </dgm:presLayoutVars>
      </dgm:prSet>
      <dgm:spPr/>
    </dgm:pt>
    <dgm:pt modelId="{8B6A2089-D1C6-44DE-BFDF-AB07D2EFE6E3}" type="pres">
      <dgm:prSet presAssocID="{88368843-D682-44A5-8328-FBB357DA6AFA}" presName="boxAndChildren" presStyleCnt="0"/>
      <dgm:spPr/>
    </dgm:pt>
    <dgm:pt modelId="{0D52418E-2D4E-43A1-8965-7B06546624B2}" type="pres">
      <dgm:prSet presAssocID="{88368843-D682-44A5-8328-FBB357DA6AFA}" presName="parentTextBox" presStyleLbl="alignNode1" presStyleIdx="0" presStyleCnt="4"/>
      <dgm:spPr/>
    </dgm:pt>
    <dgm:pt modelId="{DCAB4708-9DA3-4BA5-80AA-46C308A06792}" type="pres">
      <dgm:prSet presAssocID="{88368843-D682-44A5-8328-FBB357DA6AFA}" presName="descendantBox" presStyleLbl="bgAccFollowNode1" presStyleIdx="0" presStyleCnt="4"/>
      <dgm:spPr/>
    </dgm:pt>
    <dgm:pt modelId="{E3402CFF-BBBF-42FC-B0A1-44B53B7E1395}" type="pres">
      <dgm:prSet presAssocID="{0E3FD5C4-FDF0-4BFE-AFD3-442BC7DED6B8}" presName="sp" presStyleCnt="0"/>
      <dgm:spPr/>
    </dgm:pt>
    <dgm:pt modelId="{C4DA347B-340E-4615-AED6-71269CB9E018}" type="pres">
      <dgm:prSet presAssocID="{EA8DFAD5-4A95-420B-897B-B868062B0D0D}" presName="arrowAndChildren" presStyleCnt="0"/>
      <dgm:spPr/>
    </dgm:pt>
    <dgm:pt modelId="{F3EDA60D-D004-4243-99BB-7B9302A35439}" type="pres">
      <dgm:prSet presAssocID="{EA8DFAD5-4A95-420B-897B-B868062B0D0D}" presName="parentTextArrow" presStyleLbl="node1" presStyleIdx="0" presStyleCnt="0"/>
      <dgm:spPr/>
    </dgm:pt>
    <dgm:pt modelId="{6211B597-BE8F-47D1-BDA3-5F3CD5ADE832}" type="pres">
      <dgm:prSet presAssocID="{EA8DFAD5-4A95-420B-897B-B868062B0D0D}" presName="arrow" presStyleLbl="alignNode1" presStyleIdx="1" presStyleCnt="4"/>
      <dgm:spPr/>
    </dgm:pt>
    <dgm:pt modelId="{B6C83FEF-A48D-4ED3-AC93-504A75070EFC}" type="pres">
      <dgm:prSet presAssocID="{EA8DFAD5-4A95-420B-897B-B868062B0D0D}" presName="descendantArrow" presStyleLbl="bgAccFollowNode1" presStyleIdx="1" presStyleCnt="4"/>
      <dgm:spPr/>
    </dgm:pt>
    <dgm:pt modelId="{512DAF7B-7A0A-4620-912F-970273A2BB66}" type="pres">
      <dgm:prSet presAssocID="{BAD570FE-11EC-4A93-8BCC-78D4ABEF09BA}" presName="sp" presStyleCnt="0"/>
      <dgm:spPr/>
    </dgm:pt>
    <dgm:pt modelId="{1F11CC8D-F02E-46A9-A674-080C5778DA08}" type="pres">
      <dgm:prSet presAssocID="{9F411379-BADB-4B41-AC4B-D3A807D37590}" presName="arrowAndChildren" presStyleCnt="0"/>
      <dgm:spPr/>
    </dgm:pt>
    <dgm:pt modelId="{A64E9BDB-72A0-47B2-9195-C72406BE5603}" type="pres">
      <dgm:prSet presAssocID="{9F411379-BADB-4B41-AC4B-D3A807D37590}" presName="parentTextArrow" presStyleLbl="node1" presStyleIdx="0" presStyleCnt="0"/>
      <dgm:spPr/>
    </dgm:pt>
    <dgm:pt modelId="{9A6BEA7C-097A-4D33-8D12-E84B90F544F1}" type="pres">
      <dgm:prSet presAssocID="{9F411379-BADB-4B41-AC4B-D3A807D37590}" presName="arrow" presStyleLbl="alignNode1" presStyleIdx="2" presStyleCnt="4"/>
      <dgm:spPr/>
    </dgm:pt>
    <dgm:pt modelId="{DECC75A8-0A87-46FA-ABCE-26EFA2D50E8F}" type="pres">
      <dgm:prSet presAssocID="{9F411379-BADB-4B41-AC4B-D3A807D37590}" presName="descendantArrow" presStyleLbl="bgAccFollowNode1" presStyleIdx="2" presStyleCnt="4"/>
      <dgm:spPr/>
    </dgm:pt>
    <dgm:pt modelId="{BCBAFA58-C591-468E-929D-0CB0CF8BEF3E}" type="pres">
      <dgm:prSet presAssocID="{77EE45C2-5AD7-40FF-B02D-9FD0B66B9B79}" presName="sp" presStyleCnt="0"/>
      <dgm:spPr/>
    </dgm:pt>
    <dgm:pt modelId="{C1760182-A694-499E-AA39-2830618E9D74}" type="pres">
      <dgm:prSet presAssocID="{0A822CAC-CCDF-4EE0-87A9-AED0299993F1}" presName="arrowAndChildren" presStyleCnt="0"/>
      <dgm:spPr/>
    </dgm:pt>
    <dgm:pt modelId="{5FFD4664-6A2F-4AA2-B1BF-1534B1143F0E}" type="pres">
      <dgm:prSet presAssocID="{0A822CAC-CCDF-4EE0-87A9-AED0299993F1}" presName="parentTextArrow" presStyleLbl="node1" presStyleIdx="0" presStyleCnt="0"/>
      <dgm:spPr/>
    </dgm:pt>
    <dgm:pt modelId="{60023A86-68C1-47A2-A3B5-BBCF2BC90EC9}" type="pres">
      <dgm:prSet presAssocID="{0A822CAC-CCDF-4EE0-87A9-AED0299993F1}" presName="arrow" presStyleLbl="alignNode1" presStyleIdx="3" presStyleCnt="4"/>
      <dgm:spPr/>
    </dgm:pt>
    <dgm:pt modelId="{2149589D-D98E-449D-80E6-BA5950FB195C}" type="pres">
      <dgm:prSet presAssocID="{0A822CAC-CCDF-4EE0-87A9-AED0299993F1}" presName="descendantArrow" presStyleLbl="bgAccFollowNode1" presStyleIdx="3" presStyleCnt="4"/>
      <dgm:spPr/>
    </dgm:pt>
  </dgm:ptLst>
  <dgm:cxnLst>
    <dgm:cxn modelId="{A8463209-D082-4A10-AF21-7F880E469651}" type="presOf" srcId="{9F411379-BADB-4B41-AC4B-D3A807D37590}" destId="{A64E9BDB-72A0-47B2-9195-C72406BE5603}" srcOrd="0" destOrd="0" presId="urn:microsoft.com/office/officeart/2016/7/layout/VerticalDownArrowProcess"/>
    <dgm:cxn modelId="{BD0A2312-1F71-4CD2-96BE-4C6BDBE0CFDF}" type="presOf" srcId="{08C851A8-6291-49BD-8B67-EB17AACF7D06}" destId="{B6C83FEF-A48D-4ED3-AC93-504A75070EFC}" srcOrd="0" destOrd="0" presId="urn:microsoft.com/office/officeart/2016/7/layout/VerticalDownArrowProcess"/>
    <dgm:cxn modelId="{64F55116-4281-417C-9F51-5629F3EFA763}" type="presOf" srcId="{0A822CAC-CCDF-4EE0-87A9-AED0299993F1}" destId="{5FFD4664-6A2F-4AA2-B1BF-1534B1143F0E}" srcOrd="0" destOrd="0" presId="urn:microsoft.com/office/officeart/2016/7/layout/VerticalDownArrowProcess"/>
    <dgm:cxn modelId="{C2C0A618-849D-4E26-94F4-5BCC4C89EDEF}" srcId="{88368843-D682-44A5-8328-FBB357DA6AFA}" destId="{C8883752-705D-4766-8259-35BD679B1ABB}" srcOrd="0" destOrd="0" parTransId="{FFEF8CCF-4359-4585-8022-415299C52801}" sibTransId="{F5C9AC40-A8C3-45EF-A739-2798AE6B02B8}"/>
    <dgm:cxn modelId="{80491A19-3085-4287-A67E-2B7256A3E876}" type="presOf" srcId="{EA8DFAD5-4A95-420B-897B-B868062B0D0D}" destId="{6211B597-BE8F-47D1-BDA3-5F3CD5ADE832}" srcOrd="1" destOrd="0" presId="urn:microsoft.com/office/officeart/2016/7/layout/VerticalDownArrowProcess"/>
    <dgm:cxn modelId="{44B57022-0AC4-4B46-A992-805234FCC224}" srcId="{6EEA6FE7-A97C-4245-A3DD-5F8162C2874E}" destId="{EA8DFAD5-4A95-420B-897B-B868062B0D0D}" srcOrd="2" destOrd="0" parTransId="{B88C0038-65A7-4A9C-9352-BB0229C2AB73}" sibTransId="{0E3FD5C4-FDF0-4BFE-AFD3-442BC7DED6B8}"/>
    <dgm:cxn modelId="{368B9C38-EFD3-41FD-8C63-0DD02BFC4D69}" type="presOf" srcId="{0A822CAC-CCDF-4EE0-87A9-AED0299993F1}" destId="{60023A86-68C1-47A2-A3B5-BBCF2BC90EC9}" srcOrd="1" destOrd="0" presId="urn:microsoft.com/office/officeart/2016/7/layout/VerticalDownArrowProcess"/>
    <dgm:cxn modelId="{C0D30040-2EF0-440E-805D-39FE25313E8C}" type="presOf" srcId="{9F411379-BADB-4B41-AC4B-D3A807D37590}" destId="{9A6BEA7C-097A-4D33-8D12-E84B90F544F1}" srcOrd="1" destOrd="0" presId="urn:microsoft.com/office/officeart/2016/7/layout/VerticalDownArrowProcess"/>
    <dgm:cxn modelId="{694BC650-78A7-4B76-8F6F-AEA4ABEADC06}" type="presOf" srcId="{C8883752-705D-4766-8259-35BD679B1ABB}" destId="{DCAB4708-9DA3-4BA5-80AA-46C308A06792}" srcOrd="0" destOrd="0" presId="urn:microsoft.com/office/officeart/2016/7/layout/VerticalDownArrowProcess"/>
    <dgm:cxn modelId="{2EE72D5E-8EC3-4F8D-AE14-C6EDC47B185F}" srcId="{6EEA6FE7-A97C-4245-A3DD-5F8162C2874E}" destId="{88368843-D682-44A5-8328-FBB357DA6AFA}" srcOrd="3" destOrd="0" parTransId="{E7372694-2072-4729-AE6E-C0A852EE7875}" sibTransId="{0A663469-62E4-4400-AA19-4AA10DE61415}"/>
    <dgm:cxn modelId="{07C87672-FAC3-491E-8142-8FD5979066C5}" type="presOf" srcId="{ECC7B6F8-4417-4884-A1DD-F049CE149DF7}" destId="{DECC75A8-0A87-46FA-ABCE-26EFA2D50E8F}" srcOrd="0" destOrd="0" presId="urn:microsoft.com/office/officeart/2016/7/layout/VerticalDownArrowProcess"/>
    <dgm:cxn modelId="{CEE2F874-4623-4B81-B1F4-F8C4A5A5553D}" type="presOf" srcId="{FE2F6827-0DDA-4D01-B0EF-B86F2C38F390}" destId="{2149589D-D98E-449D-80E6-BA5950FB195C}" srcOrd="0" destOrd="0" presId="urn:microsoft.com/office/officeart/2016/7/layout/VerticalDownArrowProcess"/>
    <dgm:cxn modelId="{C5387982-C958-4F30-A4ED-378498C76B6A}" srcId="{EA8DFAD5-4A95-420B-897B-B868062B0D0D}" destId="{08C851A8-6291-49BD-8B67-EB17AACF7D06}" srcOrd="0" destOrd="0" parTransId="{DE6473B0-98F8-47C1-A33F-4D548D0F8DDA}" sibTransId="{C410EC12-6948-427F-8CC3-CF8BBA22887C}"/>
    <dgm:cxn modelId="{F0BA2092-DA0E-4487-AE1F-1F164B3E4EEC}" srcId="{0A822CAC-CCDF-4EE0-87A9-AED0299993F1}" destId="{FE2F6827-0DDA-4D01-B0EF-B86F2C38F390}" srcOrd="0" destOrd="0" parTransId="{326F3A3B-19EE-4D5F-9815-3AFC0B7AF4FF}" sibTransId="{717F5BB6-3FB4-4297-8320-EA54CC119DAA}"/>
    <dgm:cxn modelId="{8E293A9A-F21B-456F-BE85-828C319D6354}" srcId="{6EEA6FE7-A97C-4245-A3DD-5F8162C2874E}" destId="{0A822CAC-CCDF-4EE0-87A9-AED0299993F1}" srcOrd="0" destOrd="0" parTransId="{B474B69F-124F-4727-A7AD-FB10D9F85F5F}" sibTransId="{77EE45C2-5AD7-40FF-B02D-9FD0B66B9B79}"/>
    <dgm:cxn modelId="{6121CC9B-AD07-4A17-BBD7-DC37A2960F39}" type="presOf" srcId="{6EEA6FE7-A97C-4245-A3DD-5F8162C2874E}" destId="{4DEFE003-1B56-4D67-A39D-03D2EB927EC5}" srcOrd="0" destOrd="0" presId="urn:microsoft.com/office/officeart/2016/7/layout/VerticalDownArrowProcess"/>
    <dgm:cxn modelId="{28B9E2BD-8BBD-4ADC-AA05-B2B76F81D1D9}" type="presOf" srcId="{88368843-D682-44A5-8328-FBB357DA6AFA}" destId="{0D52418E-2D4E-43A1-8965-7B06546624B2}" srcOrd="0" destOrd="0" presId="urn:microsoft.com/office/officeart/2016/7/layout/VerticalDownArrowProcess"/>
    <dgm:cxn modelId="{6391BDDC-EF46-4A72-A67E-7DA71499631E}" type="presOf" srcId="{EA8DFAD5-4A95-420B-897B-B868062B0D0D}" destId="{F3EDA60D-D004-4243-99BB-7B9302A35439}" srcOrd="0" destOrd="0" presId="urn:microsoft.com/office/officeart/2016/7/layout/VerticalDownArrowProcess"/>
    <dgm:cxn modelId="{863775E7-67F6-461D-8E50-434A88DA76D3}" srcId="{6EEA6FE7-A97C-4245-A3DD-5F8162C2874E}" destId="{9F411379-BADB-4B41-AC4B-D3A807D37590}" srcOrd="1" destOrd="0" parTransId="{05B2B7BC-4015-4B71-B657-00B9C209901D}" sibTransId="{BAD570FE-11EC-4A93-8BCC-78D4ABEF09BA}"/>
    <dgm:cxn modelId="{B3F07DF1-0A09-4539-A066-9B8CA9F13309}" srcId="{9F411379-BADB-4B41-AC4B-D3A807D37590}" destId="{ECC7B6F8-4417-4884-A1DD-F049CE149DF7}" srcOrd="0" destOrd="0" parTransId="{FCB82359-38EB-4F1E-8116-EB49F1B234E2}" sibTransId="{5D6EF738-E2B7-499B-960C-350923FEF2FF}"/>
    <dgm:cxn modelId="{210268A9-8720-4C37-AD6F-96176E54FFE8}" type="presParOf" srcId="{4DEFE003-1B56-4D67-A39D-03D2EB927EC5}" destId="{8B6A2089-D1C6-44DE-BFDF-AB07D2EFE6E3}" srcOrd="0" destOrd="0" presId="urn:microsoft.com/office/officeart/2016/7/layout/VerticalDownArrowProcess"/>
    <dgm:cxn modelId="{D8384CB9-F195-4D0D-B13D-D37E51FFD9CF}" type="presParOf" srcId="{8B6A2089-D1C6-44DE-BFDF-AB07D2EFE6E3}" destId="{0D52418E-2D4E-43A1-8965-7B06546624B2}" srcOrd="0" destOrd="0" presId="urn:microsoft.com/office/officeart/2016/7/layout/VerticalDownArrowProcess"/>
    <dgm:cxn modelId="{721B3656-A7BD-49C8-ACAC-29061C3E161A}" type="presParOf" srcId="{8B6A2089-D1C6-44DE-BFDF-AB07D2EFE6E3}" destId="{DCAB4708-9DA3-4BA5-80AA-46C308A06792}" srcOrd="1" destOrd="0" presId="urn:microsoft.com/office/officeart/2016/7/layout/VerticalDownArrowProcess"/>
    <dgm:cxn modelId="{63713E3B-899A-4559-B89F-00838B2E387D}" type="presParOf" srcId="{4DEFE003-1B56-4D67-A39D-03D2EB927EC5}" destId="{E3402CFF-BBBF-42FC-B0A1-44B53B7E1395}" srcOrd="1" destOrd="0" presId="urn:microsoft.com/office/officeart/2016/7/layout/VerticalDownArrowProcess"/>
    <dgm:cxn modelId="{A6C8BFFE-EB21-4E7A-B562-223A88215DF0}" type="presParOf" srcId="{4DEFE003-1B56-4D67-A39D-03D2EB927EC5}" destId="{C4DA347B-340E-4615-AED6-71269CB9E018}" srcOrd="2" destOrd="0" presId="urn:microsoft.com/office/officeart/2016/7/layout/VerticalDownArrowProcess"/>
    <dgm:cxn modelId="{1DF8337B-5A76-4080-84E9-8C29616D8071}" type="presParOf" srcId="{C4DA347B-340E-4615-AED6-71269CB9E018}" destId="{F3EDA60D-D004-4243-99BB-7B9302A35439}" srcOrd="0" destOrd="0" presId="urn:microsoft.com/office/officeart/2016/7/layout/VerticalDownArrowProcess"/>
    <dgm:cxn modelId="{370F1AEB-81AA-4829-BD22-2691A160BA1D}" type="presParOf" srcId="{C4DA347B-340E-4615-AED6-71269CB9E018}" destId="{6211B597-BE8F-47D1-BDA3-5F3CD5ADE832}" srcOrd="1" destOrd="0" presId="urn:microsoft.com/office/officeart/2016/7/layout/VerticalDownArrowProcess"/>
    <dgm:cxn modelId="{1543184A-A631-447A-A83E-022C7C6EAE4C}" type="presParOf" srcId="{C4DA347B-340E-4615-AED6-71269CB9E018}" destId="{B6C83FEF-A48D-4ED3-AC93-504A75070EFC}" srcOrd="2" destOrd="0" presId="urn:microsoft.com/office/officeart/2016/7/layout/VerticalDownArrowProcess"/>
    <dgm:cxn modelId="{85BF96B1-B3B0-4938-8D32-E98D246753E4}" type="presParOf" srcId="{4DEFE003-1B56-4D67-A39D-03D2EB927EC5}" destId="{512DAF7B-7A0A-4620-912F-970273A2BB66}" srcOrd="3" destOrd="0" presId="urn:microsoft.com/office/officeart/2016/7/layout/VerticalDownArrowProcess"/>
    <dgm:cxn modelId="{07FB3BEC-2842-4856-9A80-A188F83DF385}" type="presParOf" srcId="{4DEFE003-1B56-4D67-A39D-03D2EB927EC5}" destId="{1F11CC8D-F02E-46A9-A674-080C5778DA08}" srcOrd="4" destOrd="0" presId="urn:microsoft.com/office/officeart/2016/7/layout/VerticalDownArrowProcess"/>
    <dgm:cxn modelId="{2F63D1C4-C69B-4F5A-B017-2C557C67AB2C}" type="presParOf" srcId="{1F11CC8D-F02E-46A9-A674-080C5778DA08}" destId="{A64E9BDB-72A0-47B2-9195-C72406BE5603}" srcOrd="0" destOrd="0" presId="urn:microsoft.com/office/officeart/2016/7/layout/VerticalDownArrowProcess"/>
    <dgm:cxn modelId="{EDDE2493-3207-436C-A327-4662C75D6E0E}" type="presParOf" srcId="{1F11CC8D-F02E-46A9-A674-080C5778DA08}" destId="{9A6BEA7C-097A-4D33-8D12-E84B90F544F1}" srcOrd="1" destOrd="0" presId="urn:microsoft.com/office/officeart/2016/7/layout/VerticalDownArrowProcess"/>
    <dgm:cxn modelId="{F7C467D9-FF0C-49CC-A268-51F16FEFCAD2}" type="presParOf" srcId="{1F11CC8D-F02E-46A9-A674-080C5778DA08}" destId="{DECC75A8-0A87-46FA-ABCE-26EFA2D50E8F}" srcOrd="2" destOrd="0" presId="urn:microsoft.com/office/officeart/2016/7/layout/VerticalDownArrowProcess"/>
    <dgm:cxn modelId="{701A0EBE-C246-4274-BF8E-4937D37F42B9}" type="presParOf" srcId="{4DEFE003-1B56-4D67-A39D-03D2EB927EC5}" destId="{BCBAFA58-C591-468E-929D-0CB0CF8BEF3E}" srcOrd="5" destOrd="0" presId="urn:microsoft.com/office/officeart/2016/7/layout/VerticalDownArrowProcess"/>
    <dgm:cxn modelId="{F4CC71A5-2C7B-425D-8A17-4E848A97C97A}" type="presParOf" srcId="{4DEFE003-1B56-4D67-A39D-03D2EB927EC5}" destId="{C1760182-A694-499E-AA39-2830618E9D74}" srcOrd="6" destOrd="0" presId="urn:microsoft.com/office/officeart/2016/7/layout/VerticalDownArrowProcess"/>
    <dgm:cxn modelId="{694DC8A3-2EFE-4CA8-93D9-2AC0A2C79C1B}" type="presParOf" srcId="{C1760182-A694-499E-AA39-2830618E9D74}" destId="{5FFD4664-6A2F-4AA2-B1BF-1534B1143F0E}" srcOrd="0" destOrd="0" presId="urn:microsoft.com/office/officeart/2016/7/layout/VerticalDownArrowProcess"/>
    <dgm:cxn modelId="{18710BD5-9E55-4835-AAD1-9428FDB259CA}" type="presParOf" srcId="{C1760182-A694-499E-AA39-2830618E9D74}" destId="{60023A86-68C1-47A2-A3B5-BBCF2BC90EC9}" srcOrd="1" destOrd="0" presId="urn:microsoft.com/office/officeart/2016/7/layout/VerticalDownArrowProcess"/>
    <dgm:cxn modelId="{726B4829-011D-4837-96C7-9DE69187BF5E}" type="presParOf" srcId="{C1760182-A694-499E-AA39-2830618E9D74}" destId="{2149589D-D98E-449D-80E6-BA5950FB195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78AA3E-8612-7D4C-BC23-80B43B1484EB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2127E0-F8A9-6945-94E8-30128AF55A4F}">
      <dgm:prSet custT="1"/>
      <dgm:spPr/>
      <dgm:t>
        <a:bodyPr/>
        <a:lstStyle/>
        <a:p>
          <a:r>
            <a:rPr lang="en-US" sz="2000" baseline="0"/>
            <a:t>Gather data from Kaggle and DSCI 511 project</a:t>
          </a:r>
          <a:endParaRPr lang="en-US" sz="2000"/>
        </a:p>
      </dgm:t>
    </dgm:pt>
    <dgm:pt modelId="{6A6C2F56-1009-1544-BDFC-4D2853DE7A24}" type="parTrans" cxnId="{FF08C6BB-3246-654A-89EE-073DBEB99612}">
      <dgm:prSet/>
      <dgm:spPr/>
      <dgm:t>
        <a:bodyPr/>
        <a:lstStyle/>
        <a:p>
          <a:endParaRPr lang="en-US" sz="2000"/>
        </a:p>
      </dgm:t>
    </dgm:pt>
    <dgm:pt modelId="{7FB01626-4960-2C47-A27F-C2BDC8E7989F}" type="sibTrans" cxnId="{FF08C6BB-3246-654A-89EE-073DBEB99612}">
      <dgm:prSet custT="1"/>
      <dgm:spPr/>
      <dgm:t>
        <a:bodyPr/>
        <a:lstStyle/>
        <a:p>
          <a:endParaRPr lang="en-US" sz="2000"/>
        </a:p>
      </dgm:t>
    </dgm:pt>
    <dgm:pt modelId="{A9EA6058-B5EB-964D-AC69-D3EC0557CBD3}">
      <dgm:prSet custT="1"/>
      <dgm:spPr/>
      <dgm:t>
        <a:bodyPr/>
        <a:lstStyle/>
        <a:p>
          <a:r>
            <a:rPr lang="en-US" sz="2000" baseline="0"/>
            <a:t>Implement a quiz to prompt user’s preferences</a:t>
          </a:r>
          <a:endParaRPr lang="en-US" sz="2000"/>
        </a:p>
      </dgm:t>
    </dgm:pt>
    <dgm:pt modelId="{0EBFE05B-0D9A-EF48-B03D-DAFE05B6CC77}" type="parTrans" cxnId="{B1C17584-F02B-8346-B906-4BD6503607B0}">
      <dgm:prSet/>
      <dgm:spPr/>
      <dgm:t>
        <a:bodyPr/>
        <a:lstStyle/>
        <a:p>
          <a:endParaRPr lang="en-US" sz="2000"/>
        </a:p>
      </dgm:t>
    </dgm:pt>
    <dgm:pt modelId="{ADB59AA0-3173-D244-A4F6-8AAD2059A2C3}" type="sibTrans" cxnId="{B1C17584-F02B-8346-B906-4BD6503607B0}">
      <dgm:prSet custT="1"/>
      <dgm:spPr/>
      <dgm:t>
        <a:bodyPr/>
        <a:lstStyle/>
        <a:p>
          <a:endParaRPr lang="en-US" sz="2000"/>
        </a:p>
      </dgm:t>
    </dgm:pt>
    <dgm:pt modelId="{8CA9EA96-4172-4348-B540-55C5E40D07B8}">
      <dgm:prSet custT="1"/>
      <dgm:spPr/>
      <dgm:t>
        <a:bodyPr/>
        <a:lstStyle/>
        <a:p>
          <a:pPr algn="ctr"/>
          <a:r>
            <a:rPr lang="en-US" sz="2000" baseline="0"/>
            <a:t>Vectorize dataset to obtain TF-IDF matrices</a:t>
          </a:r>
          <a:endParaRPr lang="en-US" sz="2000"/>
        </a:p>
      </dgm:t>
    </dgm:pt>
    <dgm:pt modelId="{BF7519AB-E8A1-C940-B628-73ABCED83660}" type="parTrans" cxnId="{DEBF3D70-A534-8041-9C13-7504889ED48A}">
      <dgm:prSet/>
      <dgm:spPr/>
      <dgm:t>
        <a:bodyPr/>
        <a:lstStyle/>
        <a:p>
          <a:endParaRPr lang="en-US" sz="2000"/>
        </a:p>
      </dgm:t>
    </dgm:pt>
    <dgm:pt modelId="{18AA512D-59AC-ED4B-BFED-569F4383B069}" type="sibTrans" cxnId="{DEBF3D70-A534-8041-9C13-7504889ED48A}">
      <dgm:prSet custT="1"/>
      <dgm:spPr/>
      <dgm:t>
        <a:bodyPr/>
        <a:lstStyle/>
        <a:p>
          <a:endParaRPr lang="en-US" sz="2000"/>
        </a:p>
      </dgm:t>
    </dgm:pt>
    <dgm:pt modelId="{21769191-C560-5D4A-B1EB-FB5533BB0B23}">
      <dgm:prSet custT="1"/>
      <dgm:spPr/>
      <dgm:t>
        <a:bodyPr/>
        <a:lstStyle/>
        <a:p>
          <a:r>
            <a:rPr lang="en-US" sz="2000" baseline="0"/>
            <a:t>Generate recommendations</a:t>
          </a:r>
          <a:endParaRPr lang="en-US" sz="2000"/>
        </a:p>
      </dgm:t>
    </dgm:pt>
    <dgm:pt modelId="{6C37264A-BF38-4346-832C-915B7DBC2693}" type="parTrans" cxnId="{66514D3A-254C-C640-9898-F6537248B822}">
      <dgm:prSet/>
      <dgm:spPr/>
      <dgm:t>
        <a:bodyPr/>
        <a:lstStyle/>
        <a:p>
          <a:endParaRPr lang="en-US" sz="2000"/>
        </a:p>
      </dgm:t>
    </dgm:pt>
    <dgm:pt modelId="{EDEFDB25-EDD9-E14A-B45F-ED09756F8AC5}" type="sibTrans" cxnId="{66514D3A-254C-C640-9898-F6537248B822}">
      <dgm:prSet/>
      <dgm:spPr/>
      <dgm:t>
        <a:bodyPr/>
        <a:lstStyle/>
        <a:p>
          <a:endParaRPr lang="en-US" sz="2000"/>
        </a:p>
      </dgm:t>
    </dgm:pt>
    <dgm:pt modelId="{7F72E562-E2D0-E14C-BAF5-D53B12909925}" type="pres">
      <dgm:prSet presAssocID="{7978AA3E-8612-7D4C-BC23-80B43B1484EB}" presName="Name0" presStyleCnt="0">
        <dgm:presLayoutVars>
          <dgm:dir/>
          <dgm:resizeHandles val="exact"/>
        </dgm:presLayoutVars>
      </dgm:prSet>
      <dgm:spPr/>
    </dgm:pt>
    <dgm:pt modelId="{E1682DAD-656A-504A-A61B-8AE135ADE44E}" type="pres">
      <dgm:prSet presAssocID="{732127E0-F8A9-6945-94E8-30128AF55A4F}" presName="node" presStyleLbl="node1" presStyleIdx="0" presStyleCnt="4">
        <dgm:presLayoutVars>
          <dgm:bulletEnabled val="1"/>
        </dgm:presLayoutVars>
      </dgm:prSet>
      <dgm:spPr/>
    </dgm:pt>
    <dgm:pt modelId="{299E642D-AED9-ED42-987B-15FEA923A2D6}" type="pres">
      <dgm:prSet presAssocID="{7FB01626-4960-2C47-A27F-C2BDC8E7989F}" presName="sibTrans" presStyleLbl="sibTrans2D1" presStyleIdx="0" presStyleCnt="3"/>
      <dgm:spPr/>
    </dgm:pt>
    <dgm:pt modelId="{93CDCEC8-2070-F048-8A45-94E6DFF4EA06}" type="pres">
      <dgm:prSet presAssocID="{7FB01626-4960-2C47-A27F-C2BDC8E7989F}" presName="connectorText" presStyleLbl="sibTrans2D1" presStyleIdx="0" presStyleCnt="3"/>
      <dgm:spPr/>
    </dgm:pt>
    <dgm:pt modelId="{F1A6A0C3-AB6E-CE4D-B530-3A3F94A0CE10}" type="pres">
      <dgm:prSet presAssocID="{A9EA6058-B5EB-964D-AC69-D3EC0557CBD3}" presName="node" presStyleLbl="node1" presStyleIdx="1" presStyleCnt="4">
        <dgm:presLayoutVars>
          <dgm:bulletEnabled val="1"/>
        </dgm:presLayoutVars>
      </dgm:prSet>
      <dgm:spPr/>
    </dgm:pt>
    <dgm:pt modelId="{5C0B8A05-8F0E-AA47-9737-0BDEC1CDC518}" type="pres">
      <dgm:prSet presAssocID="{ADB59AA0-3173-D244-A4F6-8AAD2059A2C3}" presName="sibTrans" presStyleLbl="sibTrans2D1" presStyleIdx="1" presStyleCnt="3"/>
      <dgm:spPr/>
    </dgm:pt>
    <dgm:pt modelId="{0C6FCE65-E95E-BA41-AB38-8009D7F71DB6}" type="pres">
      <dgm:prSet presAssocID="{ADB59AA0-3173-D244-A4F6-8AAD2059A2C3}" presName="connectorText" presStyleLbl="sibTrans2D1" presStyleIdx="1" presStyleCnt="3"/>
      <dgm:spPr/>
    </dgm:pt>
    <dgm:pt modelId="{8206EE70-02C2-0E46-8F09-C827B940B2C4}" type="pres">
      <dgm:prSet presAssocID="{8CA9EA96-4172-4348-B540-55C5E40D07B8}" presName="node" presStyleLbl="node1" presStyleIdx="2" presStyleCnt="4" custScaleX="119627">
        <dgm:presLayoutVars>
          <dgm:bulletEnabled val="1"/>
        </dgm:presLayoutVars>
      </dgm:prSet>
      <dgm:spPr/>
    </dgm:pt>
    <dgm:pt modelId="{14C66B06-9F3A-4A47-B195-4F7F3AC1A852}" type="pres">
      <dgm:prSet presAssocID="{18AA512D-59AC-ED4B-BFED-569F4383B069}" presName="sibTrans" presStyleLbl="sibTrans2D1" presStyleIdx="2" presStyleCnt="3"/>
      <dgm:spPr/>
    </dgm:pt>
    <dgm:pt modelId="{AC573A00-BCDB-7D4E-8D5A-35AC9056BF11}" type="pres">
      <dgm:prSet presAssocID="{18AA512D-59AC-ED4B-BFED-569F4383B069}" presName="connectorText" presStyleLbl="sibTrans2D1" presStyleIdx="2" presStyleCnt="3"/>
      <dgm:spPr/>
    </dgm:pt>
    <dgm:pt modelId="{96E43E60-4A78-0B46-9C24-EC08134B299A}" type="pres">
      <dgm:prSet presAssocID="{21769191-C560-5D4A-B1EB-FB5533BB0B23}" presName="node" presStyleLbl="node1" presStyleIdx="3" presStyleCnt="4" custScaleX="140382">
        <dgm:presLayoutVars>
          <dgm:bulletEnabled val="1"/>
        </dgm:presLayoutVars>
      </dgm:prSet>
      <dgm:spPr/>
    </dgm:pt>
  </dgm:ptLst>
  <dgm:cxnLst>
    <dgm:cxn modelId="{40401C1C-CF9F-3945-9B74-088FB6479444}" type="presOf" srcId="{ADB59AA0-3173-D244-A4F6-8AAD2059A2C3}" destId="{5C0B8A05-8F0E-AA47-9737-0BDEC1CDC518}" srcOrd="0" destOrd="0" presId="urn:microsoft.com/office/officeart/2005/8/layout/process1"/>
    <dgm:cxn modelId="{DD0C0C36-4DD5-C44C-8670-ED8012E7D274}" type="presOf" srcId="{18AA512D-59AC-ED4B-BFED-569F4383B069}" destId="{AC573A00-BCDB-7D4E-8D5A-35AC9056BF11}" srcOrd="1" destOrd="0" presId="urn:microsoft.com/office/officeart/2005/8/layout/process1"/>
    <dgm:cxn modelId="{66514D3A-254C-C640-9898-F6537248B822}" srcId="{7978AA3E-8612-7D4C-BC23-80B43B1484EB}" destId="{21769191-C560-5D4A-B1EB-FB5533BB0B23}" srcOrd="3" destOrd="0" parTransId="{6C37264A-BF38-4346-832C-915B7DBC2693}" sibTransId="{EDEFDB25-EDD9-E14A-B45F-ED09756F8AC5}"/>
    <dgm:cxn modelId="{ABD07F3F-A4B9-CE42-8C91-E115E85553F5}" type="presOf" srcId="{18AA512D-59AC-ED4B-BFED-569F4383B069}" destId="{14C66B06-9F3A-4A47-B195-4F7F3AC1A852}" srcOrd="0" destOrd="0" presId="urn:microsoft.com/office/officeart/2005/8/layout/process1"/>
    <dgm:cxn modelId="{943B2046-0CB5-294F-85C1-46C17724F4EA}" type="presOf" srcId="{8CA9EA96-4172-4348-B540-55C5E40D07B8}" destId="{8206EE70-02C2-0E46-8F09-C827B940B2C4}" srcOrd="0" destOrd="0" presId="urn:microsoft.com/office/officeart/2005/8/layout/process1"/>
    <dgm:cxn modelId="{F4CE9555-FDFE-A64F-A3F5-5B98F759B458}" type="presOf" srcId="{A9EA6058-B5EB-964D-AC69-D3EC0557CBD3}" destId="{F1A6A0C3-AB6E-CE4D-B530-3A3F94A0CE10}" srcOrd="0" destOrd="0" presId="urn:microsoft.com/office/officeart/2005/8/layout/process1"/>
    <dgm:cxn modelId="{4DCBC05A-F13B-D748-AB76-788BFFFB0809}" type="presOf" srcId="{732127E0-F8A9-6945-94E8-30128AF55A4F}" destId="{E1682DAD-656A-504A-A61B-8AE135ADE44E}" srcOrd="0" destOrd="0" presId="urn:microsoft.com/office/officeart/2005/8/layout/process1"/>
    <dgm:cxn modelId="{DEBF3D70-A534-8041-9C13-7504889ED48A}" srcId="{7978AA3E-8612-7D4C-BC23-80B43B1484EB}" destId="{8CA9EA96-4172-4348-B540-55C5E40D07B8}" srcOrd="2" destOrd="0" parTransId="{BF7519AB-E8A1-C940-B628-73ABCED83660}" sibTransId="{18AA512D-59AC-ED4B-BFED-569F4383B069}"/>
    <dgm:cxn modelId="{0E33AE75-EF24-AC43-9188-9ED24C49100E}" type="presOf" srcId="{7FB01626-4960-2C47-A27F-C2BDC8E7989F}" destId="{299E642D-AED9-ED42-987B-15FEA923A2D6}" srcOrd="0" destOrd="0" presId="urn:microsoft.com/office/officeart/2005/8/layout/process1"/>
    <dgm:cxn modelId="{B1C17584-F02B-8346-B906-4BD6503607B0}" srcId="{7978AA3E-8612-7D4C-BC23-80B43B1484EB}" destId="{A9EA6058-B5EB-964D-AC69-D3EC0557CBD3}" srcOrd="1" destOrd="0" parTransId="{0EBFE05B-0D9A-EF48-B03D-DAFE05B6CC77}" sibTransId="{ADB59AA0-3173-D244-A4F6-8AAD2059A2C3}"/>
    <dgm:cxn modelId="{5918F9B6-2AB8-334C-A9DC-F37DD5E4E7F0}" type="presOf" srcId="{ADB59AA0-3173-D244-A4F6-8AAD2059A2C3}" destId="{0C6FCE65-E95E-BA41-AB38-8009D7F71DB6}" srcOrd="1" destOrd="0" presId="urn:microsoft.com/office/officeart/2005/8/layout/process1"/>
    <dgm:cxn modelId="{FF08C6BB-3246-654A-89EE-073DBEB99612}" srcId="{7978AA3E-8612-7D4C-BC23-80B43B1484EB}" destId="{732127E0-F8A9-6945-94E8-30128AF55A4F}" srcOrd="0" destOrd="0" parTransId="{6A6C2F56-1009-1544-BDFC-4D2853DE7A24}" sibTransId="{7FB01626-4960-2C47-A27F-C2BDC8E7989F}"/>
    <dgm:cxn modelId="{5173A2CB-FF97-3141-A5ED-53EDF98E8C77}" type="presOf" srcId="{7FB01626-4960-2C47-A27F-C2BDC8E7989F}" destId="{93CDCEC8-2070-F048-8A45-94E6DFF4EA06}" srcOrd="1" destOrd="0" presId="urn:microsoft.com/office/officeart/2005/8/layout/process1"/>
    <dgm:cxn modelId="{0C08E5D0-129A-D947-B595-DE0BF8169CA2}" type="presOf" srcId="{7978AA3E-8612-7D4C-BC23-80B43B1484EB}" destId="{7F72E562-E2D0-E14C-BAF5-D53B12909925}" srcOrd="0" destOrd="0" presId="urn:microsoft.com/office/officeart/2005/8/layout/process1"/>
    <dgm:cxn modelId="{4E444CF6-006F-9F48-B064-A32C4922B92A}" type="presOf" srcId="{21769191-C560-5D4A-B1EB-FB5533BB0B23}" destId="{96E43E60-4A78-0B46-9C24-EC08134B299A}" srcOrd="0" destOrd="0" presId="urn:microsoft.com/office/officeart/2005/8/layout/process1"/>
    <dgm:cxn modelId="{64B01481-419D-9A46-9C85-935A65A28D53}" type="presParOf" srcId="{7F72E562-E2D0-E14C-BAF5-D53B12909925}" destId="{E1682DAD-656A-504A-A61B-8AE135ADE44E}" srcOrd="0" destOrd="0" presId="urn:microsoft.com/office/officeart/2005/8/layout/process1"/>
    <dgm:cxn modelId="{75405FAB-0EE1-9745-BE0F-2C481A8181F9}" type="presParOf" srcId="{7F72E562-E2D0-E14C-BAF5-D53B12909925}" destId="{299E642D-AED9-ED42-987B-15FEA923A2D6}" srcOrd="1" destOrd="0" presId="urn:microsoft.com/office/officeart/2005/8/layout/process1"/>
    <dgm:cxn modelId="{35CE8F33-A40A-AD43-9C71-C12990E6EBE2}" type="presParOf" srcId="{299E642D-AED9-ED42-987B-15FEA923A2D6}" destId="{93CDCEC8-2070-F048-8A45-94E6DFF4EA06}" srcOrd="0" destOrd="0" presId="urn:microsoft.com/office/officeart/2005/8/layout/process1"/>
    <dgm:cxn modelId="{F9551293-8848-9443-BF5F-2B7FFA4EDD3E}" type="presParOf" srcId="{7F72E562-E2D0-E14C-BAF5-D53B12909925}" destId="{F1A6A0C3-AB6E-CE4D-B530-3A3F94A0CE10}" srcOrd="2" destOrd="0" presId="urn:microsoft.com/office/officeart/2005/8/layout/process1"/>
    <dgm:cxn modelId="{4A2B99E6-C48D-CE48-A652-2D5978CE4C40}" type="presParOf" srcId="{7F72E562-E2D0-E14C-BAF5-D53B12909925}" destId="{5C0B8A05-8F0E-AA47-9737-0BDEC1CDC518}" srcOrd="3" destOrd="0" presId="urn:microsoft.com/office/officeart/2005/8/layout/process1"/>
    <dgm:cxn modelId="{2F7A4CBD-0ED3-054F-A0AF-5418BD56E9E2}" type="presParOf" srcId="{5C0B8A05-8F0E-AA47-9737-0BDEC1CDC518}" destId="{0C6FCE65-E95E-BA41-AB38-8009D7F71DB6}" srcOrd="0" destOrd="0" presId="urn:microsoft.com/office/officeart/2005/8/layout/process1"/>
    <dgm:cxn modelId="{BA43D7D2-A93C-5C43-B69C-15001D4A3C4A}" type="presParOf" srcId="{7F72E562-E2D0-E14C-BAF5-D53B12909925}" destId="{8206EE70-02C2-0E46-8F09-C827B940B2C4}" srcOrd="4" destOrd="0" presId="urn:microsoft.com/office/officeart/2005/8/layout/process1"/>
    <dgm:cxn modelId="{A5CE9EB4-AD09-C64F-83B3-3DEBBFB68323}" type="presParOf" srcId="{7F72E562-E2D0-E14C-BAF5-D53B12909925}" destId="{14C66B06-9F3A-4A47-B195-4F7F3AC1A852}" srcOrd="5" destOrd="0" presId="urn:microsoft.com/office/officeart/2005/8/layout/process1"/>
    <dgm:cxn modelId="{F8149F4B-4CA5-7B4A-8FF4-35FFE277E067}" type="presParOf" srcId="{14C66B06-9F3A-4A47-B195-4F7F3AC1A852}" destId="{AC573A00-BCDB-7D4E-8D5A-35AC9056BF11}" srcOrd="0" destOrd="0" presId="urn:microsoft.com/office/officeart/2005/8/layout/process1"/>
    <dgm:cxn modelId="{DF5752BF-C42A-8B40-90FC-4DDD459D9EEE}" type="presParOf" srcId="{7F72E562-E2D0-E14C-BAF5-D53B12909925}" destId="{96E43E60-4A78-0B46-9C24-EC08134B29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169637-2CE9-4A28-8173-63D6F81819F7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54F9956-1CE4-4BE2-B75B-3D47005CCC6E}">
      <dgm:prSet custT="1"/>
      <dgm:spPr/>
      <dgm:t>
        <a:bodyPr/>
        <a:lstStyle/>
        <a:p>
          <a:r>
            <a:rPr lang="en-US" sz="2200" baseline="0"/>
            <a:t>Xi Chen</a:t>
          </a:r>
          <a:endParaRPr lang="en-US" sz="2200"/>
        </a:p>
      </dgm:t>
    </dgm:pt>
    <dgm:pt modelId="{9B4FD9F0-2F00-45E4-AFED-3099C42464C9}" type="parTrans" cxnId="{5738E5D0-4FEF-4F82-B39B-4776EB1B19FB}">
      <dgm:prSet/>
      <dgm:spPr/>
      <dgm:t>
        <a:bodyPr/>
        <a:lstStyle/>
        <a:p>
          <a:endParaRPr lang="en-US" sz="2000"/>
        </a:p>
      </dgm:t>
    </dgm:pt>
    <dgm:pt modelId="{C3655534-DFCB-4006-A94D-69607EEB63DD}" type="sibTrans" cxnId="{5738E5D0-4FEF-4F82-B39B-4776EB1B19FB}">
      <dgm:prSet/>
      <dgm:spPr/>
      <dgm:t>
        <a:bodyPr/>
        <a:lstStyle/>
        <a:p>
          <a:endParaRPr lang="en-US" sz="2000"/>
        </a:p>
      </dgm:t>
    </dgm:pt>
    <dgm:pt modelId="{F3566E3F-1661-42C3-9249-3A83E8714443}">
      <dgm:prSet custT="1"/>
      <dgm:spPr/>
      <dgm:t>
        <a:bodyPr/>
        <a:lstStyle/>
        <a:p>
          <a:r>
            <a:rPr lang="en-US" sz="2000" dirty="0">
              <a:latin typeface="Century Schoolbook" panose="02040604050505020304"/>
            </a:rPr>
            <a:t>Development of recommendation algorithm based on the </a:t>
          </a:r>
          <a:r>
            <a:rPr lang="en-US" sz="2000" dirty="0" err="1">
              <a:latin typeface="Century Schoolbook" panose="02040604050505020304"/>
            </a:rPr>
            <a:t>NationalParks.csv</a:t>
          </a:r>
          <a:r>
            <a:rPr lang="en-US" sz="2000" dirty="0">
              <a:latin typeface="Century Schoolbook" panose="02040604050505020304"/>
            </a:rPr>
            <a:t> dataset</a:t>
          </a:r>
          <a:endParaRPr lang="en-US" sz="2000" dirty="0"/>
        </a:p>
      </dgm:t>
    </dgm:pt>
    <dgm:pt modelId="{CCC34785-CA88-4F41-B854-0DA56A8C773E}" type="parTrans" cxnId="{1E46C44C-67BE-4935-8417-B8B84637E944}">
      <dgm:prSet/>
      <dgm:spPr/>
      <dgm:t>
        <a:bodyPr/>
        <a:lstStyle/>
        <a:p>
          <a:endParaRPr lang="en-US" sz="2000"/>
        </a:p>
      </dgm:t>
    </dgm:pt>
    <dgm:pt modelId="{4B71AF8D-F653-4EB3-A913-822A47FEF44F}" type="sibTrans" cxnId="{1E46C44C-67BE-4935-8417-B8B84637E944}">
      <dgm:prSet/>
      <dgm:spPr/>
      <dgm:t>
        <a:bodyPr/>
        <a:lstStyle/>
        <a:p>
          <a:endParaRPr lang="en-US" sz="2000"/>
        </a:p>
      </dgm:t>
    </dgm:pt>
    <dgm:pt modelId="{2C174755-40AF-4FEF-BE53-5CBA250598DC}">
      <dgm:prSet custT="1"/>
      <dgm:spPr/>
      <dgm:t>
        <a:bodyPr/>
        <a:lstStyle/>
        <a:p>
          <a:r>
            <a:rPr lang="en-US" sz="2200" baseline="0"/>
            <a:t>Tuan Huynh</a:t>
          </a:r>
          <a:endParaRPr lang="en-US" sz="2200"/>
        </a:p>
      </dgm:t>
    </dgm:pt>
    <dgm:pt modelId="{008835F9-0557-4F5C-8EED-04981B383FBF}" type="parTrans" cxnId="{82180E2D-22A0-46B9-A2E0-E53751DF3D52}">
      <dgm:prSet/>
      <dgm:spPr/>
      <dgm:t>
        <a:bodyPr/>
        <a:lstStyle/>
        <a:p>
          <a:endParaRPr lang="en-US" sz="2000"/>
        </a:p>
      </dgm:t>
    </dgm:pt>
    <dgm:pt modelId="{7DE50F07-BBEE-471B-8C60-3A21A87DF924}" type="sibTrans" cxnId="{82180E2D-22A0-46B9-A2E0-E53751DF3D52}">
      <dgm:prSet/>
      <dgm:spPr/>
      <dgm:t>
        <a:bodyPr/>
        <a:lstStyle/>
        <a:p>
          <a:endParaRPr lang="en-US" sz="2000"/>
        </a:p>
      </dgm:t>
    </dgm:pt>
    <dgm:pt modelId="{29B79B5C-C709-4CCA-B88D-F79CB4E62BD1}">
      <dgm:prSet phldr="0" custT="1"/>
      <dgm:spPr/>
      <dgm:t>
        <a:bodyPr/>
        <a:lstStyle/>
        <a:p>
          <a:pPr rtl="0"/>
          <a:r>
            <a:rPr lang="en-US" sz="2000" dirty="0">
              <a:latin typeface="Century Schoolbook" panose="02040604050505020304"/>
            </a:rPr>
            <a:t>Started rough draft of recommendation system based on filtering through user input</a:t>
          </a:r>
          <a:endParaRPr lang="en-US" sz="2000" dirty="0"/>
        </a:p>
      </dgm:t>
    </dgm:pt>
    <dgm:pt modelId="{557F111F-4233-4243-A6F5-0BB921715C61}" type="parTrans" cxnId="{119A66F7-840A-4FBC-A684-C2BAF117F146}">
      <dgm:prSet/>
      <dgm:spPr/>
      <dgm:t>
        <a:bodyPr/>
        <a:lstStyle/>
        <a:p>
          <a:endParaRPr lang="en-US" sz="2000"/>
        </a:p>
      </dgm:t>
    </dgm:pt>
    <dgm:pt modelId="{5A5D4E55-6871-4C4E-8309-ED01FD357A20}" type="sibTrans" cxnId="{119A66F7-840A-4FBC-A684-C2BAF117F146}">
      <dgm:prSet/>
      <dgm:spPr/>
      <dgm:t>
        <a:bodyPr/>
        <a:lstStyle/>
        <a:p>
          <a:endParaRPr lang="en-US" sz="2000"/>
        </a:p>
      </dgm:t>
    </dgm:pt>
    <dgm:pt modelId="{62FE9025-0310-498E-8937-D215315A1C52}">
      <dgm:prSet custT="1"/>
      <dgm:spPr/>
      <dgm:t>
        <a:bodyPr/>
        <a:lstStyle/>
        <a:p>
          <a:r>
            <a:rPr lang="en-US" sz="2200" baseline="0"/>
            <a:t>Tien Nguyen</a:t>
          </a:r>
          <a:endParaRPr lang="en-US" sz="2200"/>
        </a:p>
      </dgm:t>
    </dgm:pt>
    <dgm:pt modelId="{CC32303F-30A0-4CAE-BD8B-B2C8E83B14CB}" type="parTrans" cxnId="{66CD75A4-4119-4308-BD0A-E1749375D275}">
      <dgm:prSet/>
      <dgm:spPr/>
      <dgm:t>
        <a:bodyPr/>
        <a:lstStyle/>
        <a:p>
          <a:endParaRPr lang="en-US" sz="2000"/>
        </a:p>
      </dgm:t>
    </dgm:pt>
    <dgm:pt modelId="{E1452447-AA3F-483A-ACE0-C82D5CCEAB60}" type="sibTrans" cxnId="{66CD75A4-4119-4308-BD0A-E1749375D275}">
      <dgm:prSet/>
      <dgm:spPr/>
      <dgm:t>
        <a:bodyPr/>
        <a:lstStyle/>
        <a:p>
          <a:endParaRPr lang="en-US" sz="2000"/>
        </a:p>
      </dgm:t>
    </dgm:pt>
    <dgm:pt modelId="{B003E430-60A7-43DE-B2C6-6F71F4B413FA}">
      <dgm:prSet custT="1"/>
      <dgm:spPr/>
      <dgm:t>
        <a:bodyPr/>
        <a:lstStyle/>
        <a:p>
          <a:r>
            <a:rPr lang="en-US" sz="2000" dirty="0"/>
            <a:t>Developed questions to prompt the users</a:t>
          </a:r>
        </a:p>
      </dgm:t>
    </dgm:pt>
    <dgm:pt modelId="{706B7067-B179-4DCB-8795-AB1429346848}" type="parTrans" cxnId="{0B5490A7-45AD-4640-A7AA-AFF15F336954}">
      <dgm:prSet/>
      <dgm:spPr/>
      <dgm:t>
        <a:bodyPr/>
        <a:lstStyle/>
        <a:p>
          <a:endParaRPr lang="en-US" sz="2000"/>
        </a:p>
      </dgm:t>
    </dgm:pt>
    <dgm:pt modelId="{57151915-20E4-4199-BDC4-8C835FEBC2B0}" type="sibTrans" cxnId="{0B5490A7-45AD-4640-A7AA-AFF15F336954}">
      <dgm:prSet/>
      <dgm:spPr/>
      <dgm:t>
        <a:bodyPr/>
        <a:lstStyle/>
        <a:p>
          <a:endParaRPr lang="en-US" sz="2000"/>
        </a:p>
      </dgm:t>
    </dgm:pt>
    <dgm:pt modelId="{83BA1E32-09AE-476C-A803-7C704E0D20A5}">
      <dgm:prSet custT="1"/>
      <dgm:spPr/>
      <dgm:t>
        <a:bodyPr/>
        <a:lstStyle/>
        <a:p>
          <a:r>
            <a:rPr lang="en-US" sz="2200"/>
            <a:t>Stephen Yi</a:t>
          </a:r>
        </a:p>
      </dgm:t>
    </dgm:pt>
    <dgm:pt modelId="{A2C6D401-C799-40EC-A2D5-EC5FC7C0B5F7}" type="parTrans" cxnId="{EF3FC4CF-B234-4B18-B2DA-DDB1F7C3B070}">
      <dgm:prSet/>
      <dgm:spPr/>
      <dgm:t>
        <a:bodyPr/>
        <a:lstStyle/>
        <a:p>
          <a:endParaRPr lang="en-US" sz="2000"/>
        </a:p>
      </dgm:t>
    </dgm:pt>
    <dgm:pt modelId="{C823A1B8-114B-4A8B-84AB-560CDD9AA214}" type="sibTrans" cxnId="{EF3FC4CF-B234-4B18-B2DA-DDB1F7C3B070}">
      <dgm:prSet/>
      <dgm:spPr/>
      <dgm:t>
        <a:bodyPr/>
        <a:lstStyle/>
        <a:p>
          <a:endParaRPr lang="en-US" sz="2000"/>
        </a:p>
      </dgm:t>
    </dgm:pt>
    <dgm:pt modelId="{F4BBDA70-29BD-488F-8825-F8B867D723B0}">
      <dgm:prSet custT="1"/>
      <dgm:spPr/>
      <dgm:t>
        <a:bodyPr/>
        <a:lstStyle/>
        <a:p>
          <a:pPr rtl="0"/>
          <a:r>
            <a:rPr lang="en-US" sz="2000" dirty="0">
              <a:latin typeface="Century Schoolbook" panose="02040604050505020304"/>
            </a:rPr>
            <a:t>Development of recommendation algorithm based on </a:t>
          </a:r>
          <a:r>
            <a:rPr lang="en-US" sz="2000" dirty="0" err="1">
              <a:latin typeface="Century Schoolbook" panose="02040604050505020304"/>
            </a:rPr>
            <a:t>AllTrails.csv</a:t>
          </a:r>
          <a:r>
            <a:rPr lang="en-US" sz="2000" dirty="0">
              <a:latin typeface="Century Schoolbook" panose="02040604050505020304"/>
            </a:rPr>
            <a:t> dataset</a:t>
          </a:r>
        </a:p>
      </dgm:t>
    </dgm:pt>
    <dgm:pt modelId="{312F7617-82D8-4F28-945B-974AE7B3332A}" type="parTrans" cxnId="{3C0E1CF5-4326-4FE2-8A4A-9A494EF4D0E4}">
      <dgm:prSet/>
      <dgm:spPr/>
      <dgm:t>
        <a:bodyPr/>
        <a:lstStyle/>
        <a:p>
          <a:endParaRPr lang="en-US"/>
        </a:p>
      </dgm:t>
    </dgm:pt>
    <dgm:pt modelId="{AC8CC7F5-641C-4199-8156-2F1EA2CA6CE7}" type="sibTrans" cxnId="{3C0E1CF5-4326-4FE2-8A4A-9A494EF4D0E4}">
      <dgm:prSet/>
      <dgm:spPr/>
      <dgm:t>
        <a:bodyPr/>
        <a:lstStyle/>
        <a:p>
          <a:endParaRPr lang="en-US"/>
        </a:p>
      </dgm:t>
    </dgm:pt>
    <dgm:pt modelId="{B5DD05F3-7B21-42D3-898F-0A2ECA149C13}" type="pres">
      <dgm:prSet presAssocID="{A4169637-2CE9-4A28-8173-63D6F81819F7}" presName="linear" presStyleCnt="0">
        <dgm:presLayoutVars>
          <dgm:dir/>
          <dgm:animLvl val="lvl"/>
          <dgm:resizeHandles val="exact"/>
        </dgm:presLayoutVars>
      </dgm:prSet>
      <dgm:spPr/>
    </dgm:pt>
    <dgm:pt modelId="{1787565B-B30B-4883-9A8C-34B4A592D5A9}" type="pres">
      <dgm:prSet presAssocID="{554F9956-1CE4-4BE2-B75B-3D47005CCC6E}" presName="parentLin" presStyleCnt="0"/>
      <dgm:spPr/>
    </dgm:pt>
    <dgm:pt modelId="{0189C9BE-5263-46F2-93BC-345DF742314C}" type="pres">
      <dgm:prSet presAssocID="{554F9956-1CE4-4BE2-B75B-3D47005CCC6E}" presName="parentLeftMargin" presStyleLbl="node1" presStyleIdx="0" presStyleCnt="4"/>
      <dgm:spPr/>
    </dgm:pt>
    <dgm:pt modelId="{E9892991-5A6A-4BAC-A292-1DC9CED7C2CC}" type="pres">
      <dgm:prSet presAssocID="{554F9956-1CE4-4BE2-B75B-3D47005CCC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748BC-6104-4906-AD80-573E9E6C2D58}" type="pres">
      <dgm:prSet presAssocID="{554F9956-1CE4-4BE2-B75B-3D47005CCC6E}" presName="negativeSpace" presStyleCnt="0"/>
      <dgm:spPr/>
    </dgm:pt>
    <dgm:pt modelId="{1876D4F5-B8D4-4028-9818-B35F6098819C}" type="pres">
      <dgm:prSet presAssocID="{554F9956-1CE4-4BE2-B75B-3D47005CCC6E}" presName="childText" presStyleLbl="conFgAcc1" presStyleIdx="0" presStyleCnt="4">
        <dgm:presLayoutVars>
          <dgm:bulletEnabled val="1"/>
        </dgm:presLayoutVars>
      </dgm:prSet>
      <dgm:spPr/>
    </dgm:pt>
    <dgm:pt modelId="{CEEAD8FA-C6AF-4756-BECA-3E92E4B66BC1}" type="pres">
      <dgm:prSet presAssocID="{C3655534-DFCB-4006-A94D-69607EEB63DD}" presName="spaceBetweenRectangles" presStyleCnt="0"/>
      <dgm:spPr/>
    </dgm:pt>
    <dgm:pt modelId="{DD86224C-CC98-4977-AA19-CBDB74AF715F}" type="pres">
      <dgm:prSet presAssocID="{2C174755-40AF-4FEF-BE53-5CBA250598DC}" presName="parentLin" presStyleCnt="0"/>
      <dgm:spPr/>
    </dgm:pt>
    <dgm:pt modelId="{595499EF-3F68-436B-B8AD-510D9AD7B326}" type="pres">
      <dgm:prSet presAssocID="{2C174755-40AF-4FEF-BE53-5CBA250598DC}" presName="parentLeftMargin" presStyleLbl="node1" presStyleIdx="0" presStyleCnt="4"/>
      <dgm:spPr/>
    </dgm:pt>
    <dgm:pt modelId="{E5CBAC82-8E48-4BDE-B7C6-9629F2E72D3C}" type="pres">
      <dgm:prSet presAssocID="{2C174755-40AF-4FEF-BE53-5CBA250598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E1A5DA-B101-4E54-B288-1BB21E9373EC}" type="pres">
      <dgm:prSet presAssocID="{2C174755-40AF-4FEF-BE53-5CBA250598DC}" presName="negativeSpace" presStyleCnt="0"/>
      <dgm:spPr/>
    </dgm:pt>
    <dgm:pt modelId="{52307752-BEBF-42A6-B4D0-75DF9634B30B}" type="pres">
      <dgm:prSet presAssocID="{2C174755-40AF-4FEF-BE53-5CBA250598DC}" presName="childText" presStyleLbl="conFgAcc1" presStyleIdx="1" presStyleCnt="4">
        <dgm:presLayoutVars>
          <dgm:bulletEnabled val="1"/>
        </dgm:presLayoutVars>
      </dgm:prSet>
      <dgm:spPr/>
    </dgm:pt>
    <dgm:pt modelId="{74490FB1-58A5-4A4A-852F-B5D1EFAED952}" type="pres">
      <dgm:prSet presAssocID="{7DE50F07-BBEE-471B-8C60-3A21A87DF924}" presName="spaceBetweenRectangles" presStyleCnt="0"/>
      <dgm:spPr/>
    </dgm:pt>
    <dgm:pt modelId="{E16BEA96-C94E-4C26-B86A-D88C2B092D04}" type="pres">
      <dgm:prSet presAssocID="{62FE9025-0310-498E-8937-D215315A1C52}" presName="parentLin" presStyleCnt="0"/>
      <dgm:spPr/>
    </dgm:pt>
    <dgm:pt modelId="{4A9F9EEE-D359-4FB4-9D8C-4364FA607F60}" type="pres">
      <dgm:prSet presAssocID="{62FE9025-0310-498E-8937-D215315A1C52}" presName="parentLeftMargin" presStyleLbl="node1" presStyleIdx="1" presStyleCnt="4"/>
      <dgm:spPr/>
    </dgm:pt>
    <dgm:pt modelId="{B548538B-C2D2-4251-A2BA-2F2F996C6344}" type="pres">
      <dgm:prSet presAssocID="{62FE9025-0310-498E-8937-D215315A1C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12E662-0610-4270-93E8-2E393E48680C}" type="pres">
      <dgm:prSet presAssocID="{62FE9025-0310-498E-8937-D215315A1C52}" presName="negativeSpace" presStyleCnt="0"/>
      <dgm:spPr/>
    </dgm:pt>
    <dgm:pt modelId="{B89FB8BE-64D6-4575-820B-1E866CA16E81}" type="pres">
      <dgm:prSet presAssocID="{62FE9025-0310-498E-8937-D215315A1C52}" presName="childText" presStyleLbl="conFgAcc1" presStyleIdx="2" presStyleCnt="4">
        <dgm:presLayoutVars>
          <dgm:bulletEnabled val="1"/>
        </dgm:presLayoutVars>
      </dgm:prSet>
      <dgm:spPr/>
    </dgm:pt>
    <dgm:pt modelId="{3B7D5BF7-2A0D-4A3E-9694-9527E40083F3}" type="pres">
      <dgm:prSet presAssocID="{E1452447-AA3F-483A-ACE0-C82D5CCEAB60}" presName="spaceBetweenRectangles" presStyleCnt="0"/>
      <dgm:spPr/>
    </dgm:pt>
    <dgm:pt modelId="{7D4C7F57-F671-4812-B41D-0A5ECEF9FE27}" type="pres">
      <dgm:prSet presAssocID="{83BA1E32-09AE-476C-A803-7C704E0D20A5}" presName="parentLin" presStyleCnt="0"/>
      <dgm:spPr/>
    </dgm:pt>
    <dgm:pt modelId="{96ED54BB-301D-4257-87CB-F83765E21BE2}" type="pres">
      <dgm:prSet presAssocID="{83BA1E32-09AE-476C-A803-7C704E0D20A5}" presName="parentLeftMargin" presStyleLbl="node1" presStyleIdx="2" presStyleCnt="4"/>
      <dgm:spPr/>
    </dgm:pt>
    <dgm:pt modelId="{479C87F9-52DE-4A2C-AD3D-D57B46E9EA6C}" type="pres">
      <dgm:prSet presAssocID="{83BA1E32-09AE-476C-A803-7C704E0D20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913EBE-645B-47C8-943C-4CFCC48C85FA}" type="pres">
      <dgm:prSet presAssocID="{83BA1E32-09AE-476C-A803-7C704E0D20A5}" presName="negativeSpace" presStyleCnt="0"/>
      <dgm:spPr/>
    </dgm:pt>
    <dgm:pt modelId="{B7666001-8C7C-432E-BC2C-671D67D6DFA3}" type="pres">
      <dgm:prSet presAssocID="{83BA1E32-09AE-476C-A803-7C704E0D20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3EAF20B-E0F1-C541-BB8A-98A07612C034}" type="presOf" srcId="{29B79B5C-C709-4CCA-B88D-F79CB4E62BD1}" destId="{52307752-BEBF-42A6-B4D0-75DF9634B30B}" srcOrd="0" destOrd="0" presId="urn:microsoft.com/office/officeart/2005/8/layout/list1"/>
    <dgm:cxn modelId="{82180E2D-22A0-46B9-A2E0-E53751DF3D52}" srcId="{A4169637-2CE9-4A28-8173-63D6F81819F7}" destId="{2C174755-40AF-4FEF-BE53-5CBA250598DC}" srcOrd="1" destOrd="0" parTransId="{008835F9-0557-4F5C-8EED-04981B383FBF}" sibTransId="{7DE50F07-BBEE-471B-8C60-3A21A87DF924}"/>
    <dgm:cxn modelId="{4678712D-5578-E447-BDFD-F82696C1F89C}" type="presOf" srcId="{62FE9025-0310-498E-8937-D215315A1C52}" destId="{B548538B-C2D2-4251-A2BA-2F2F996C6344}" srcOrd="1" destOrd="0" presId="urn:microsoft.com/office/officeart/2005/8/layout/list1"/>
    <dgm:cxn modelId="{2DA5EC31-0E20-5A4B-8EC7-581DCB6A1A36}" type="presOf" srcId="{F3566E3F-1661-42C3-9249-3A83E8714443}" destId="{1876D4F5-B8D4-4028-9818-B35F6098819C}" srcOrd="0" destOrd="0" presId="urn:microsoft.com/office/officeart/2005/8/layout/list1"/>
    <dgm:cxn modelId="{2F0B0145-A158-C04A-8E3B-9B123C2863E8}" type="presOf" srcId="{2C174755-40AF-4FEF-BE53-5CBA250598DC}" destId="{595499EF-3F68-436B-B8AD-510D9AD7B326}" srcOrd="0" destOrd="0" presId="urn:microsoft.com/office/officeart/2005/8/layout/list1"/>
    <dgm:cxn modelId="{C7845549-6E11-214F-A0C7-EBE0BCE73302}" type="presOf" srcId="{554F9956-1CE4-4BE2-B75B-3D47005CCC6E}" destId="{E9892991-5A6A-4BAC-A292-1DC9CED7C2CC}" srcOrd="1" destOrd="0" presId="urn:microsoft.com/office/officeart/2005/8/layout/list1"/>
    <dgm:cxn modelId="{1E46C44C-67BE-4935-8417-B8B84637E944}" srcId="{554F9956-1CE4-4BE2-B75B-3D47005CCC6E}" destId="{F3566E3F-1661-42C3-9249-3A83E8714443}" srcOrd="0" destOrd="0" parTransId="{CCC34785-CA88-4F41-B854-0DA56A8C773E}" sibTransId="{4B71AF8D-F653-4EB3-A913-822A47FEF44F}"/>
    <dgm:cxn modelId="{0775617A-642B-E84A-A62F-2B83B870B622}" type="presOf" srcId="{554F9956-1CE4-4BE2-B75B-3D47005CCC6E}" destId="{0189C9BE-5263-46F2-93BC-345DF742314C}" srcOrd="0" destOrd="0" presId="urn:microsoft.com/office/officeart/2005/8/layout/list1"/>
    <dgm:cxn modelId="{21E4777B-AC70-4285-A984-A13C462CE694}" type="presOf" srcId="{A4169637-2CE9-4A28-8173-63D6F81819F7}" destId="{B5DD05F3-7B21-42D3-898F-0A2ECA149C13}" srcOrd="0" destOrd="0" presId="urn:microsoft.com/office/officeart/2005/8/layout/list1"/>
    <dgm:cxn modelId="{5D3478A0-AA76-F94B-B65B-E377C17AC7C6}" type="presOf" srcId="{2C174755-40AF-4FEF-BE53-5CBA250598DC}" destId="{E5CBAC82-8E48-4BDE-B7C6-9629F2E72D3C}" srcOrd="1" destOrd="0" presId="urn:microsoft.com/office/officeart/2005/8/layout/list1"/>
    <dgm:cxn modelId="{66CD75A4-4119-4308-BD0A-E1749375D275}" srcId="{A4169637-2CE9-4A28-8173-63D6F81819F7}" destId="{62FE9025-0310-498E-8937-D215315A1C52}" srcOrd="2" destOrd="0" parTransId="{CC32303F-30A0-4CAE-BD8B-B2C8E83B14CB}" sibTransId="{E1452447-AA3F-483A-ACE0-C82D5CCEAB60}"/>
    <dgm:cxn modelId="{0B5490A7-45AD-4640-A7AA-AFF15F336954}" srcId="{62FE9025-0310-498E-8937-D215315A1C52}" destId="{B003E430-60A7-43DE-B2C6-6F71F4B413FA}" srcOrd="0" destOrd="0" parTransId="{706B7067-B179-4DCB-8795-AB1429346848}" sibTransId="{57151915-20E4-4199-BDC4-8C835FEBC2B0}"/>
    <dgm:cxn modelId="{6E7D46B7-7C4C-114E-923E-CCB9156E8FC6}" type="presOf" srcId="{62FE9025-0310-498E-8937-D215315A1C52}" destId="{4A9F9EEE-D359-4FB4-9D8C-4364FA607F60}" srcOrd="0" destOrd="0" presId="urn:microsoft.com/office/officeart/2005/8/layout/list1"/>
    <dgm:cxn modelId="{EF3FC4CF-B234-4B18-B2DA-DDB1F7C3B070}" srcId="{A4169637-2CE9-4A28-8173-63D6F81819F7}" destId="{83BA1E32-09AE-476C-A803-7C704E0D20A5}" srcOrd="3" destOrd="0" parTransId="{A2C6D401-C799-40EC-A2D5-EC5FC7C0B5F7}" sibTransId="{C823A1B8-114B-4A8B-84AB-560CDD9AA214}"/>
    <dgm:cxn modelId="{86FD74D0-717F-8B41-86D7-43D1D31A1941}" type="presOf" srcId="{B003E430-60A7-43DE-B2C6-6F71F4B413FA}" destId="{B89FB8BE-64D6-4575-820B-1E866CA16E81}" srcOrd="0" destOrd="0" presId="urn:microsoft.com/office/officeart/2005/8/layout/list1"/>
    <dgm:cxn modelId="{5738E5D0-4FEF-4F82-B39B-4776EB1B19FB}" srcId="{A4169637-2CE9-4A28-8173-63D6F81819F7}" destId="{554F9956-1CE4-4BE2-B75B-3D47005CCC6E}" srcOrd="0" destOrd="0" parTransId="{9B4FD9F0-2F00-45E4-AFED-3099C42464C9}" sibTransId="{C3655534-DFCB-4006-A94D-69607EEB63DD}"/>
    <dgm:cxn modelId="{BB389BDE-FADE-A049-AE87-02ACA86D6567}" type="presOf" srcId="{83BA1E32-09AE-476C-A803-7C704E0D20A5}" destId="{479C87F9-52DE-4A2C-AD3D-D57B46E9EA6C}" srcOrd="1" destOrd="0" presId="urn:microsoft.com/office/officeart/2005/8/layout/list1"/>
    <dgm:cxn modelId="{ED57DAE8-C54E-8C41-8F1D-FA6B88EA12F4}" type="presOf" srcId="{83BA1E32-09AE-476C-A803-7C704E0D20A5}" destId="{96ED54BB-301D-4257-87CB-F83765E21BE2}" srcOrd="0" destOrd="0" presId="urn:microsoft.com/office/officeart/2005/8/layout/list1"/>
    <dgm:cxn modelId="{A0D77DE9-27D1-9441-B5A8-F9B03ACB74CA}" type="presOf" srcId="{F4BBDA70-29BD-488F-8825-F8B867D723B0}" destId="{B7666001-8C7C-432E-BC2C-671D67D6DFA3}" srcOrd="0" destOrd="0" presId="urn:microsoft.com/office/officeart/2005/8/layout/list1"/>
    <dgm:cxn modelId="{3C0E1CF5-4326-4FE2-8A4A-9A494EF4D0E4}" srcId="{83BA1E32-09AE-476C-A803-7C704E0D20A5}" destId="{F4BBDA70-29BD-488F-8825-F8B867D723B0}" srcOrd="0" destOrd="0" parTransId="{312F7617-82D8-4F28-945B-974AE7B3332A}" sibTransId="{AC8CC7F5-641C-4199-8156-2F1EA2CA6CE7}"/>
    <dgm:cxn modelId="{119A66F7-840A-4FBC-A684-C2BAF117F146}" srcId="{2C174755-40AF-4FEF-BE53-5CBA250598DC}" destId="{29B79B5C-C709-4CCA-B88D-F79CB4E62BD1}" srcOrd="0" destOrd="0" parTransId="{557F111F-4233-4243-A6F5-0BB921715C61}" sibTransId="{5A5D4E55-6871-4C4E-8309-ED01FD357A20}"/>
    <dgm:cxn modelId="{DEE1CF20-400C-3342-97DC-12B4CA799468}" type="presParOf" srcId="{B5DD05F3-7B21-42D3-898F-0A2ECA149C13}" destId="{1787565B-B30B-4883-9A8C-34B4A592D5A9}" srcOrd="0" destOrd="0" presId="urn:microsoft.com/office/officeart/2005/8/layout/list1"/>
    <dgm:cxn modelId="{9A12C3F8-6424-0242-B1B3-C161774A7762}" type="presParOf" srcId="{1787565B-B30B-4883-9A8C-34B4A592D5A9}" destId="{0189C9BE-5263-46F2-93BC-345DF742314C}" srcOrd="0" destOrd="0" presId="urn:microsoft.com/office/officeart/2005/8/layout/list1"/>
    <dgm:cxn modelId="{864F9881-F462-1A48-9553-B8BAF3AAA3CD}" type="presParOf" srcId="{1787565B-B30B-4883-9A8C-34B4A592D5A9}" destId="{E9892991-5A6A-4BAC-A292-1DC9CED7C2CC}" srcOrd="1" destOrd="0" presId="urn:microsoft.com/office/officeart/2005/8/layout/list1"/>
    <dgm:cxn modelId="{958ECD72-8389-1E4C-BE95-59CB7716EF70}" type="presParOf" srcId="{B5DD05F3-7B21-42D3-898F-0A2ECA149C13}" destId="{DE0748BC-6104-4906-AD80-573E9E6C2D58}" srcOrd="1" destOrd="0" presId="urn:microsoft.com/office/officeart/2005/8/layout/list1"/>
    <dgm:cxn modelId="{613E475D-8F26-EE4F-9108-7F9DC00D47F9}" type="presParOf" srcId="{B5DD05F3-7B21-42D3-898F-0A2ECA149C13}" destId="{1876D4F5-B8D4-4028-9818-B35F6098819C}" srcOrd="2" destOrd="0" presId="urn:microsoft.com/office/officeart/2005/8/layout/list1"/>
    <dgm:cxn modelId="{39B67541-10EC-F146-A7E5-72EEF5C3F62B}" type="presParOf" srcId="{B5DD05F3-7B21-42D3-898F-0A2ECA149C13}" destId="{CEEAD8FA-C6AF-4756-BECA-3E92E4B66BC1}" srcOrd="3" destOrd="0" presId="urn:microsoft.com/office/officeart/2005/8/layout/list1"/>
    <dgm:cxn modelId="{6D62E660-CA55-5C45-BD8E-97E6075313C4}" type="presParOf" srcId="{B5DD05F3-7B21-42D3-898F-0A2ECA149C13}" destId="{DD86224C-CC98-4977-AA19-CBDB74AF715F}" srcOrd="4" destOrd="0" presId="urn:microsoft.com/office/officeart/2005/8/layout/list1"/>
    <dgm:cxn modelId="{0D8D0916-B3EA-064A-A549-852E13388889}" type="presParOf" srcId="{DD86224C-CC98-4977-AA19-CBDB74AF715F}" destId="{595499EF-3F68-436B-B8AD-510D9AD7B326}" srcOrd="0" destOrd="0" presId="urn:microsoft.com/office/officeart/2005/8/layout/list1"/>
    <dgm:cxn modelId="{75CEADB1-57D1-CA4C-9B96-1857D4BB38CC}" type="presParOf" srcId="{DD86224C-CC98-4977-AA19-CBDB74AF715F}" destId="{E5CBAC82-8E48-4BDE-B7C6-9629F2E72D3C}" srcOrd="1" destOrd="0" presId="urn:microsoft.com/office/officeart/2005/8/layout/list1"/>
    <dgm:cxn modelId="{A2C77767-7CDB-1949-A862-996B015289E5}" type="presParOf" srcId="{B5DD05F3-7B21-42D3-898F-0A2ECA149C13}" destId="{4BE1A5DA-B101-4E54-B288-1BB21E9373EC}" srcOrd="5" destOrd="0" presId="urn:microsoft.com/office/officeart/2005/8/layout/list1"/>
    <dgm:cxn modelId="{3EFDA088-3145-754F-9BE3-D21353EDF912}" type="presParOf" srcId="{B5DD05F3-7B21-42D3-898F-0A2ECA149C13}" destId="{52307752-BEBF-42A6-B4D0-75DF9634B30B}" srcOrd="6" destOrd="0" presId="urn:microsoft.com/office/officeart/2005/8/layout/list1"/>
    <dgm:cxn modelId="{A921D8D0-2A5F-C745-BCD0-CB33D7724719}" type="presParOf" srcId="{B5DD05F3-7B21-42D3-898F-0A2ECA149C13}" destId="{74490FB1-58A5-4A4A-852F-B5D1EFAED952}" srcOrd="7" destOrd="0" presId="urn:microsoft.com/office/officeart/2005/8/layout/list1"/>
    <dgm:cxn modelId="{CCFDE957-DA89-9542-87BC-C66B88C83600}" type="presParOf" srcId="{B5DD05F3-7B21-42D3-898F-0A2ECA149C13}" destId="{E16BEA96-C94E-4C26-B86A-D88C2B092D04}" srcOrd="8" destOrd="0" presId="urn:microsoft.com/office/officeart/2005/8/layout/list1"/>
    <dgm:cxn modelId="{5240DC22-454E-4D42-B519-E69783DBC3FE}" type="presParOf" srcId="{E16BEA96-C94E-4C26-B86A-D88C2B092D04}" destId="{4A9F9EEE-D359-4FB4-9D8C-4364FA607F60}" srcOrd="0" destOrd="0" presId="urn:microsoft.com/office/officeart/2005/8/layout/list1"/>
    <dgm:cxn modelId="{8944C7D7-3685-2E44-8D46-2DB208B0CC4D}" type="presParOf" srcId="{E16BEA96-C94E-4C26-B86A-D88C2B092D04}" destId="{B548538B-C2D2-4251-A2BA-2F2F996C6344}" srcOrd="1" destOrd="0" presId="urn:microsoft.com/office/officeart/2005/8/layout/list1"/>
    <dgm:cxn modelId="{DF241CA9-D8AC-9D4D-A583-0242D98E01CB}" type="presParOf" srcId="{B5DD05F3-7B21-42D3-898F-0A2ECA149C13}" destId="{6312E662-0610-4270-93E8-2E393E48680C}" srcOrd="9" destOrd="0" presId="urn:microsoft.com/office/officeart/2005/8/layout/list1"/>
    <dgm:cxn modelId="{FC81DB2D-38AC-BD44-8429-F2DE12D85F81}" type="presParOf" srcId="{B5DD05F3-7B21-42D3-898F-0A2ECA149C13}" destId="{B89FB8BE-64D6-4575-820B-1E866CA16E81}" srcOrd="10" destOrd="0" presId="urn:microsoft.com/office/officeart/2005/8/layout/list1"/>
    <dgm:cxn modelId="{2AC45C1D-1C07-834A-94AC-071B2E9EAACC}" type="presParOf" srcId="{B5DD05F3-7B21-42D3-898F-0A2ECA149C13}" destId="{3B7D5BF7-2A0D-4A3E-9694-9527E40083F3}" srcOrd="11" destOrd="0" presId="urn:microsoft.com/office/officeart/2005/8/layout/list1"/>
    <dgm:cxn modelId="{1E5F24C7-0A17-DA4E-BAE4-1CFA29974500}" type="presParOf" srcId="{B5DD05F3-7B21-42D3-898F-0A2ECA149C13}" destId="{7D4C7F57-F671-4812-B41D-0A5ECEF9FE27}" srcOrd="12" destOrd="0" presId="urn:microsoft.com/office/officeart/2005/8/layout/list1"/>
    <dgm:cxn modelId="{E79A71F0-EDB1-E248-8A0F-765AE8A64699}" type="presParOf" srcId="{7D4C7F57-F671-4812-B41D-0A5ECEF9FE27}" destId="{96ED54BB-301D-4257-87CB-F83765E21BE2}" srcOrd="0" destOrd="0" presId="urn:microsoft.com/office/officeart/2005/8/layout/list1"/>
    <dgm:cxn modelId="{A8C2B5BB-9BDA-F54C-BC58-45B611921403}" type="presParOf" srcId="{7D4C7F57-F671-4812-B41D-0A5ECEF9FE27}" destId="{479C87F9-52DE-4A2C-AD3D-D57B46E9EA6C}" srcOrd="1" destOrd="0" presId="urn:microsoft.com/office/officeart/2005/8/layout/list1"/>
    <dgm:cxn modelId="{608DCBC6-5994-8243-A6ED-5C9B389CDB09}" type="presParOf" srcId="{B5DD05F3-7B21-42D3-898F-0A2ECA149C13}" destId="{E6913EBE-645B-47C8-943C-4CFCC48C85FA}" srcOrd="13" destOrd="0" presId="urn:microsoft.com/office/officeart/2005/8/layout/list1"/>
    <dgm:cxn modelId="{54B4DA87-B1AC-F34A-AA21-1FA67044D8B8}" type="presParOf" srcId="{B5DD05F3-7B21-42D3-898F-0A2ECA149C13}" destId="{B7666001-8C7C-432E-BC2C-671D67D6DF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CBDF-17F5-44AC-8EE6-FB45AD9DA056}">
      <dsp:nvSpPr>
        <dsp:cNvPr id="0" name=""/>
        <dsp:cNvSpPr/>
      </dsp:nvSpPr>
      <dsp:spPr>
        <a:xfrm>
          <a:off x="0" y="2565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F35A-D2AA-4B25-A0EB-61A62A50748D}">
      <dsp:nvSpPr>
        <dsp:cNvPr id="0" name=""/>
        <dsp:cNvSpPr/>
      </dsp:nvSpPr>
      <dsp:spPr>
        <a:xfrm>
          <a:off x="153996" y="117108"/>
          <a:ext cx="279993" cy="279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3701-6A97-40D7-9B8F-D6E8CBB9E621}">
      <dsp:nvSpPr>
        <dsp:cNvPr id="0" name=""/>
        <dsp:cNvSpPr/>
      </dsp:nvSpPr>
      <dsp:spPr>
        <a:xfrm>
          <a:off x="587986" y="2565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</a:t>
          </a:r>
        </a:p>
      </dsp:txBody>
      <dsp:txXfrm>
        <a:off x="587986" y="2565"/>
        <a:ext cx="4743283" cy="541393"/>
      </dsp:txXfrm>
    </dsp:sp>
    <dsp:sp modelId="{80FCE7F2-4EB3-4939-86E9-96AED19BCF49}">
      <dsp:nvSpPr>
        <dsp:cNvPr id="0" name=""/>
        <dsp:cNvSpPr/>
      </dsp:nvSpPr>
      <dsp:spPr>
        <a:xfrm>
          <a:off x="0" y="675206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F0DB1-A6E5-4777-9CBA-4F1C5B6FBEC2}">
      <dsp:nvSpPr>
        <dsp:cNvPr id="0" name=""/>
        <dsp:cNvSpPr/>
      </dsp:nvSpPr>
      <dsp:spPr>
        <a:xfrm>
          <a:off x="153996" y="789749"/>
          <a:ext cx="279993" cy="279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9DF78-4BAC-4184-916A-86EE9FD01585}">
      <dsp:nvSpPr>
        <dsp:cNvPr id="0" name=""/>
        <dsp:cNvSpPr/>
      </dsp:nvSpPr>
      <dsp:spPr>
        <a:xfrm>
          <a:off x="587986" y="675206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Datasets</a:t>
          </a:r>
        </a:p>
      </dsp:txBody>
      <dsp:txXfrm>
        <a:off x="587986" y="675206"/>
        <a:ext cx="4743283" cy="541393"/>
      </dsp:txXfrm>
    </dsp:sp>
    <dsp:sp modelId="{9901A77F-882F-4F24-8171-DB38220BDF77}">
      <dsp:nvSpPr>
        <dsp:cNvPr id="0" name=""/>
        <dsp:cNvSpPr/>
      </dsp:nvSpPr>
      <dsp:spPr>
        <a:xfrm>
          <a:off x="0" y="1347846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C80D-B821-4E18-A5FE-2D3BC721881A}">
      <dsp:nvSpPr>
        <dsp:cNvPr id="0" name=""/>
        <dsp:cNvSpPr/>
      </dsp:nvSpPr>
      <dsp:spPr>
        <a:xfrm>
          <a:off x="153996" y="1460541"/>
          <a:ext cx="279993" cy="279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177AC-86F5-4687-9CDF-681CEE356430}">
      <dsp:nvSpPr>
        <dsp:cNvPr id="0" name=""/>
        <dsp:cNvSpPr/>
      </dsp:nvSpPr>
      <dsp:spPr>
        <a:xfrm>
          <a:off x="587986" y="1347846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Usage</a:t>
          </a:r>
        </a:p>
      </dsp:txBody>
      <dsp:txXfrm>
        <a:off x="587986" y="1347846"/>
        <a:ext cx="4743283" cy="541393"/>
      </dsp:txXfrm>
    </dsp:sp>
    <dsp:sp modelId="{7D4734A4-F588-4152-9CD8-BD7F5B617B71}">
      <dsp:nvSpPr>
        <dsp:cNvPr id="0" name=""/>
        <dsp:cNvSpPr/>
      </dsp:nvSpPr>
      <dsp:spPr>
        <a:xfrm>
          <a:off x="0" y="2020487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A248-4C6A-4962-B130-CC0543D28CBC}">
      <dsp:nvSpPr>
        <dsp:cNvPr id="0" name=""/>
        <dsp:cNvSpPr/>
      </dsp:nvSpPr>
      <dsp:spPr>
        <a:xfrm>
          <a:off x="153996" y="2135030"/>
          <a:ext cx="279993" cy="279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9A20-958E-42EB-AD30-E97C881F6660}">
      <dsp:nvSpPr>
        <dsp:cNvPr id="0" name=""/>
        <dsp:cNvSpPr/>
      </dsp:nvSpPr>
      <dsp:spPr>
        <a:xfrm>
          <a:off x="587986" y="2020487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Development</a:t>
          </a:r>
        </a:p>
      </dsp:txBody>
      <dsp:txXfrm>
        <a:off x="587986" y="2020487"/>
        <a:ext cx="4743283" cy="541393"/>
      </dsp:txXfrm>
    </dsp:sp>
    <dsp:sp modelId="{4033E465-15C7-5547-A352-F746D96F7D17}">
      <dsp:nvSpPr>
        <dsp:cNvPr id="0" name=""/>
        <dsp:cNvSpPr/>
      </dsp:nvSpPr>
      <dsp:spPr>
        <a:xfrm>
          <a:off x="0" y="2693127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854BA-02FF-B945-9B07-1BC60C9F404B}">
      <dsp:nvSpPr>
        <dsp:cNvPr id="0" name=""/>
        <dsp:cNvSpPr/>
      </dsp:nvSpPr>
      <dsp:spPr>
        <a:xfrm>
          <a:off x="153996" y="2807670"/>
          <a:ext cx="279993" cy="2799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813D-606B-9842-B25A-DB7D38E44732}">
      <dsp:nvSpPr>
        <dsp:cNvPr id="0" name=""/>
        <dsp:cNvSpPr/>
      </dsp:nvSpPr>
      <dsp:spPr>
        <a:xfrm>
          <a:off x="587986" y="2693127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Demonstration</a:t>
          </a:r>
        </a:p>
      </dsp:txBody>
      <dsp:txXfrm>
        <a:off x="587986" y="2693127"/>
        <a:ext cx="4743283" cy="541393"/>
      </dsp:txXfrm>
    </dsp:sp>
    <dsp:sp modelId="{8990D34B-F197-4173-98A1-BB640BC8E1C1}">
      <dsp:nvSpPr>
        <dsp:cNvPr id="0" name=""/>
        <dsp:cNvSpPr/>
      </dsp:nvSpPr>
      <dsp:spPr>
        <a:xfrm>
          <a:off x="0" y="3365768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671E3-41AF-4DE2-89A2-FECE7EECB515}">
      <dsp:nvSpPr>
        <dsp:cNvPr id="0" name=""/>
        <dsp:cNvSpPr/>
      </dsp:nvSpPr>
      <dsp:spPr>
        <a:xfrm>
          <a:off x="153996" y="3480311"/>
          <a:ext cx="279993" cy="2799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757BC-163B-494D-8464-8DE3D7D57D37}">
      <dsp:nvSpPr>
        <dsp:cNvPr id="0" name=""/>
        <dsp:cNvSpPr/>
      </dsp:nvSpPr>
      <dsp:spPr>
        <a:xfrm>
          <a:off x="587986" y="3365768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 and Limitations</a:t>
          </a:r>
        </a:p>
      </dsp:txBody>
      <dsp:txXfrm>
        <a:off x="587986" y="3365768"/>
        <a:ext cx="4743283" cy="541393"/>
      </dsp:txXfrm>
    </dsp:sp>
    <dsp:sp modelId="{0C7F5892-3809-4604-8E34-0B78D0AC2851}">
      <dsp:nvSpPr>
        <dsp:cNvPr id="0" name=""/>
        <dsp:cNvSpPr/>
      </dsp:nvSpPr>
      <dsp:spPr>
        <a:xfrm>
          <a:off x="0" y="4038408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2DBD6-4BDF-47B3-85FE-A5807C16478A}">
      <dsp:nvSpPr>
        <dsp:cNvPr id="0" name=""/>
        <dsp:cNvSpPr/>
      </dsp:nvSpPr>
      <dsp:spPr>
        <a:xfrm>
          <a:off x="153996" y="4152951"/>
          <a:ext cx="279993" cy="27999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D8F3-4DE0-47C3-B739-6F1ED6163788}">
      <dsp:nvSpPr>
        <dsp:cNvPr id="0" name=""/>
        <dsp:cNvSpPr/>
      </dsp:nvSpPr>
      <dsp:spPr>
        <a:xfrm>
          <a:off x="587986" y="4038408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 panose="02040604050505020304"/>
            </a:rPr>
            <a:t>Future Work</a:t>
          </a:r>
        </a:p>
      </dsp:txBody>
      <dsp:txXfrm>
        <a:off x="587986" y="4038408"/>
        <a:ext cx="4743283" cy="541393"/>
      </dsp:txXfrm>
    </dsp:sp>
    <dsp:sp modelId="{D8374351-B648-457C-A2C4-CFDF5A5F3B43}">
      <dsp:nvSpPr>
        <dsp:cNvPr id="0" name=""/>
        <dsp:cNvSpPr/>
      </dsp:nvSpPr>
      <dsp:spPr>
        <a:xfrm>
          <a:off x="0" y="4711049"/>
          <a:ext cx="5945448" cy="509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BC3FA-5E95-4B51-A3C2-9DD6886B124F}">
      <dsp:nvSpPr>
        <dsp:cNvPr id="0" name=""/>
        <dsp:cNvSpPr/>
      </dsp:nvSpPr>
      <dsp:spPr>
        <a:xfrm>
          <a:off x="153996" y="4825592"/>
          <a:ext cx="279993" cy="27999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2C70-F3C6-4F81-8423-C6043FB649FF}">
      <dsp:nvSpPr>
        <dsp:cNvPr id="0" name=""/>
        <dsp:cNvSpPr/>
      </dsp:nvSpPr>
      <dsp:spPr>
        <a:xfrm>
          <a:off x="587986" y="4711049"/>
          <a:ext cx="4743283" cy="54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97" tIns="57297" rIns="57297" bIns="572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Workload Distribution</a:t>
          </a:r>
        </a:p>
      </dsp:txBody>
      <dsp:txXfrm>
        <a:off x="587986" y="4711049"/>
        <a:ext cx="4743283" cy="541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4750-3B86-4B43-AAAD-EEF1E10415DD}">
      <dsp:nvSpPr>
        <dsp:cNvPr id="0" name=""/>
        <dsp:cNvSpPr/>
      </dsp:nvSpPr>
      <dsp:spPr>
        <a:xfrm>
          <a:off x="0" y="861008"/>
          <a:ext cx="859536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095" tIns="354076" rIns="667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1" kern="1200" dirty="0"/>
            <a:t>7 features</a:t>
          </a:r>
          <a:r>
            <a:rPr lang="en-US" sz="1700" kern="1200" dirty="0"/>
            <a:t>: name, park id, latitude, longitude, description, activities, weather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/>
            <a:t>467 samples </a:t>
          </a:r>
        </a:p>
      </dsp:txBody>
      <dsp:txXfrm>
        <a:off x="0" y="861008"/>
        <a:ext cx="8595360" cy="1231650"/>
      </dsp:txXfrm>
    </dsp:sp>
    <dsp:sp modelId="{16E1C4D2-5395-4242-9562-6778938F587F}">
      <dsp:nvSpPr>
        <dsp:cNvPr id="0" name=""/>
        <dsp:cNvSpPr/>
      </dsp:nvSpPr>
      <dsp:spPr>
        <a:xfrm>
          <a:off x="429768" y="610088"/>
          <a:ext cx="601675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National Parks Dataset:</a:t>
          </a:r>
          <a:endParaRPr lang="en-US" sz="1700" kern="1200"/>
        </a:p>
      </dsp:txBody>
      <dsp:txXfrm>
        <a:off x="454266" y="634586"/>
        <a:ext cx="5967756" cy="452844"/>
      </dsp:txXfrm>
    </dsp:sp>
    <dsp:sp modelId="{B894E9D8-6C71-C943-89A8-9639831F7D5B}">
      <dsp:nvSpPr>
        <dsp:cNvPr id="0" name=""/>
        <dsp:cNvSpPr/>
      </dsp:nvSpPr>
      <dsp:spPr>
        <a:xfrm>
          <a:off x="0" y="2750573"/>
          <a:ext cx="859536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095" tIns="354076" rIns="667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/>
            <a:t>18 features</a:t>
          </a:r>
          <a:r>
            <a:rPr lang="en-US" sz="1700" kern="1200"/>
            <a:t>: popular rating, difficulty rating, route type, </a:t>
          </a:r>
          <a:r>
            <a:rPr lang="en-US" sz="1700" kern="1200">
              <a:latin typeface="Century Schoolbook" panose="02040604050505020304"/>
            </a:rPr>
            <a:t>activities</a:t>
          </a:r>
          <a:r>
            <a:rPr lang="en-US" sz="1700" kern="120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/>
            <a:t>3,313 samples</a:t>
          </a:r>
        </a:p>
      </dsp:txBody>
      <dsp:txXfrm>
        <a:off x="0" y="2750573"/>
        <a:ext cx="8595360" cy="990675"/>
      </dsp:txXfrm>
    </dsp:sp>
    <dsp:sp modelId="{42F55063-B31D-3145-9BFC-0FB198914C1B}">
      <dsp:nvSpPr>
        <dsp:cNvPr id="0" name=""/>
        <dsp:cNvSpPr/>
      </dsp:nvSpPr>
      <dsp:spPr>
        <a:xfrm>
          <a:off x="429768" y="2184458"/>
          <a:ext cx="6616862" cy="817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All Trails Dataset: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(</a:t>
          </a:r>
          <a:r>
            <a:rPr lang="en-US" sz="1700" kern="1200">
              <a:latin typeface="Century Schoolbook" panose="02040604050505020304"/>
            </a:rPr>
            <a:t>trails_data.</a:t>
          </a:r>
          <a:r>
            <a:rPr lang="en-US" sz="1700" kern="1200"/>
            <a:t>csv and AllTrails data – nationalpark.csv)</a:t>
          </a:r>
        </a:p>
      </dsp:txBody>
      <dsp:txXfrm>
        <a:off x="469652" y="2224342"/>
        <a:ext cx="6537094" cy="737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418E-2D4E-43A1-8965-7B06546624B2}">
      <dsp:nvSpPr>
        <dsp:cNvPr id="0" name=""/>
        <dsp:cNvSpPr/>
      </dsp:nvSpPr>
      <dsp:spPr>
        <a:xfrm>
          <a:off x="0" y="4310246"/>
          <a:ext cx="1541492" cy="942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31" tIns="135128" rIns="10963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</a:t>
          </a:r>
        </a:p>
      </dsp:txBody>
      <dsp:txXfrm>
        <a:off x="0" y="4310246"/>
        <a:ext cx="1541492" cy="942976"/>
      </dsp:txXfrm>
    </dsp:sp>
    <dsp:sp modelId="{DCAB4708-9DA3-4BA5-80AA-46C308A06792}">
      <dsp:nvSpPr>
        <dsp:cNvPr id="0" name=""/>
        <dsp:cNvSpPr/>
      </dsp:nvSpPr>
      <dsp:spPr>
        <a:xfrm>
          <a:off x="1541492" y="4310246"/>
          <a:ext cx="4624478" cy="942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06" tIns="228600" rIns="9380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 the recommended national parks/trails</a:t>
          </a:r>
        </a:p>
      </dsp:txBody>
      <dsp:txXfrm>
        <a:off x="1541492" y="4310246"/>
        <a:ext cx="4624478" cy="942976"/>
      </dsp:txXfrm>
    </dsp:sp>
    <dsp:sp modelId="{6211B597-BE8F-47D1-BDA3-5F3CD5ADE832}">
      <dsp:nvSpPr>
        <dsp:cNvPr id="0" name=""/>
        <dsp:cNvSpPr/>
      </dsp:nvSpPr>
      <dsp:spPr>
        <a:xfrm rot="10800000">
          <a:off x="0" y="2874092"/>
          <a:ext cx="154149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397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31" tIns="135128" rIns="10963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Answer the Questions</a:t>
          </a:r>
        </a:p>
      </dsp:txBody>
      <dsp:txXfrm rot="-10800000">
        <a:off x="0" y="2874092"/>
        <a:ext cx="1541492" cy="942693"/>
      </dsp:txXfrm>
    </dsp:sp>
    <dsp:sp modelId="{B6C83FEF-A48D-4ED3-AC93-504A75070EFC}">
      <dsp:nvSpPr>
        <dsp:cNvPr id="0" name=""/>
        <dsp:cNvSpPr/>
      </dsp:nvSpPr>
      <dsp:spPr>
        <a:xfrm>
          <a:off x="1541492" y="2874092"/>
          <a:ext cx="4624478" cy="942693"/>
        </a:xfrm>
        <a:prstGeom prst="rect">
          <a:avLst/>
        </a:prstGeom>
        <a:solidFill>
          <a:schemeClr val="accent2">
            <a:tint val="40000"/>
            <a:alpha val="90000"/>
            <a:hueOff val="-585803"/>
            <a:satOff val="-2208"/>
            <a:lumOff val="24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85803"/>
              <a:satOff val="-2208"/>
              <a:lumOff val="2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06" tIns="228600" rIns="9380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will answer questions based on their preferences</a:t>
          </a:r>
        </a:p>
      </dsp:txBody>
      <dsp:txXfrm>
        <a:off x="1541492" y="2874092"/>
        <a:ext cx="4624478" cy="942693"/>
      </dsp:txXfrm>
    </dsp:sp>
    <dsp:sp modelId="{9A6BEA7C-097A-4D33-8D12-E84B90F544F1}">
      <dsp:nvSpPr>
        <dsp:cNvPr id="0" name=""/>
        <dsp:cNvSpPr/>
      </dsp:nvSpPr>
      <dsp:spPr>
        <a:xfrm rot="10800000">
          <a:off x="0" y="1437939"/>
          <a:ext cx="154149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397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31" tIns="135128" rIns="10963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 rot="-10800000">
        <a:off x="0" y="1437939"/>
        <a:ext cx="1541492" cy="942693"/>
      </dsp:txXfrm>
    </dsp:sp>
    <dsp:sp modelId="{DECC75A8-0A87-46FA-ABCE-26EFA2D50E8F}">
      <dsp:nvSpPr>
        <dsp:cNvPr id="0" name=""/>
        <dsp:cNvSpPr/>
      </dsp:nvSpPr>
      <dsp:spPr>
        <a:xfrm>
          <a:off x="1541492" y="1437939"/>
          <a:ext cx="4624478" cy="942693"/>
        </a:xfrm>
        <a:prstGeom prst="rect">
          <a:avLst/>
        </a:prstGeom>
        <a:solidFill>
          <a:schemeClr val="accent2">
            <a:tint val="40000"/>
            <a:alpha val="90000"/>
            <a:hueOff val="-1171607"/>
            <a:satOff val="-4416"/>
            <a:lumOff val="48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171607"/>
              <a:satOff val="-4416"/>
              <a:lumOff val="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06" tIns="228600" rIns="9380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Once downloaded, simply run the module User_Quiz.ipynb</a:t>
          </a:r>
        </a:p>
      </dsp:txBody>
      <dsp:txXfrm>
        <a:off x="1541492" y="1437939"/>
        <a:ext cx="4624478" cy="942693"/>
      </dsp:txXfrm>
    </dsp:sp>
    <dsp:sp modelId="{60023A86-68C1-47A2-A3B5-BBCF2BC90EC9}">
      <dsp:nvSpPr>
        <dsp:cNvPr id="0" name=""/>
        <dsp:cNvSpPr/>
      </dsp:nvSpPr>
      <dsp:spPr>
        <a:xfrm rot="10800000">
          <a:off x="0" y="1786"/>
          <a:ext cx="154149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397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31" tIns="135128" rIns="10963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Files</a:t>
          </a:r>
        </a:p>
      </dsp:txBody>
      <dsp:txXfrm rot="-10800000">
        <a:off x="0" y="1786"/>
        <a:ext cx="1541492" cy="942693"/>
      </dsp:txXfrm>
    </dsp:sp>
    <dsp:sp modelId="{2149589D-D98E-449D-80E6-BA5950FB195C}">
      <dsp:nvSpPr>
        <dsp:cNvPr id="0" name=""/>
        <dsp:cNvSpPr/>
      </dsp:nvSpPr>
      <dsp:spPr>
        <a:xfrm>
          <a:off x="1541492" y="1786"/>
          <a:ext cx="4624478" cy="942693"/>
        </a:xfrm>
        <a:prstGeom prst="rect">
          <a:avLst/>
        </a:prstGeom>
        <a:solidFill>
          <a:schemeClr val="accent2">
            <a:tint val="40000"/>
            <a:alpha val="90000"/>
            <a:hueOff val="-1757410"/>
            <a:satOff val="-6624"/>
            <a:lumOff val="72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757410"/>
              <a:satOff val="-6624"/>
              <a:lumOff val="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06" tIns="228600" rIns="9380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User_Quiz.ipynb, recs.py, nationalpark.csv, </a:t>
          </a:r>
          <a:r>
            <a:rPr lang="en-US" sz="1800" kern="1200">
              <a:latin typeface="Century Schoolbook" panose="02040604050505020304"/>
            </a:rPr>
            <a:t>trails_data.</a:t>
          </a:r>
          <a:r>
            <a:rPr lang="en-US" sz="1800" kern="1200"/>
            <a:t>csv, and AllTrails data – nationalpark.csv</a:t>
          </a:r>
        </a:p>
      </dsp:txBody>
      <dsp:txXfrm>
        <a:off x="1541492" y="1786"/>
        <a:ext cx="4624478" cy="94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82DAD-656A-504A-A61B-8AE135ADE44E}">
      <dsp:nvSpPr>
        <dsp:cNvPr id="0" name=""/>
        <dsp:cNvSpPr/>
      </dsp:nvSpPr>
      <dsp:spPr>
        <a:xfrm>
          <a:off x="6652" y="1216072"/>
          <a:ext cx="1827313" cy="16568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Gather data from Kaggle and DSCI 511 project</a:t>
          </a:r>
          <a:endParaRPr lang="en-US" sz="2000" kern="1200"/>
        </a:p>
      </dsp:txBody>
      <dsp:txXfrm>
        <a:off x="55181" y="1264601"/>
        <a:ext cx="1730255" cy="1559837"/>
      </dsp:txXfrm>
    </dsp:sp>
    <dsp:sp modelId="{299E642D-AED9-ED42-987B-15FEA923A2D6}">
      <dsp:nvSpPr>
        <dsp:cNvPr id="0" name=""/>
        <dsp:cNvSpPr/>
      </dsp:nvSpPr>
      <dsp:spPr>
        <a:xfrm>
          <a:off x="2016697" y="1817933"/>
          <a:ext cx="387390" cy="453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16697" y="1908568"/>
        <a:ext cx="271173" cy="271903"/>
      </dsp:txXfrm>
    </dsp:sp>
    <dsp:sp modelId="{F1A6A0C3-AB6E-CE4D-B530-3A3F94A0CE10}">
      <dsp:nvSpPr>
        <dsp:cNvPr id="0" name=""/>
        <dsp:cNvSpPr/>
      </dsp:nvSpPr>
      <dsp:spPr>
        <a:xfrm>
          <a:off x="2564891" y="1216072"/>
          <a:ext cx="1827313" cy="1656895"/>
        </a:xfrm>
        <a:prstGeom prst="roundRect">
          <a:avLst>
            <a:gd name="adj" fmla="val 10000"/>
          </a:avLst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Implement a quiz to prompt user’s preferences</a:t>
          </a:r>
          <a:endParaRPr lang="en-US" sz="2000" kern="1200"/>
        </a:p>
      </dsp:txBody>
      <dsp:txXfrm>
        <a:off x="2613420" y="1264601"/>
        <a:ext cx="1730255" cy="1559837"/>
      </dsp:txXfrm>
    </dsp:sp>
    <dsp:sp modelId="{5C0B8A05-8F0E-AA47-9737-0BDEC1CDC518}">
      <dsp:nvSpPr>
        <dsp:cNvPr id="0" name=""/>
        <dsp:cNvSpPr/>
      </dsp:nvSpPr>
      <dsp:spPr>
        <a:xfrm>
          <a:off x="4574936" y="1817933"/>
          <a:ext cx="387390" cy="453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93725"/>
            <a:satOff val="21144"/>
            <a:lumOff val="-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574936" y="1908568"/>
        <a:ext cx="271173" cy="271903"/>
      </dsp:txXfrm>
    </dsp:sp>
    <dsp:sp modelId="{8206EE70-02C2-0E46-8F09-C827B940B2C4}">
      <dsp:nvSpPr>
        <dsp:cNvPr id="0" name=""/>
        <dsp:cNvSpPr/>
      </dsp:nvSpPr>
      <dsp:spPr>
        <a:xfrm>
          <a:off x="5123130" y="1216072"/>
          <a:ext cx="2185960" cy="1656895"/>
        </a:xfrm>
        <a:prstGeom prst="roundRect">
          <a:avLst>
            <a:gd name="adj" fmla="val 10000"/>
          </a:avLst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Vectorize dataset to obtain TF-IDF matrices</a:t>
          </a:r>
          <a:endParaRPr lang="en-US" sz="2000" kern="1200"/>
        </a:p>
      </dsp:txBody>
      <dsp:txXfrm>
        <a:off x="5171659" y="1264601"/>
        <a:ext cx="2088902" cy="1559837"/>
      </dsp:txXfrm>
    </dsp:sp>
    <dsp:sp modelId="{14C66B06-9F3A-4A47-B195-4F7F3AC1A852}">
      <dsp:nvSpPr>
        <dsp:cNvPr id="0" name=""/>
        <dsp:cNvSpPr/>
      </dsp:nvSpPr>
      <dsp:spPr>
        <a:xfrm>
          <a:off x="7491822" y="1817933"/>
          <a:ext cx="387390" cy="453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91822" y="1908568"/>
        <a:ext cx="271173" cy="271903"/>
      </dsp:txXfrm>
    </dsp:sp>
    <dsp:sp modelId="{96E43E60-4A78-0B46-9C24-EC08134B299A}">
      <dsp:nvSpPr>
        <dsp:cNvPr id="0" name=""/>
        <dsp:cNvSpPr/>
      </dsp:nvSpPr>
      <dsp:spPr>
        <a:xfrm>
          <a:off x="8040016" y="1216072"/>
          <a:ext cx="2565219" cy="1656895"/>
        </a:xfrm>
        <a:prstGeom prst="roundRect">
          <a:avLst>
            <a:gd name="adj" fmla="val 10000"/>
          </a:avLst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Generate recommendations</a:t>
          </a:r>
          <a:endParaRPr lang="en-US" sz="2000" kern="1200"/>
        </a:p>
      </dsp:txBody>
      <dsp:txXfrm>
        <a:off x="8088545" y="1264601"/>
        <a:ext cx="2468161" cy="1559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6D4F5-B8D4-4028-9818-B35F6098819C}">
      <dsp:nvSpPr>
        <dsp:cNvPr id="0" name=""/>
        <dsp:cNvSpPr/>
      </dsp:nvSpPr>
      <dsp:spPr>
        <a:xfrm>
          <a:off x="0" y="245396"/>
          <a:ext cx="599013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7076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Development of recommendation algorithm based on the </a:t>
          </a:r>
          <a:r>
            <a:rPr lang="en-US" sz="2000" kern="1200" dirty="0" err="1">
              <a:latin typeface="Century Schoolbook" panose="02040604050505020304"/>
            </a:rPr>
            <a:t>NationalParks.csv</a:t>
          </a:r>
          <a:r>
            <a:rPr lang="en-US" sz="2000" kern="1200" dirty="0">
              <a:latin typeface="Century Schoolbook" panose="02040604050505020304"/>
            </a:rPr>
            <a:t> dataset</a:t>
          </a:r>
          <a:endParaRPr lang="en-US" sz="2000" kern="1200" dirty="0"/>
        </a:p>
      </dsp:txBody>
      <dsp:txXfrm>
        <a:off x="0" y="245396"/>
        <a:ext cx="5990135" cy="1248975"/>
      </dsp:txXfrm>
    </dsp:sp>
    <dsp:sp modelId="{E9892991-5A6A-4BAC-A292-1DC9CED7C2CC}">
      <dsp:nvSpPr>
        <dsp:cNvPr id="0" name=""/>
        <dsp:cNvSpPr/>
      </dsp:nvSpPr>
      <dsp:spPr>
        <a:xfrm>
          <a:off x="299506" y="53516"/>
          <a:ext cx="419309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Xi Chen</a:t>
          </a:r>
          <a:endParaRPr lang="en-US" sz="2200" kern="1200"/>
        </a:p>
      </dsp:txBody>
      <dsp:txXfrm>
        <a:off x="318240" y="72250"/>
        <a:ext cx="4155627" cy="346292"/>
      </dsp:txXfrm>
    </dsp:sp>
    <dsp:sp modelId="{52307752-BEBF-42A6-B4D0-75DF9634B30B}">
      <dsp:nvSpPr>
        <dsp:cNvPr id="0" name=""/>
        <dsp:cNvSpPr/>
      </dsp:nvSpPr>
      <dsp:spPr>
        <a:xfrm>
          <a:off x="0" y="1756452"/>
          <a:ext cx="599013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70764" rIns="46490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Started rough draft of recommendation system based on filtering through user input</a:t>
          </a:r>
          <a:endParaRPr lang="en-US" sz="2000" kern="1200" dirty="0"/>
        </a:p>
      </dsp:txBody>
      <dsp:txXfrm>
        <a:off x="0" y="1756452"/>
        <a:ext cx="5990135" cy="1248975"/>
      </dsp:txXfrm>
    </dsp:sp>
    <dsp:sp modelId="{E5CBAC82-8E48-4BDE-B7C6-9629F2E72D3C}">
      <dsp:nvSpPr>
        <dsp:cNvPr id="0" name=""/>
        <dsp:cNvSpPr/>
      </dsp:nvSpPr>
      <dsp:spPr>
        <a:xfrm>
          <a:off x="299506" y="1564572"/>
          <a:ext cx="419309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Tuan Huynh</a:t>
          </a:r>
          <a:endParaRPr lang="en-US" sz="2200" kern="1200"/>
        </a:p>
      </dsp:txBody>
      <dsp:txXfrm>
        <a:off x="318240" y="1583306"/>
        <a:ext cx="4155627" cy="346292"/>
      </dsp:txXfrm>
    </dsp:sp>
    <dsp:sp modelId="{B89FB8BE-64D6-4575-820B-1E866CA16E81}">
      <dsp:nvSpPr>
        <dsp:cNvPr id="0" name=""/>
        <dsp:cNvSpPr/>
      </dsp:nvSpPr>
      <dsp:spPr>
        <a:xfrm>
          <a:off x="0" y="3267507"/>
          <a:ext cx="5990135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7076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Developed questions to prompt the users</a:t>
          </a:r>
        </a:p>
      </dsp:txBody>
      <dsp:txXfrm>
        <a:off x="0" y="3267507"/>
        <a:ext cx="5990135" cy="696150"/>
      </dsp:txXfrm>
    </dsp:sp>
    <dsp:sp modelId="{B548538B-C2D2-4251-A2BA-2F2F996C6344}">
      <dsp:nvSpPr>
        <dsp:cNvPr id="0" name=""/>
        <dsp:cNvSpPr/>
      </dsp:nvSpPr>
      <dsp:spPr>
        <a:xfrm>
          <a:off x="299506" y="3075627"/>
          <a:ext cx="419309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Tien Nguyen</a:t>
          </a:r>
          <a:endParaRPr lang="en-US" sz="2200" kern="1200"/>
        </a:p>
      </dsp:txBody>
      <dsp:txXfrm>
        <a:off x="318240" y="3094361"/>
        <a:ext cx="4155627" cy="346292"/>
      </dsp:txXfrm>
    </dsp:sp>
    <dsp:sp modelId="{B7666001-8C7C-432E-BC2C-671D67D6DFA3}">
      <dsp:nvSpPr>
        <dsp:cNvPr id="0" name=""/>
        <dsp:cNvSpPr/>
      </dsp:nvSpPr>
      <dsp:spPr>
        <a:xfrm>
          <a:off x="0" y="4225737"/>
          <a:ext cx="5990135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70764" rIns="46490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Development of recommendation algorithm based on </a:t>
          </a:r>
          <a:r>
            <a:rPr lang="en-US" sz="2000" kern="1200" dirty="0" err="1">
              <a:latin typeface="Century Schoolbook" panose="02040604050505020304"/>
            </a:rPr>
            <a:t>AllTrails.csv</a:t>
          </a:r>
          <a:r>
            <a:rPr lang="en-US" sz="2000" kern="1200" dirty="0">
              <a:latin typeface="Century Schoolbook" panose="02040604050505020304"/>
            </a:rPr>
            <a:t> dataset</a:t>
          </a:r>
        </a:p>
      </dsp:txBody>
      <dsp:txXfrm>
        <a:off x="0" y="4225737"/>
        <a:ext cx="5990135" cy="982800"/>
      </dsp:txXfrm>
    </dsp:sp>
    <dsp:sp modelId="{479C87F9-52DE-4A2C-AD3D-D57B46E9EA6C}">
      <dsp:nvSpPr>
        <dsp:cNvPr id="0" name=""/>
        <dsp:cNvSpPr/>
      </dsp:nvSpPr>
      <dsp:spPr>
        <a:xfrm>
          <a:off x="299506" y="4033857"/>
          <a:ext cx="419309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Stephen Yi</a:t>
          </a:r>
        </a:p>
      </dsp:txBody>
      <dsp:txXfrm>
        <a:off x="318240" y="4052591"/>
        <a:ext cx="415562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15AD-1C6A-44EA-AB55-89D6D9F559DE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DDB88-C073-4FFE-B75C-16DF78F8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A62100-8FB2-4B41-BCE0-186904CF342A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29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6D7-3BC0-4A6A-887D-D9FC69BFCED6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9790-3059-413E-A94A-FE781F6B7BD4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A2FF-78C0-49B4-A1C6-458F10F1591A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0CCF-A349-4281-B6AD-8380F9A060AA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5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788-ED98-4B7C-82E8-2E99C4B9F1E3}" type="datetime1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628-237D-4AC2-A5BE-0A6C9F9C304C}" type="datetime1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C3F8-2CE8-4286-849F-60DB29F50B4E}" type="datetime1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1DA3-6C9F-4126-ACE2-F5D014E0A7EA}" type="datetime1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0801-7B78-48C2-ABA4-2BB47EDA4C4F}" type="datetime1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8ED-2BF6-4E8B-9DE3-4EB5272D51F4}" type="datetime1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F682AB-5560-4C94-984B-EF67EA9D8903}" type="datetime1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49" y="4564674"/>
            <a:ext cx="4374284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National Park &amp; Trail Recommender Model</a:t>
            </a:r>
          </a:p>
        </p:txBody>
      </p:sp>
      <p:pic>
        <p:nvPicPr>
          <p:cNvPr id="1026" name="Picture 2" descr="10 Best National Parks in the USA You Should Visit | Travel + Leisure">
            <a:extLst>
              <a:ext uri="{FF2B5EF4-FFF2-40B4-BE49-F238E27FC236}">
                <a16:creationId xmlns:a16="http://schemas.microsoft.com/office/drawing/2014/main" id="{A4595717-632A-43E3-BF3B-DA50C8B41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6" b="14947"/>
          <a:stretch/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985" y="4610788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r>
              <a:rPr lang="en-US" sz="1600"/>
              <a:t>DSCI 521 Term Project</a:t>
            </a:r>
          </a:p>
          <a:p>
            <a:pPr indent="-182880"/>
            <a:r>
              <a:rPr lang="en-US" sz="1600"/>
              <a:t>Xi Chen, Tien Nguyen, Tuan Huynh, Stephen Yi</a:t>
            </a:r>
          </a:p>
          <a:p>
            <a:pPr indent="-182880"/>
            <a:r>
              <a:rPr lang="en-US" sz="1600"/>
              <a:t>June 6,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Challenges and Limitations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en-US" sz="2000"/>
              <a:t>1. TF-IDF usage on some metrics:</a:t>
            </a:r>
          </a:p>
          <a:p>
            <a:pPr lvl="2"/>
            <a:r>
              <a:rPr lang="en-US" sz="1800"/>
              <a:t>TF-IDF Matrix was used on activities, where each document was a short list of words, instead of sentences</a:t>
            </a:r>
          </a:p>
          <a:p>
            <a:pPr lvl="2"/>
            <a:r>
              <a:rPr lang="en-US" sz="1800"/>
              <a:t>Every word was significant</a:t>
            </a:r>
          </a:p>
          <a:p>
            <a:pPr lvl="2"/>
            <a:r>
              <a:rPr lang="en-US" sz="1800"/>
              <a:t>Skewed output of the matrix, with trails/parks with fewer activities overall getting higher scores</a:t>
            </a:r>
          </a:p>
          <a:p>
            <a:pPr marL="274320" lvl="1" indent="0">
              <a:buNone/>
            </a:pPr>
            <a:r>
              <a:rPr lang="en-US" sz="2000"/>
              <a:t>2. AllTrails Dataset for popularity and difficulty</a:t>
            </a:r>
            <a:endParaRPr lang="en-US"/>
          </a:p>
          <a:p>
            <a:pPr lvl="2"/>
            <a:r>
              <a:rPr lang="en-US" sz="1800">
                <a:ea typeface="+mn-lt"/>
                <a:cs typeface="+mn-lt"/>
              </a:rPr>
              <a:t>Popularity was just a number, no rating out of 10 or other explanation from Kaggle</a:t>
            </a:r>
            <a:endParaRPr lang="en-US" sz="1800" dirty="0">
              <a:ea typeface="+mn-lt"/>
              <a:cs typeface="+mn-lt"/>
            </a:endParaRPr>
          </a:p>
          <a:p>
            <a:pPr lvl="2"/>
            <a:r>
              <a:rPr lang="en-US" sz="1800">
                <a:ea typeface="+mn-lt"/>
                <a:cs typeface="+mn-lt"/>
              </a:rPr>
              <a:t>Difficulty was range from 0-7, once again no explanations</a:t>
            </a:r>
          </a:p>
          <a:p>
            <a:pPr lvl="2"/>
            <a:r>
              <a:rPr lang="en-US" sz="1800"/>
              <a:t>Used ranges to group popularity and difficulty by percentile for our prompt function</a:t>
            </a:r>
          </a:p>
          <a:p>
            <a:pPr marL="274320" lvl="1" indent="0">
              <a:buNone/>
            </a:pPr>
            <a:endParaRPr lang="en-US" sz="2000"/>
          </a:p>
          <a:p>
            <a:pPr lvl="2"/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and Limitations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>
                <a:ea typeface="+mn-lt"/>
                <a:cs typeface="+mn-lt"/>
              </a:rPr>
              <a:t>3. How to weigh rank choice </a:t>
            </a:r>
          </a:p>
          <a:p>
            <a:pPr lvl="1">
              <a:lnSpc>
                <a:spcPct val="90000"/>
              </a:lnSpc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Want to provide user option to rank responses</a:t>
            </a:r>
          </a:p>
          <a:p>
            <a:pPr lvl="1">
              <a:lnSpc>
                <a:spcPct val="90000"/>
              </a:lnSpc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Decided on weighting of (1-(i/n))</a:t>
            </a:r>
          </a:p>
          <a:p>
            <a:pPr lvl="2">
              <a:lnSpc>
                <a:spcPct val="90000"/>
              </a:lnSpc>
              <a:buFont typeface="Wingdings 2" pitchFamily="34" charset="0"/>
              <a:buChar char=""/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>
                <a:ea typeface="+mn-lt"/>
                <a:cs typeface="+mn-lt"/>
              </a:rPr>
              <a:t>4. Limiting user's response options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</a:rPr>
              <a:t>Some options not present in all parks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</a:rPr>
              <a:t>May not provide as good a recommendation</a:t>
            </a:r>
          </a:p>
          <a:p>
            <a:pPr lvl="2"/>
            <a:endParaRPr lang="en-US" sz="20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/>
              <a:t>Future Work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909482"/>
            <a:ext cx="5452109" cy="427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Generate more information or pictures for each park/trail</a:t>
            </a:r>
          </a:p>
          <a:p>
            <a:pPr lvl="1"/>
            <a:r>
              <a:rPr lang="en-US" sz="2200"/>
              <a:t>Biodiversity</a:t>
            </a:r>
          </a:p>
          <a:p>
            <a:r>
              <a:rPr lang="en-US" sz="2400"/>
              <a:t>Visualize locations of parks/trails on a map</a:t>
            </a:r>
          </a:p>
        </p:txBody>
      </p:sp>
      <p:pic>
        <p:nvPicPr>
          <p:cNvPr id="1026" name="Picture 2" descr="Your Printable U.S. National Parks Map with All 63 Parks (2021)">
            <a:extLst>
              <a:ext uri="{FF2B5EF4-FFF2-40B4-BE49-F238E27FC236}">
                <a16:creationId xmlns:a16="http://schemas.microsoft.com/office/drawing/2014/main" id="{6FEE1831-F13C-B94D-A56A-ECF5AAFFC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6" r="3260"/>
          <a:stretch/>
        </p:blipFill>
        <p:spPr bwMode="auto">
          <a:xfrm>
            <a:off x="5217220" y="3548172"/>
            <a:ext cx="3865229" cy="27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5B7C22-77A7-BD43-B1DC-0C1AB770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48" y="854745"/>
            <a:ext cx="1721728" cy="129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l Sherman covered in snow in Sequoia National Park.">
            <a:extLst>
              <a:ext uri="{FF2B5EF4-FFF2-40B4-BE49-F238E27FC236}">
                <a16:creationId xmlns:a16="http://schemas.microsoft.com/office/drawing/2014/main" id="{E29C6CC1-D352-0E45-86A2-6CE9CCB1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449" y="409507"/>
            <a:ext cx="1872063" cy="30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A736B-8C8F-4544-83B4-E95A6458241B}"/>
              </a:ext>
            </a:extLst>
          </p:cNvPr>
          <p:cNvSpPr txBox="1"/>
          <p:nvPr/>
        </p:nvSpPr>
        <p:spPr>
          <a:xfrm>
            <a:off x="8537040" y="6550481"/>
            <a:ext cx="2582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https://trekkn.co/printable-us-national-parks-map/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6CA17-E164-D748-8922-923BC97D1582}"/>
              </a:ext>
            </a:extLst>
          </p:cNvPr>
          <p:cNvSpPr/>
          <p:nvPr/>
        </p:nvSpPr>
        <p:spPr>
          <a:xfrm>
            <a:off x="5954596" y="6406574"/>
            <a:ext cx="53265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www.goodhousekeeping.com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/life/travel/g4213/50-stunning-animals-from-our-national-parks/?slide=49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B17EC-A2E9-E34A-AE07-E00680126CA5}"/>
              </a:ext>
            </a:extLst>
          </p:cNvPr>
          <p:cNvSpPr txBox="1"/>
          <p:nvPr/>
        </p:nvSpPr>
        <p:spPr>
          <a:xfrm>
            <a:off x="6290455" y="2183616"/>
            <a:ext cx="265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Steller’s Jay at Mount Rainier NP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0AA9A-96BA-8A42-AE59-4F2C9131D79B}"/>
              </a:ext>
            </a:extLst>
          </p:cNvPr>
          <p:cNvSpPr txBox="1"/>
          <p:nvPr/>
        </p:nvSpPr>
        <p:spPr>
          <a:xfrm>
            <a:off x="8925717" y="3617951"/>
            <a:ext cx="265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Sherman – World’s largest tree, at Sequoia NP</a:t>
            </a:r>
          </a:p>
        </p:txBody>
      </p:sp>
    </p:spTree>
    <p:extLst>
      <p:ext uri="{BB962C8B-B14F-4D97-AF65-F5344CB8AC3E}">
        <p14:creationId xmlns:p14="http://schemas.microsoft.com/office/powerpoint/2010/main" val="269543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Workload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8EEB7A2-1B42-45FA-99A0-1142EA72C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5157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50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EBF63A-89C7-430A-9916-546C00427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EBB64FF-C41D-4FA7-8612-D0CF82C6C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F353-D45F-443C-AD45-CEC0F979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64C0C-E934-4BB1-AE6B-049E8AB6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72AEB7-938A-42EF-AADF-B08ACF9F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927716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F44C-78FE-4970-ADE9-F114CCC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3A9D3-F99C-48F2-9AE3-0C0ECC24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57940-EA16-45B6-B81A-2FD7F694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/>
              <a:t>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001B93-72AD-47B7-AD85-921FFCF2B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This project creates a recommender system which suggests relevant national parks/trails to the users based on their preferences</a:t>
            </a:r>
          </a:p>
          <a:p>
            <a:r>
              <a:rPr lang="en-US" sz="2400"/>
              <a:t>The datasets used were from a DSCI 511 project and Kaggle, which contain information about over 400 US national parks/trails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43DF77-57A1-4E3C-8D79-51E0B8583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/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027B2-CC5B-4B1B-9744-8E419C5BFB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/>
              <a:t>The recommender system should be helpful for anyone looking to visit the national parks and spend time in the vicinity of nature for recreation</a:t>
            </a:r>
          </a:p>
          <a:p>
            <a:pPr algn="l"/>
            <a:r>
              <a:rPr lang="en-US" sz="2400"/>
              <a:t>It will help them search for the place to visit depending on their interests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A3938-5A11-4FF2-B335-55CF7AD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C0B1BF-EE8C-404D-9838-A4EAFBC5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477EDB31-F6F7-4B2E-B2C3-01A3B77F4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21929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5AF08-A265-4603-9AE2-7CBF4EF8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C1C5-656C-4BDC-BA0A-9680DEB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B103F-84AA-41A4-AC13-A9BD904D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14" b="60378"/>
          <a:stretch/>
        </p:blipFill>
        <p:spPr>
          <a:xfrm>
            <a:off x="732334" y="2178219"/>
            <a:ext cx="5486400" cy="1616541"/>
          </a:xfrm>
          <a:prstGeom prst="rect">
            <a:avLst/>
          </a:prstGeom>
        </p:spPr>
      </p:pic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DBA444-F524-0B47-B54E-30F42C9595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5" r="2688"/>
          <a:stretch/>
        </p:blipFill>
        <p:spPr>
          <a:xfrm>
            <a:off x="732334" y="4005719"/>
            <a:ext cx="9962911" cy="21664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6A6DE26-0118-0845-A309-F629E2AF799E}"/>
              </a:ext>
            </a:extLst>
          </p:cNvPr>
          <p:cNvSpPr txBox="1">
            <a:spLocks/>
          </p:cNvSpPr>
          <p:nvPr/>
        </p:nvSpPr>
        <p:spPr>
          <a:xfrm>
            <a:off x="732334" y="1268846"/>
            <a:ext cx="5774391" cy="879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National Parks Dataset: </a:t>
            </a:r>
            <a:r>
              <a:rPr lang="en-US" sz="1800" i="1" dirty="0"/>
              <a:t>7 features</a:t>
            </a:r>
            <a:r>
              <a:rPr lang="en-US" sz="1800" dirty="0"/>
              <a:t> and </a:t>
            </a:r>
            <a:r>
              <a:rPr lang="en-US" sz="1800" i="1" dirty="0"/>
              <a:t>467 samples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F2E49-11BB-384F-A0DF-D67C729E6C57}"/>
              </a:ext>
            </a:extLst>
          </p:cNvPr>
          <p:cNvSpPr/>
          <p:nvPr/>
        </p:nvSpPr>
        <p:spPr>
          <a:xfrm>
            <a:off x="732334" y="459950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Sample Dataset </a:t>
            </a:r>
          </a:p>
        </p:txBody>
      </p:sp>
    </p:spTree>
    <p:extLst>
      <p:ext uri="{BB962C8B-B14F-4D97-AF65-F5344CB8AC3E}">
        <p14:creationId xmlns:p14="http://schemas.microsoft.com/office/powerpoint/2010/main" val="4993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C1C5-656C-4BDC-BA0A-9680DEB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80B7D913-929C-DB4A-903A-380E26597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4" y="2320375"/>
            <a:ext cx="8909503" cy="266018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94D67D-B6C9-9F41-B1D1-A5B15F4C727E}"/>
              </a:ext>
            </a:extLst>
          </p:cNvPr>
          <p:cNvSpPr txBox="1">
            <a:spLocks/>
          </p:cNvSpPr>
          <p:nvPr/>
        </p:nvSpPr>
        <p:spPr>
          <a:xfrm>
            <a:off x="1009144" y="1449267"/>
            <a:ext cx="5774391" cy="879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All Trails Dataset: </a:t>
            </a:r>
            <a:r>
              <a:rPr lang="en-US" sz="1800" i="1" dirty="0"/>
              <a:t>18 features</a:t>
            </a:r>
            <a:r>
              <a:rPr lang="en-US" sz="1800" dirty="0"/>
              <a:t> and </a:t>
            </a:r>
            <a:r>
              <a:rPr lang="en-US" sz="1800" i="1" dirty="0"/>
              <a:t>3,313 samples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4EC4C-9278-A145-AC07-E13BC289C2D7}"/>
              </a:ext>
            </a:extLst>
          </p:cNvPr>
          <p:cNvSpPr/>
          <p:nvPr/>
        </p:nvSpPr>
        <p:spPr>
          <a:xfrm>
            <a:off x="1009144" y="640371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Sample Dataset </a:t>
            </a:r>
          </a:p>
        </p:txBody>
      </p:sp>
    </p:spTree>
    <p:extLst>
      <p:ext uri="{BB962C8B-B14F-4D97-AF65-F5344CB8AC3E}">
        <p14:creationId xmlns:p14="http://schemas.microsoft.com/office/powerpoint/2010/main" val="10549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E75A1-A644-4635-AB15-6B242117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6382-CC42-4E91-A7C8-C11FF650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273EA8-0D62-4F11-8EBC-A2F7F18B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40885"/>
              </p:ext>
            </p:extLst>
          </p:nvPr>
        </p:nvGraphicFramePr>
        <p:xfrm>
          <a:off x="804672" y="804671"/>
          <a:ext cx="6165971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30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2337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Development</a:t>
            </a:r>
            <a:br>
              <a:rPr lang="en-US" dirty="0"/>
            </a:br>
            <a:r>
              <a:rPr lang="en-US" b="1" err="1"/>
              <a:t>User_Quiz.ipynb</a:t>
            </a:r>
            <a:r>
              <a:rPr lang="en-US" b="1"/>
              <a:t> and recs.py</a:t>
            </a:r>
            <a:endParaRPr lang="en-US" b="1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853C71C-EE3C-44D8-8587-9A4D9D5C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FB47B4-97F7-8C4A-B7ED-9B67329AA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46248"/>
              </p:ext>
            </p:extLst>
          </p:nvPr>
        </p:nvGraphicFramePr>
        <p:xfrm>
          <a:off x="569076" y="2409560"/>
          <a:ext cx="10611888" cy="4089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ataset Icons - Download Free Vector Icons | Noun Project">
            <a:extLst>
              <a:ext uri="{FF2B5EF4-FFF2-40B4-BE49-F238E27FC236}">
                <a16:creationId xmlns:a16="http://schemas.microsoft.com/office/drawing/2014/main" id="{76B1F70B-7EBB-EC4F-9025-F8C81A065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62" y="2451169"/>
            <a:ext cx="1220493" cy="12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ple Choice Questions Icon , Png Download - Quiz Icon, Transparent Png  , Transparent Png Image - PNGitem">
            <a:extLst>
              <a:ext uri="{FF2B5EF4-FFF2-40B4-BE49-F238E27FC236}">
                <a16:creationId xmlns:a16="http://schemas.microsoft.com/office/drawing/2014/main" id="{E5E616B0-D4EE-A347-A196-56A76436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34" y="2485354"/>
            <a:ext cx="970685" cy="10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rix - Free signs icons">
            <a:extLst>
              <a:ext uri="{FF2B5EF4-FFF2-40B4-BE49-F238E27FC236}">
                <a16:creationId xmlns:a16="http://schemas.microsoft.com/office/drawing/2014/main" id="{88D4DB8B-81B6-0E4A-A604-AEA251A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0674" y="2451169"/>
            <a:ext cx="1078357" cy="10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ommend - icon by Adioma">
            <a:extLst>
              <a:ext uri="{FF2B5EF4-FFF2-40B4-BE49-F238E27FC236}">
                <a16:creationId xmlns:a16="http://schemas.microsoft.com/office/drawing/2014/main" id="{358A554B-97D6-AC43-8F7D-374A88A4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062" y="2485354"/>
            <a:ext cx="943646" cy="9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9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E57E7-0A2E-184A-8BF7-55B75632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640" y="0"/>
            <a:ext cx="666940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>
                <a:solidFill>
                  <a:srgbClr val="FFFFFF"/>
                </a:solidFill>
              </a:rPr>
              <a:t>Demonstration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850CCD2E-D9A1-42E8-91F8-26FF06A9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2AA2-2A25-154D-9E16-1C9290B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456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7A769387E0941BED982B47C84D722" ma:contentTypeVersion="4" ma:contentTypeDescription="Create a new document." ma:contentTypeScope="" ma:versionID="7a05d76fc726d5c26b1b16586e52bca2">
  <xsd:schema xmlns:xsd="http://www.w3.org/2001/XMLSchema" xmlns:xs="http://www.w3.org/2001/XMLSchema" xmlns:p="http://schemas.microsoft.com/office/2006/metadata/properties" xmlns:ns2="66e15654-c0d6-4901-9eef-80ad0de0811b" targetNamespace="http://schemas.microsoft.com/office/2006/metadata/properties" ma:root="true" ma:fieldsID="20f026075aabcf53a00d68d15d932afa" ns2:_="">
    <xsd:import namespace="66e15654-c0d6-4901-9eef-80ad0de081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15654-c0d6-4901-9eef-80ad0de08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D0D84-E023-497E-81D9-3F372CA68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E6595-D0D3-4E9F-99A7-316012269DF3}">
  <ds:schemaRefs>
    <ds:schemaRef ds:uri="66e15654-c0d6-4901-9eef-80ad0de081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2800C1-8CF8-45EF-A199-B2399ADC0DE0}">
  <ds:schemaRefs>
    <ds:schemaRef ds:uri="66e15654-c0d6-4901-9eef-80ad0de0811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National Park &amp; Trail Recommender Model</vt:lpstr>
      <vt:lpstr>Table of Contents</vt:lpstr>
      <vt:lpstr>Overview</vt:lpstr>
      <vt:lpstr>Datasets</vt:lpstr>
      <vt:lpstr>PowerPoint Presentation</vt:lpstr>
      <vt:lpstr>PowerPoint Presentation</vt:lpstr>
      <vt:lpstr>Usage</vt:lpstr>
      <vt:lpstr>Development User_Quiz.ipynb and recs.py</vt:lpstr>
      <vt:lpstr>Demonstration</vt:lpstr>
      <vt:lpstr>Challenges and Limitations </vt:lpstr>
      <vt:lpstr>Challenges and Limitations </vt:lpstr>
      <vt:lpstr>Future Work </vt:lpstr>
      <vt:lpstr>Workload Distribution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&amp; Trail Recommender Model</dc:title>
  <dc:creator>Tien Nguyen</dc:creator>
  <cp:lastModifiedBy>Tien Nguyen</cp:lastModifiedBy>
  <cp:revision>1</cp:revision>
  <dcterms:created xsi:type="dcterms:W3CDTF">2021-06-06T17:24:18Z</dcterms:created>
  <dcterms:modified xsi:type="dcterms:W3CDTF">2021-06-07T03:43:35Z</dcterms:modified>
</cp:coreProperties>
</file>