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8E2CE-2052-4576-A44A-E2859E8626F7}" v="182" dt="2021-03-15T03:26:2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Xi" userId="fac8cf66-862e-4404-91da-d4b765bc6a5d" providerId="ADAL" clId="{EC38E2CE-2052-4576-A44A-E2859E8626F7}"/>
    <pc:docChg chg="undo custSel addSld modSld">
      <pc:chgData name="Chen,Xi" userId="fac8cf66-862e-4404-91da-d4b765bc6a5d" providerId="ADAL" clId="{EC38E2CE-2052-4576-A44A-E2859E8626F7}" dt="2021-03-15T03:27:48.818" v="3630" actId="732"/>
      <pc:docMkLst>
        <pc:docMk/>
      </pc:docMkLst>
      <pc:sldChg chg="addSp delSp modSp mod setBg setClrOvrMap">
        <pc:chgData name="Chen,Xi" userId="fac8cf66-862e-4404-91da-d4b765bc6a5d" providerId="ADAL" clId="{EC38E2CE-2052-4576-A44A-E2859E8626F7}" dt="2021-03-15T01:32:26.609" v="635" actId="27636"/>
        <pc:sldMkLst>
          <pc:docMk/>
          <pc:sldMk cId="109857222" sldId="256"/>
        </pc:sldMkLst>
        <pc:spChg chg="mod">
          <ac:chgData name="Chen,Xi" userId="fac8cf66-862e-4404-91da-d4b765bc6a5d" providerId="ADAL" clId="{EC38E2CE-2052-4576-A44A-E2859E8626F7}" dt="2021-03-15T01:32:26.609" v="635" actId="276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en,Xi" userId="fac8cf66-862e-4404-91da-d4b765bc6a5d" providerId="ADAL" clId="{EC38E2CE-2052-4576-A44A-E2859E8626F7}" dt="2021-03-15T01:14:46.655" v="186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en,Xi" userId="fac8cf66-862e-4404-91da-d4b765bc6a5d" providerId="ADAL" clId="{EC38E2CE-2052-4576-A44A-E2859E8626F7}" dt="2021-03-15T01:12:14.852" v="165" actId="26606"/>
          <ac:spMkLst>
            <pc:docMk/>
            <pc:sldMk cId="109857222" sldId="256"/>
            <ac:spMk id="8" creationId="{78E1DCC1-CECF-49BB-97F0-2233B406D8E6}"/>
          </ac:spMkLst>
        </pc:spChg>
        <pc:spChg chg="add del">
          <ac:chgData name="Chen,Xi" userId="fac8cf66-862e-4404-91da-d4b765bc6a5d" providerId="ADAL" clId="{EC38E2CE-2052-4576-A44A-E2859E8626F7}" dt="2021-03-15T01:12:14.852" v="165" actId="26606"/>
          <ac:spMkLst>
            <pc:docMk/>
            <pc:sldMk cId="109857222" sldId="256"/>
            <ac:spMk id="10" creationId="{3C7ABF58-EC6B-4932-8671-4BAEBDDF5053}"/>
          </ac:spMkLst>
        </pc:spChg>
        <pc:spChg chg="add del">
          <ac:chgData name="Chen,Xi" userId="fac8cf66-862e-4404-91da-d4b765bc6a5d" providerId="ADAL" clId="{EC38E2CE-2052-4576-A44A-E2859E8626F7}" dt="2021-03-15T01:12:14.852" v="165" actId="26606"/>
          <ac:spMkLst>
            <pc:docMk/>
            <pc:sldMk cId="109857222" sldId="256"/>
            <ac:spMk id="12" creationId="{EB868EAF-CD67-49A7-8A32-BBC0EA412C4C}"/>
          </ac:spMkLst>
        </pc:spChg>
        <pc:spChg chg="add del">
          <ac:chgData name="Chen,Xi" userId="fac8cf66-862e-4404-91da-d4b765bc6a5d" providerId="ADAL" clId="{EC38E2CE-2052-4576-A44A-E2859E8626F7}" dt="2021-03-15T01:14:46.655" v="186" actId="26606"/>
          <ac:spMkLst>
            <pc:docMk/>
            <pc:sldMk cId="109857222" sldId="256"/>
            <ac:spMk id="14" creationId="{95F83622-9C51-462D-849C-7930BC3F9B09}"/>
          </ac:spMkLst>
        </pc:spChg>
        <pc:spChg chg="add del">
          <ac:chgData name="Chen,Xi" userId="fac8cf66-862e-4404-91da-d4b765bc6a5d" providerId="ADAL" clId="{EC38E2CE-2052-4576-A44A-E2859E8626F7}" dt="2021-03-15T01:14:46.655" v="186" actId="26606"/>
          <ac:spMkLst>
            <pc:docMk/>
            <pc:sldMk cId="109857222" sldId="256"/>
            <ac:spMk id="15" creationId="{DA797C01-AD12-4343-9A8C-6E992C1A425A}"/>
          </ac:spMkLst>
        </pc:spChg>
        <pc:spChg chg="add">
          <ac:chgData name="Chen,Xi" userId="fac8cf66-862e-4404-91da-d4b765bc6a5d" providerId="ADAL" clId="{EC38E2CE-2052-4576-A44A-E2859E8626F7}" dt="2021-03-15T01:14:46.655" v="186" actId="26606"/>
          <ac:spMkLst>
            <pc:docMk/>
            <pc:sldMk cId="109857222" sldId="256"/>
            <ac:spMk id="71" creationId="{5B6D324E-2D03-4162-AF1E-D5E32234E254}"/>
          </ac:spMkLst>
        </pc:spChg>
        <pc:spChg chg="add">
          <ac:chgData name="Chen,Xi" userId="fac8cf66-862e-4404-91da-d4b765bc6a5d" providerId="ADAL" clId="{EC38E2CE-2052-4576-A44A-E2859E8626F7}" dt="2021-03-15T01:14:46.655" v="186" actId="26606"/>
          <ac:spMkLst>
            <pc:docMk/>
            <pc:sldMk cId="109857222" sldId="256"/>
            <ac:spMk id="73" creationId="{E53F4E5A-C9EE-4859-B46B-F018F7D73A03}"/>
          </ac:spMkLst>
        </pc:spChg>
        <pc:picChg chg="add mod ord">
          <ac:chgData name="Chen,Xi" userId="fac8cf66-862e-4404-91da-d4b765bc6a5d" providerId="ADAL" clId="{EC38E2CE-2052-4576-A44A-E2859E8626F7}" dt="2021-03-15T01:14:46.655" v="186" actId="26606"/>
          <ac:picMkLst>
            <pc:docMk/>
            <pc:sldMk cId="109857222" sldId="256"/>
            <ac:picMk id="1026" creationId="{A4595717-632A-43E3-BF3B-DA50C8B4106D}"/>
          </ac:picMkLst>
        </pc:picChg>
        <pc:cxnChg chg="add">
          <ac:chgData name="Chen,Xi" userId="fac8cf66-862e-4404-91da-d4b765bc6a5d" providerId="ADAL" clId="{EC38E2CE-2052-4576-A44A-E2859E8626F7}" dt="2021-03-15T01:14:46.655" v="186" actId="26606"/>
          <ac:cxnSpMkLst>
            <pc:docMk/>
            <pc:sldMk cId="109857222" sldId="256"/>
            <ac:cxnSpMk id="75" creationId="{041A955B-D579-48FD-A51C-51B0C0B69F9A}"/>
          </ac:cxnSpMkLst>
        </pc:cxnChg>
      </pc:sldChg>
      <pc:sldChg chg="addSp delSp modSp new mod setBg">
        <pc:chgData name="Chen,Xi" userId="fac8cf66-862e-4404-91da-d4b765bc6a5d" providerId="ADAL" clId="{EC38E2CE-2052-4576-A44A-E2859E8626F7}" dt="2021-03-15T02:26:16.279" v="2556" actId="404"/>
        <pc:sldMkLst>
          <pc:docMk/>
          <pc:sldMk cId="2455504301" sldId="257"/>
        </pc:sldMkLst>
        <pc:spChg chg="mod">
          <ac:chgData name="Chen,Xi" userId="fac8cf66-862e-4404-91da-d4b765bc6a5d" providerId="ADAL" clId="{EC38E2CE-2052-4576-A44A-E2859E8626F7}" dt="2021-03-15T01:18:45.826" v="259" actId="26606"/>
          <ac:spMkLst>
            <pc:docMk/>
            <pc:sldMk cId="2455504301" sldId="257"/>
            <ac:spMk id="2" creationId="{52A64C0C-E934-4BB1-AE6B-049E8AB6728C}"/>
          </ac:spMkLst>
        </pc:spChg>
        <pc:spChg chg="add del mod">
          <ac:chgData name="Chen,Xi" userId="fac8cf66-862e-4404-91da-d4b765bc6a5d" providerId="ADAL" clId="{EC38E2CE-2052-4576-A44A-E2859E8626F7}" dt="2021-03-15T01:18:45.826" v="259" actId="26606"/>
          <ac:spMkLst>
            <pc:docMk/>
            <pc:sldMk cId="2455504301" sldId="257"/>
            <ac:spMk id="3" creationId="{183562D4-05E1-41D7-A049-338F96B5F0F1}"/>
          </ac:spMkLst>
        </pc:spChg>
        <pc:spChg chg="mod">
          <ac:chgData name="Chen,Xi" userId="fac8cf66-862e-4404-91da-d4b765bc6a5d" providerId="ADAL" clId="{EC38E2CE-2052-4576-A44A-E2859E8626F7}" dt="2021-03-15T01:39:51.106" v="1032" actId="27636"/>
          <ac:spMkLst>
            <pc:docMk/>
            <pc:sldMk cId="2455504301" sldId="257"/>
            <ac:spMk id="4" creationId="{0461F44C-78FE-4970-ADE9-F114CCC7AACA}"/>
          </ac:spMkLst>
        </pc:spChg>
        <pc:spChg chg="add">
          <ac:chgData name="Chen,Xi" userId="fac8cf66-862e-4404-91da-d4b765bc6a5d" providerId="ADAL" clId="{EC38E2CE-2052-4576-A44A-E2859E8626F7}" dt="2021-03-15T01:18:45.826" v="259" actId="26606"/>
          <ac:spMkLst>
            <pc:docMk/>
            <pc:sldMk cId="2455504301" sldId="257"/>
            <ac:spMk id="6" creationId="{E4CFB4D4-CFF3-4172-AB21-A2B3D1223E9E}"/>
          </ac:spMkLst>
        </pc:spChg>
        <pc:spChg chg="add del">
          <ac:chgData name="Chen,Xi" userId="fac8cf66-862e-4404-91da-d4b765bc6a5d" providerId="ADAL" clId="{EC38E2CE-2052-4576-A44A-E2859E8626F7}" dt="2021-03-15T01:18:30.150" v="258" actId="26606"/>
          <ac:spMkLst>
            <pc:docMk/>
            <pc:sldMk cId="2455504301" sldId="257"/>
            <ac:spMk id="9" creationId="{876248C8-0720-48AB-91BA-5F530BB41E5E}"/>
          </ac:spMkLst>
        </pc:spChg>
        <pc:spChg chg="add del">
          <ac:chgData name="Chen,Xi" userId="fac8cf66-862e-4404-91da-d4b765bc6a5d" providerId="ADAL" clId="{EC38E2CE-2052-4576-A44A-E2859E8626F7}" dt="2021-03-15T01:18:30.150" v="258" actId="26606"/>
          <ac:spMkLst>
            <pc:docMk/>
            <pc:sldMk cId="2455504301" sldId="257"/>
            <ac:spMk id="11" creationId="{523BEDA7-D0B8-4802-8168-92452653BC9F}"/>
          </ac:spMkLst>
        </pc:spChg>
        <pc:spChg chg="add del">
          <ac:chgData name="Chen,Xi" userId="fac8cf66-862e-4404-91da-d4b765bc6a5d" providerId="ADAL" clId="{EC38E2CE-2052-4576-A44A-E2859E8626F7}" dt="2021-03-15T01:18:30.150" v="258" actId="26606"/>
          <ac:spMkLst>
            <pc:docMk/>
            <pc:sldMk cId="2455504301" sldId="257"/>
            <ac:spMk id="13" creationId="{D2EFF34B-7B1A-4F9D-8CEE-A40962BC7C21}"/>
          </ac:spMkLst>
        </pc:spChg>
        <pc:graphicFrameChg chg="add del modGraphic">
          <ac:chgData name="Chen,Xi" userId="fac8cf66-862e-4404-91da-d4b765bc6a5d" providerId="ADAL" clId="{EC38E2CE-2052-4576-A44A-E2859E8626F7}" dt="2021-03-15T01:18:30.150" v="258" actId="26606"/>
          <ac:graphicFrameMkLst>
            <pc:docMk/>
            <pc:sldMk cId="2455504301" sldId="257"/>
            <ac:graphicFrameMk id="5" creationId="{D05D7359-B262-4162-B023-5742293F7496}"/>
          </ac:graphicFrameMkLst>
        </pc:graphicFrameChg>
        <pc:graphicFrameChg chg="add mod modGraphic">
          <ac:chgData name="Chen,Xi" userId="fac8cf66-862e-4404-91da-d4b765bc6a5d" providerId="ADAL" clId="{EC38E2CE-2052-4576-A44A-E2859E8626F7}" dt="2021-03-15T02:26:16.279" v="2556" actId="404"/>
          <ac:graphicFrameMkLst>
            <pc:docMk/>
            <pc:sldMk cId="2455504301" sldId="257"/>
            <ac:graphicFrameMk id="7" creationId="{C572AEB7-938A-42EF-AADF-B08ACF9F1FA9}"/>
          </ac:graphicFrameMkLst>
        </pc:graphicFrameChg>
      </pc:sldChg>
      <pc:sldChg chg="addSp delSp modSp new mod modClrScheme chgLayout">
        <pc:chgData name="Chen,Xi" userId="fac8cf66-862e-4404-91da-d4b765bc6a5d" providerId="ADAL" clId="{EC38E2CE-2052-4576-A44A-E2859E8626F7}" dt="2021-03-15T01:39:51.112" v="1033" actId="27636"/>
        <pc:sldMkLst>
          <pc:docMk/>
          <pc:sldMk cId="3979064030" sldId="258"/>
        </pc:sldMkLst>
        <pc:spChg chg="del">
          <ac:chgData name="Chen,Xi" userId="fac8cf66-862e-4404-91da-d4b765bc6a5d" providerId="ADAL" clId="{EC38E2CE-2052-4576-A44A-E2859E8626F7}" dt="2021-03-15T01:24:26.061" v="270" actId="700"/>
          <ac:spMkLst>
            <pc:docMk/>
            <pc:sldMk cId="3979064030" sldId="258"/>
            <ac:spMk id="2" creationId="{CC2A7FB2-F60A-4349-A1D1-2AEF8ACEC456}"/>
          </ac:spMkLst>
        </pc:spChg>
        <pc:spChg chg="del">
          <ac:chgData name="Chen,Xi" userId="fac8cf66-862e-4404-91da-d4b765bc6a5d" providerId="ADAL" clId="{EC38E2CE-2052-4576-A44A-E2859E8626F7}" dt="2021-03-15T01:24:26.061" v="270" actId="700"/>
          <ac:spMkLst>
            <pc:docMk/>
            <pc:sldMk cId="3979064030" sldId="258"/>
            <ac:spMk id="3" creationId="{683CE44E-B5C0-4D57-9F69-D520DB3D05E4}"/>
          </ac:spMkLst>
        </pc:spChg>
        <pc:spChg chg="add mod ord">
          <ac:chgData name="Chen,Xi" userId="fac8cf66-862e-4404-91da-d4b765bc6a5d" providerId="ADAL" clId="{EC38E2CE-2052-4576-A44A-E2859E8626F7}" dt="2021-03-15T01:27:59.381" v="345" actId="700"/>
          <ac:spMkLst>
            <pc:docMk/>
            <pc:sldMk cId="3979064030" sldId="258"/>
            <ac:spMk id="4" creationId="{F163A9D3-F99C-48F2-9AE3-0C0ECC247C0A}"/>
          </ac:spMkLst>
        </pc:spChg>
        <pc:spChg chg="add mod ord">
          <ac:chgData name="Chen,Xi" userId="fac8cf66-862e-4404-91da-d4b765bc6a5d" providerId="ADAL" clId="{EC38E2CE-2052-4576-A44A-E2859E8626F7}" dt="2021-03-15T01:32:58.341" v="648" actId="20577"/>
          <ac:spMkLst>
            <pc:docMk/>
            <pc:sldMk cId="3979064030" sldId="258"/>
            <ac:spMk id="5" creationId="{04001B93-72AD-47B7-AD85-921FFCF2BB56}"/>
          </ac:spMkLst>
        </pc:spChg>
        <pc:spChg chg="add mod ord">
          <ac:chgData name="Chen,Xi" userId="fac8cf66-862e-4404-91da-d4b765bc6a5d" providerId="ADAL" clId="{EC38E2CE-2052-4576-A44A-E2859E8626F7}" dt="2021-03-15T01:32:55.554" v="645" actId="27636"/>
          <ac:spMkLst>
            <pc:docMk/>
            <pc:sldMk cId="3979064030" sldId="258"/>
            <ac:spMk id="6" creationId="{8AF027B2-CC5B-4B1B-9744-8E419C5BFBAC}"/>
          </ac:spMkLst>
        </pc:spChg>
        <pc:spChg chg="add mod ord">
          <ac:chgData name="Chen,Xi" userId="fac8cf66-862e-4404-91da-d4b765bc6a5d" providerId="ADAL" clId="{EC38E2CE-2052-4576-A44A-E2859E8626F7}" dt="2021-03-15T01:33:04.139" v="664" actId="20577"/>
          <ac:spMkLst>
            <pc:docMk/>
            <pc:sldMk cId="3979064030" sldId="258"/>
            <ac:spMk id="7" creationId="{05E57940-EA16-45B6-B81A-2FD7F6942884}"/>
          </ac:spMkLst>
        </pc:spChg>
        <pc:spChg chg="add mod ord">
          <ac:chgData name="Chen,Xi" userId="fac8cf66-862e-4404-91da-d4b765bc6a5d" providerId="ADAL" clId="{EC38E2CE-2052-4576-A44A-E2859E8626F7}" dt="2021-03-15T01:33:07.124" v="669" actId="20577"/>
          <ac:spMkLst>
            <pc:docMk/>
            <pc:sldMk cId="3979064030" sldId="258"/>
            <ac:spMk id="8" creationId="{B343DF77-57A1-4E3C-8D79-51E0B8583CEA}"/>
          </ac:spMkLst>
        </pc:spChg>
        <pc:spChg chg="mod">
          <ac:chgData name="Chen,Xi" userId="fac8cf66-862e-4404-91da-d4b765bc6a5d" providerId="ADAL" clId="{EC38E2CE-2052-4576-A44A-E2859E8626F7}" dt="2021-03-15T01:39:51.112" v="1033" actId="27636"/>
          <ac:spMkLst>
            <pc:docMk/>
            <pc:sldMk cId="3979064030" sldId="258"/>
            <ac:spMk id="9" creationId="{7AFA3938-5A11-4FF2-B335-55CF7AD074AF}"/>
          </ac:spMkLst>
        </pc:spChg>
      </pc:sldChg>
      <pc:sldChg chg="addSp delSp modSp new mod modClrScheme chgLayout">
        <pc:chgData name="Chen,Xi" userId="fac8cf66-862e-4404-91da-d4b765bc6a5d" providerId="ADAL" clId="{EC38E2CE-2052-4576-A44A-E2859E8626F7}" dt="2021-03-15T01:39:51.118" v="1034" actId="27636"/>
        <pc:sldMkLst>
          <pc:docMk/>
          <pc:sldMk cId="2296425142" sldId="259"/>
        </pc:sldMkLst>
        <pc:spChg chg="del mod ord">
          <ac:chgData name="Chen,Xi" userId="fac8cf66-862e-4404-91da-d4b765bc6a5d" providerId="ADAL" clId="{EC38E2CE-2052-4576-A44A-E2859E8626F7}" dt="2021-03-15T01:33:19.507" v="670" actId="700"/>
          <ac:spMkLst>
            <pc:docMk/>
            <pc:sldMk cId="2296425142" sldId="259"/>
            <ac:spMk id="2" creationId="{804D1FDD-C049-4283-81B7-0EB930550D43}"/>
          </ac:spMkLst>
        </pc:spChg>
        <pc:spChg chg="del">
          <ac:chgData name="Chen,Xi" userId="fac8cf66-862e-4404-91da-d4b765bc6a5d" providerId="ADAL" clId="{EC38E2CE-2052-4576-A44A-E2859E8626F7}" dt="2021-03-15T01:33:19.507" v="670" actId="700"/>
          <ac:spMkLst>
            <pc:docMk/>
            <pc:sldMk cId="2296425142" sldId="259"/>
            <ac:spMk id="3" creationId="{AB8A26E0-F424-4C28-B0A4-7F48AD77B28A}"/>
          </ac:spMkLst>
        </pc:spChg>
        <pc:spChg chg="del mod ord">
          <ac:chgData name="Chen,Xi" userId="fac8cf66-862e-4404-91da-d4b765bc6a5d" providerId="ADAL" clId="{EC38E2CE-2052-4576-A44A-E2859E8626F7}" dt="2021-03-15T01:33:19.507" v="670" actId="700"/>
          <ac:spMkLst>
            <pc:docMk/>
            <pc:sldMk cId="2296425142" sldId="259"/>
            <ac:spMk id="4" creationId="{7D940F16-D564-4E62-ADC4-50068C64FECD}"/>
          </ac:spMkLst>
        </pc:spChg>
        <pc:spChg chg="del">
          <ac:chgData name="Chen,Xi" userId="fac8cf66-862e-4404-91da-d4b765bc6a5d" providerId="ADAL" clId="{EC38E2CE-2052-4576-A44A-E2859E8626F7}" dt="2021-03-15T01:33:19.507" v="670" actId="700"/>
          <ac:spMkLst>
            <pc:docMk/>
            <pc:sldMk cId="2296425142" sldId="259"/>
            <ac:spMk id="5" creationId="{568ECE83-86AC-41F8-978F-37E190C5EE73}"/>
          </ac:spMkLst>
        </pc:spChg>
        <pc:spChg chg="del">
          <ac:chgData name="Chen,Xi" userId="fac8cf66-862e-4404-91da-d4b765bc6a5d" providerId="ADAL" clId="{EC38E2CE-2052-4576-A44A-E2859E8626F7}" dt="2021-03-15T01:33:19.507" v="670" actId="700"/>
          <ac:spMkLst>
            <pc:docMk/>
            <pc:sldMk cId="2296425142" sldId="259"/>
            <ac:spMk id="6" creationId="{AD1D8FB2-73B5-47D6-8B94-C9EA68E34068}"/>
          </ac:spMkLst>
        </pc:spChg>
        <pc:spChg chg="add mod ord">
          <ac:chgData name="Chen,Xi" userId="fac8cf66-862e-4404-91da-d4b765bc6a5d" providerId="ADAL" clId="{EC38E2CE-2052-4576-A44A-E2859E8626F7}" dt="2021-03-15T01:33:24.675" v="689" actId="20577"/>
          <ac:spMkLst>
            <pc:docMk/>
            <pc:sldMk cId="2296425142" sldId="259"/>
            <ac:spMk id="7" creationId="{ABC0B1BF-EE8C-404D-9838-A4EAFBC55481}"/>
          </ac:spMkLst>
        </pc:spChg>
        <pc:spChg chg="add mod ord">
          <ac:chgData name="Chen,Xi" userId="fac8cf66-862e-4404-91da-d4b765bc6a5d" providerId="ADAL" clId="{EC38E2CE-2052-4576-A44A-E2859E8626F7}" dt="2021-03-15T01:37:01.806" v="1006" actId="403"/>
          <ac:spMkLst>
            <pc:docMk/>
            <pc:sldMk cId="2296425142" sldId="259"/>
            <ac:spMk id="8" creationId="{8E0BDD7B-D08B-4617-9748-0AFA58C01597}"/>
          </ac:spMkLst>
        </pc:spChg>
        <pc:spChg chg="mod">
          <ac:chgData name="Chen,Xi" userId="fac8cf66-862e-4404-91da-d4b765bc6a5d" providerId="ADAL" clId="{EC38E2CE-2052-4576-A44A-E2859E8626F7}" dt="2021-03-15T01:39:51.118" v="1034" actId="27636"/>
          <ac:spMkLst>
            <pc:docMk/>
            <pc:sldMk cId="2296425142" sldId="259"/>
            <ac:spMk id="9" creationId="{2A45AF08-A265-4603-9AE2-7CBF4EF84B65}"/>
          </ac:spMkLst>
        </pc:spChg>
      </pc:sldChg>
      <pc:sldChg chg="addSp delSp modSp new mod setBg">
        <pc:chgData name="Chen,Xi" userId="fac8cf66-862e-4404-91da-d4b765bc6a5d" providerId="ADAL" clId="{EC38E2CE-2052-4576-A44A-E2859E8626F7}" dt="2021-03-15T01:54:06.820" v="1855" actId="20577"/>
        <pc:sldMkLst>
          <pc:docMk/>
          <pc:sldMk cId="1948302782" sldId="260"/>
        </pc:sldMkLst>
        <pc:spChg chg="mod">
          <ac:chgData name="Chen,Xi" userId="fac8cf66-862e-4404-91da-d4b765bc6a5d" providerId="ADAL" clId="{EC38E2CE-2052-4576-A44A-E2859E8626F7}" dt="2021-03-15T01:47:46.229" v="1684" actId="26606"/>
          <ac:spMkLst>
            <pc:docMk/>
            <pc:sldMk cId="1948302782" sldId="260"/>
            <ac:spMk id="2" creationId="{908E75A1-A644-4635-AB15-6B242117A7AE}"/>
          </ac:spMkLst>
        </pc:spChg>
        <pc:spChg chg="del mod">
          <ac:chgData name="Chen,Xi" userId="fac8cf66-862e-4404-91da-d4b765bc6a5d" providerId="ADAL" clId="{EC38E2CE-2052-4576-A44A-E2859E8626F7}" dt="2021-03-15T01:47:46.229" v="1684" actId="26606"/>
          <ac:spMkLst>
            <pc:docMk/>
            <pc:sldMk cId="1948302782" sldId="260"/>
            <ac:spMk id="3" creationId="{4A5ADA2C-B2BD-4F5A-9C14-CD2C1A167DA1}"/>
          </ac:spMkLst>
        </pc:spChg>
        <pc:spChg chg="mod">
          <ac:chgData name="Chen,Xi" userId="fac8cf66-862e-4404-91da-d4b765bc6a5d" providerId="ADAL" clId="{EC38E2CE-2052-4576-A44A-E2859E8626F7}" dt="2021-03-15T01:47:46.229" v="1684" actId="26606"/>
          <ac:spMkLst>
            <pc:docMk/>
            <pc:sldMk cId="1948302782" sldId="260"/>
            <ac:spMk id="4" creationId="{E6E16382-CC42-4E91-A7C8-C11FF65096CD}"/>
          </ac:spMkLst>
        </pc:spChg>
        <pc:spChg chg="add">
          <ac:chgData name="Chen,Xi" userId="fac8cf66-862e-4404-91da-d4b765bc6a5d" providerId="ADAL" clId="{EC38E2CE-2052-4576-A44A-E2859E8626F7}" dt="2021-03-15T01:47:46.229" v="1684" actId="26606"/>
          <ac:spMkLst>
            <pc:docMk/>
            <pc:sldMk cId="1948302782" sldId="260"/>
            <ac:spMk id="10" creationId="{E4CFB4D4-CFF3-4172-AB21-A2B3D1223E9E}"/>
          </ac:spMkLst>
        </pc:spChg>
        <pc:graphicFrameChg chg="add mod modGraphic">
          <ac:chgData name="Chen,Xi" userId="fac8cf66-862e-4404-91da-d4b765bc6a5d" providerId="ADAL" clId="{EC38E2CE-2052-4576-A44A-E2859E8626F7}" dt="2021-03-15T01:54:06.820" v="1855" actId="20577"/>
          <ac:graphicFrameMkLst>
            <pc:docMk/>
            <pc:sldMk cId="1948302782" sldId="260"/>
            <ac:graphicFrameMk id="6" creationId="{0D273EA8-0D62-4F11-8EBC-A2F7F18BC827}"/>
          </ac:graphicFrameMkLst>
        </pc:graphicFrameChg>
      </pc:sldChg>
      <pc:sldChg chg="modSp new mod">
        <pc:chgData name="Chen,Xi" userId="fac8cf66-862e-4404-91da-d4b765bc6a5d" providerId="ADAL" clId="{EC38E2CE-2052-4576-A44A-E2859E8626F7}" dt="2021-03-15T02:04:50.185" v="2284" actId="113"/>
        <pc:sldMkLst>
          <pc:docMk/>
          <pc:sldMk cId="3039295226" sldId="261"/>
        </pc:sldMkLst>
        <pc:spChg chg="mod">
          <ac:chgData name="Chen,Xi" userId="fac8cf66-862e-4404-91da-d4b765bc6a5d" providerId="ADAL" clId="{EC38E2CE-2052-4576-A44A-E2859E8626F7}" dt="2021-03-15T02:04:50.185" v="2284" actId="113"/>
          <ac:spMkLst>
            <pc:docMk/>
            <pc:sldMk cId="3039295226" sldId="261"/>
            <ac:spMk id="2" creationId="{301B511E-6A7E-4913-B3CB-CAF8F785FDB7}"/>
          </ac:spMkLst>
        </pc:spChg>
        <pc:spChg chg="mod">
          <ac:chgData name="Chen,Xi" userId="fac8cf66-862e-4404-91da-d4b765bc6a5d" providerId="ADAL" clId="{EC38E2CE-2052-4576-A44A-E2859E8626F7}" dt="2021-03-15T02:04:39.713" v="2283" actId="255"/>
          <ac:spMkLst>
            <pc:docMk/>
            <pc:sldMk cId="3039295226" sldId="261"/>
            <ac:spMk id="3" creationId="{B8790AA2-63AC-4390-8564-3915A8AABB91}"/>
          </ac:spMkLst>
        </pc:spChg>
      </pc:sldChg>
      <pc:sldChg chg="addSp delSp modSp new mod modClrScheme chgLayout">
        <pc:chgData name="Chen,Xi" userId="fac8cf66-862e-4404-91da-d4b765bc6a5d" providerId="ADAL" clId="{EC38E2CE-2052-4576-A44A-E2859E8626F7}" dt="2021-03-15T03:06:10.235" v="3362" actId="478"/>
        <pc:sldMkLst>
          <pc:docMk/>
          <pc:sldMk cId="499317507" sldId="262"/>
        </pc:sldMkLst>
        <pc:spChg chg="mod ord">
          <ac:chgData name="Chen,Xi" userId="fac8cf66-862e-4404-91da-d4b765bc6a5d" providerId="ADAL" clId="{EC38E2CE-2052-4576-A44A-E2859E8626F7}" dt="2021-03-15T03:02:38.595" v="3346" actId="700"/>
          <ac:spMkLst>
            <pc:docMk/>
            <pc:sldMk cId="499317507" sldId="262"/>
            <ac:spMk id="2" creationId="{FF33A212-62C0-425D-9ACF-749E32F592F4}"/>
          </ac:spMkLst>
        </pc:spChg>
        <pc:spChg chg="del mod ord">
          <ac:chgData name="Chen,Xi" userId="fac8cf66-862e-4404-91da-d4b765bc6a5d" providerId="ADAL" clId="{EC38E2CE-2052-4576-A44A-E2859E8626F7}" dt="2021-03-15T01:52:46.856" v="1833" actId="700"/>
          <ac:spMkLst>
            <pc:docMk/>
            <pc:sldMk cId="499317507" sldId="262"/>
            <ac:spMk id="3" creationId="{4221946F-0432-4DB0-8587-48ED75A1F23A}"/>
          </ac:spMkLst>
        </pc:spChg>
        <pc:spChg chg="mod ord">
          <ac:chgData name="Chen,Xi" userId="fac8cf66-862e-4404-91da-d4b765bc6a5d" providerId="ADAL" clId="{EC38E2CE-2052-4576-A44A-E2859E8626F7}" dt="2021-03-15T03:02:38.595" v="3346" actId="700"/>
          <ac:spMkLst>
            <pc:docMk/>
            <pc:sldMk cId="499317507" sldId="262"/>
            <ac:spMk id="4" creationId="{39B4C1C5-656C-4BDC-BA0A-9680DEBD571E}"/>
          </ac:spMkLst>
        </pc:spChg>
        <pc:spChg chg="add del mod ord">
          <ac:chgData name="Chen,Xi" userId="fac8cf66-862e-4404-91da-d4b765bc6a5d" providerId="ADAL" clId="{EC38E2CE-2052-4576-A44A-E2859E8626F7}" dt="2021-03-15T01:53:21.795" v="1835" actId="700"/>
          <ac:spMkLst>
            <pc:docMk/>
            <pc:sldMk cId="499317507" sldId="262"/>
            <ac:spMk id="5" creationId="{94A966B1-1B32-43AC-A537-8E53A498564A}"/>
          </ac:spMkLst>
        </pc:spChg>
        <pc:spChg chg="add del mod ord">
          <ac:chgData name="Chen,Xi" userId="fac8cf66-862e-4404-91da-d4b765bc6a5d" providerId="ADAL" clId="{EC38E2CE-2052-4576-A44A-E2859E8626F7}" dt="2021-03-15T01:53:21.795" v="1835" actId="700"/>
          <ac:spMkLst>
            <pc:docMk/>
            <pc:sldMk cId="499317507" sldId="262"/>
            <ac:spMk id="6" creationId="{BD01BD1F-6364-42FB-B3D2-0AE34B623D57}"/>
          </ac:spMkLst>
        </pc:spChg>
        <pc:spChg chg="add del mod ord">
          <ac:chgData name="Chen,Xi" userId="fac8cf66-862e-4404-91da-d4b765bc6a5d" providerId="ADAL" clId="{EC38E2CE-2052-4576-A44A-E2859E8626F7}" dt="2021-03-15T03:02:38.595" v="3346" actId="700"/>
          <ac:spMkLst>
            <pc:docMk/>
            <pc:sldMk cId="499317507" sldId="262"/>
            <ac:spMk id="7" creationId="{8086A309-D4E6-44B0-969E-994AE8140C06}"/>
          </ac:spMkLst>
        </pc:spChg>
        <pc:spChg chg="add del mod ord">
          <ac:chgData name="Chen,Xi" userId="fac8cf66-862e-4404-91da-d4b765bc6a5d" providerId="ADAL" clId="{EC38E2CE-2052-4576-A44A-E2859E8626F7}" dt="2021-03-15T03:02:38.595" v="3346" actId="700"/>
          <ac:spMkLst>
            <pc:docMk/>
            <pc:sldMk cId="499317507" sldId="262"/>
            <ac:spMk id="8" creationId="{8437DECA-5C0D-4A60-95F1-56D9EBF811BD}"/>
          </ac:spMkLst>
        </pc:spChg>
        <pc:spChg chg="add del mod ord">
          <ac:chgData name="Chen,Xi" userId="fac8cf66-862e-4404-91da-d4b765bc6a5d" providerId="ADAL" clId="{EC38E2CE-2052-4576-A44A-E2859E8626F7}" dt="2021-03-15T03:05:14.633" v="3350" actId="22"/>
          <ac:spMkLst>
            <pc:docMk/>
            <pc:sldMk cId="499317507" sldId="262"/>
            <ac:spMk id="11" creationId="{58139A98-3EB1-4A46-9A2C-C639BF9C0332}"/>
          </ac:spMkLst>
        </pc:spChg>
        <pc:spChg chg="add del mod ord">
          <ac:chgData name="Chen,Xi" userId="fac8cf66-862e-4404-91da-d4b765bc6a5d" providerId="ADAL" clId="{EC38E2CE-2052-4576-A44A-E2859E8626F7}" dt="2021-03-15T03:06:10.235" v="3362" actId="478"/>
          <ac:spMkLst>
            <pc:docMk/>
            <pc:sldMk cId="499317507" sldId="262"/>
            <ac:spMk id="12" creationId="{D26EE189-2D75-4F07-9572-025EB9B90F1C}"/>
          </ac:spMkLst>
        </pc:spChg>
        <pc:picChg chg="add mod modCrop">
          <ac:chgData name="Chen,Xi" userId="fac8cf66-862e-4404-91da-d4b765bc6a5d" providerId="ADAL" clId="{EC38E2CE-2052-4576-A44A-E2859E8626F7}" dt="2021-03-15T03:06:05.432" v="3361" actId="1076"/>
          <ac:picMkLst>
            <pc:docMk/>
            <pc:sldMk cId="499317507" sldId="262"/>
            <ac:picMk id="10" creationId="{700B103F-84AA-41A4-AC13-A9BD904D29A0}"/>
          </ac:picMkLst>
        </pc:picChg>
        <pc:picChg chg="add mod ord">
          <ac:chgData name="Chen,Xi" userId="fac8cf66-862e-4404-91da-d4b765bc6a5d" providerId="ADAL" clId="{EC38E2CE-2052-4576-A44A-E2859E8626F7}" dt="2021-03-15T03:05:44.104" v="3355" actId="14100"/>
          <ac:picMkLst>
            <pc:docMk/>
            <pc:sldMk cId="499317507" sldId="262"/>
            <ac:picMk id="14" creationId="{EAEB3F8A-F02C-4881-860C-E7C7E9C12E62}"/>
          </ac:picMkLst>
        </pc:picChg>
      </pc:sldChg>
      <pc:sldChg chg="addSp delSp modSp add mod modClrScheme chgLayout">
        <pc:chgData name="Chen,Xi" userId="fac8cf66-862e-4404-91da-d4b765bc6a5d" providerId="ADAL" clId="{EC38E2CE-2052-4576-A44A-E2859E8626F7}" dt="2021-03-15T03:27:48.818" v="3630" actId="732"/>
        <pc:sldMkLst>
          <pc:docMk/>
          <pc:sldMk cId="3975903298" sldId="263"/>
        </pc:sldMkLst>
        <pc:spChg chg="mod ord">
          <ac:chgData name="Chen,Xi" userId="fac8cf66-862e-4404-91da-d4b765bc6a5d" providerId="ADAL" clId="{EC38E2CE-2052-4576-A44A-E2859E8626F7}" dt="2021-03-15T03:03:54.831" v="3349" actId="700"/>
          <ac:spMkLst>
            <pc:docMk/>
            <pc:sldMk cId="3975903298" sldId="263"/>
            <ac:spMk id="2" creationId="{FF33A212-62C0-425D-9ACF-749E32F592F4}"/>
          </ac:spMkLst>
        </pc:spChg>
        <pc:spChg chg="add del mod ord">
          <ac:chgData name="Chen,Xi" userId="fac8cf66-862e-4404-91da-d4b765bc6a5d" providerId="ADAL" clId="{EC38E2CE-2052-4576-A44A-E2859E8626F7}" dt="2021-03-15T03:27:24.512" v="3625" actId="478"/>
          <ac:spMkLst>
            <pc:docMk/>
            <pc:sldMk cId="3975903298" sldId="263"/>
            <ac:spMk id="3" creationId="{B6E8D88E-7408-471B-87F8-465372522091}"/>
          </ac:spMkLst>
        </pc:spChg>
        <pc:spChg chg="mod ord">
          <ac:chgData name="Chen,Xi" userId="fac8cf66-862e-4404-91da-d4b765bc6a5d" providerId="ADAL" clId="{EC38E2CE-2052-4576-A44A-E2859E8626F7}" dt="2021-03-15T03:03:54.831" v="3349" actId="700"/>
          <ac:spMkLst>
            <pc:docMk/>
            <pc:sldMk cId="3975903298" sldId="263"/>
            <ac:spMk id="4" creationId="{39B4C1C5-656C-4BDC-BA0A-9680DEBD571E}"/>
          </ac:spMkLst>
        </pc:spChg>
        <pc:spChg chg="add del mod ord">
          <ac:chgData name="Chen,Xi" userId="fac8cf66-862e-4404-91da-d4b765bc6a5d" providerId="ADAL" clId="{EC38E2CE-2052-4576-A44A-E2859E8626F7}" dt="2021-03-15T03:27:27.021" v="3626" actId="478"/>
          <ac:spMkLst>
            <pc:docMk/>
            <pc:sldMk cId="3975903298" sldId="263"/>
            <ac:spMk id="5" creationId="{C2ECCE31-F6F2-4058-A42A-8CAFFEB3ADAC}"/>
          </ac:spMkLst>
        </pc:spChg>
        <pc:spChg chg="del mod ord">
          <ac:chgData name="Chen,Xi" userId="fac8cf66-862e-4404-91da-d4b765bc6a5d" providerId="ADAL" clId="{EC38E2CE-2052-4576-A44A-E2859E8626F7}" dt="2021-03-15T03:03:54.831" v="3349" actId="700"/>
          <ac:spMkLst>
            <pc:docMk/>
            <pc:sldMk cId="3975903298" sldId="263"/>
            <ac:spMk id="7" creationId="{8086A309-D4E6-44B0-969E-994AE8140C06}"/>
          </ac:spMkLst>
        </pc:spChg>
        <pc:spChg chg="del mod ord">
          <ac:chgData name="Chen,Xi" userId="fac8cf66-862e-4404-91da-d4b765bc6a5d" providerId="ADAL" clId="{EC38E2CE-2052-4576-A44A-E2859E8626F7}" dt="2021-03-15T03:03:54.831" v="3349" actId="700"/>
          <ac:spMkLst>
            <pc:docMk/>
            <pc:sldMk cId="3975903298" sldId="263"/>
            <ac:spMk id="8" creationId="{8437DECA-5C0D-4A60-95F1-56D9EBF811BD}"/>
          </ac:spMkLst>
        </pc:spChg>
        <pc:picChg chg="add mod modCrop">
          <ac:chgData name="Chen,Xi" userId="fac8cf66-862e-4404-91da-d4b765bc6a5d" providerId="ADAL" clId="{EC38E2CE-2052-4576-A44A-E2859E8626F7}" dt="2021-03-15T03:27:48.818" v="3630" actId="732"/>
          <ac:picMkLst>
            <pc:docMk/>
            <pc:sldMk cId="3975903298" sldId="263"/>
            <ac:picMk id="9" creationId="{9884B6EA-2477-4FF4-AC09-2E556674B180}"/>
          </ac:picMkLst>
        </pc:picChg>
      </pc:sldChg>
      <pc:sldChg chg="modSp add mod">
        <pc:chgData name="Chen,Xi" userId="fac8cf66-862e-4404-91da-d4b765bc6a5d" providerId="ADAL" clId="{EC38E2CE-2052-4576-A44A-E2859E8626F7}" dt="2021-03-15T02:19:57.866" v="2523" actId="27636"/>
        <pc:sldMkLst>
          <pc:docMk/>
          <pc:sldMk cId="1658856505" sldId="264"/>
        </pc:sldMkLst>
        <pc:spChg chg="mod">
          <ac:chgData name="Chen,Xi" userId="fac8cf66-862e-4404-91da-d4b765bc6a5d" providerId="ADAL" clId="{EC38E2CE-2052-4576-A44A-E2859E8626F7}" dt="2021-03-15T02:10:43.820" v="2296" actId="20577"/>
          <ac:spMkLst>
            <pc:docMk/>
            <pc:sldMk cId="1658856505" sldId="264"/>
            <ac:spMk id="2" creationId="{301B511E-6A7E-4913-B3CB-CAF8F785FDB7}"/>
          </ac:spMkLst>
        </pc:spChg>
        <pc:spChg chg="mod">
          <ac:chgData name="Chen,Xi" userId="fac8cf66-862e-4404-91da-d4b765bc6a5d" providerId="ADAL" clId="{EC38E2CE-2052-4576-A44A-E2859E8626F7}" dt="2021-03-15T02:19:57.866" v="2523" actId="27636"/>
          <ac:spMkLst>
            <pc:docMk/>
            <pc:sldMk cId="1658856505" sldId="264"/>
            <ac:spMk id="3" creationId="{B8790AA2-63AC-4390-8564-3915A8AABB91}"/>
          </ac:spMkLst>
        </pc:spChg>
      </pc:sldChg>
      <pc:sldChg chg="addSp delSp modSp add mod setBg">
        <pc:chgData name="Chen,Xi" userId="fac8cf66-862e-4404-91da-d4b765bc6a5d" providerId="ADAL" clId="{EC38E2CE-2052-4576-A44A-E2859E8626F7}" dt="2021-03-15T02:37:05.751" v="3178" actId="26606"/>
        <pc:sldMkLst>
          <pc:docMk/>
          <pc:sldMk cId="1559673875" sldId="265"/>
        </pc:sldMkLst>
        <pc:spChg chg="mod">
          <ac:chgData name="Chen,Xi" userId="fac8cf66-862e-4404-91da-d4b765bc6a5d" providerId="ADAL" clId="{EC38E2CE-2052-4576-A44A-E2859E8626F7}" dt="2021-03-15T02:37:05.751" v="3178" actId="26606"/>
          <ac:spMkLst>
            <pc:docMk/>
            <pc:sldMk cId="1559673875" sldId="265"/>
            <ac:spMk id="2" creationId="{301B511E-6A7E-4913-B3CB-CAF8F785FDB7}"/>
          </ac:spMkLst>
        </pc:spChg>
        <pc:spChg chg="add del mod">
          <ac:chgData name="Chen,Xi" userId="fac8cf66-862e-4404-91da-d4b765bc6a5d" providerId="ADAL" clId="{EC38E2CE-2052-4576-A44A-E2859E8626F7}" dt="2021-03-15T02:37:05.751" v="3178" actId="26606"/>
          <ac:spMkLst>
            <pc:docMk/>
            <pc:sldMk cId="1559673875" sldId="265"/>
            <ac:spMk id="3" creationId="{B8790AA2-63AC-4390-8564-3915A8AABB91}"/>
          </ac:spMkLst>
        </pc:spChg>
        <pc:spChg chg="mod">
          <ac:chgData name="Chen,Xi" userId="fac8cf66-862e-4404-91da-d4b765bc6a5d" providerId="ADAL" clId="{EC38E2CE-2052-4576-A44A-E2859E8626F7}" dt="2021-03-15T02:37:05.751" v="3178" actId="26606"/>
          <ac:spMkLst>
            <pc:docMk/>
            <pc:sldMk cId="1559673875" sldId="265"/>
            <ac:spMk id="4" creationId="{F2D2BDCC-1F24-4EB8-A9EA-227E63BF9738}"/>
          </ac:spMkLst>
        </pc:spChg>
        <pc:spChg chg="add del">
          <ac:chgData name="Chen,Xi" userId="fac8cf66-862e-4404-91da-d4b765bc6a5d" providerId="ADAL" clId="{EC38E2CE-2052-4576-A44A-E2859E8626F7}" dt="2021-03-15T02:37:05.751" v="3178" actId="26606"/>
          <ac:spMkLst>
            <pc:docMk/>
            <pc:sldMk cId="1559673875" sldId="265"/>
            <ac:spMk id="10" creationId="{AB1CEEAD-825F-41AD-B0DB-77CE90932D00}"/>
          </ac:spMkLst>
        </pc:spChg>
        <pc:spChg chg="add del">
          <ac:chgData name="Chen,Xi" userId="fac8cf66-862e-4404-91da-d4b765bc6a5d" providerId="ADAL" clId="{EC38E2CE-2052-4576-A44A-E2859E8626F7}" dt="2021-03-15T02:37:05.751" v="3178" actId="26606"/>
          <ac:spMkLst>
            <pc:docMk/>
            <pc:sldMk cId="1559673875" sldId="265"/>
            <ac:spMk id="11" creationId="{B8790AA2-63AC-4390-8564-3915A8AABB91}"/>
          </ac:spMkLst>
        </pc:spChg>
        <pc:graphicFrameChg chg="add del">
          <ac:chgData name="Chen,Xi" userId="fac8cf66-862e-4404-91da-d4b765bc6a5d" providerId="ADAL" clId="{EC38E2CE-2052-4576-A44A-E2859E8626F7}" dt="2021-03-15T02:36:58.979" v="3174" actId="26606"/>
          <ac:graphicFrameMkLst>
            <pc:docMk/>
            <pc:sldMk cId="1559673875" sldId="265"/>
            <ac:graphicFrameMk id="6" creationId="{AC9DE45E-B2D4-42CB-9D60-EAEE33125A00}"/>
          </ac:graphicFrameMkLst>
        </pc:graphicFrameChg>
        <pc:picChg chg="add del">
          <ac:chgData name="Chen,Xi" userId="fac8cf66-862e-4404-91da-d4b765bc6a5d" providerId="ADAL" clId="{EC38E2CE-2052-4576-A44A-E2859E8626F7}" dt="2021-03-15T02:36:18.956" v="3172" actId="26606"/>
          <ac:picMkLst>
            <pc:docMk/>
            <pc:sldMk cId="1559673875" sldId="265"/>
            <ac:picMk id="8" creationId="{9805872A-20B9-4C16-A1E0-4BF6F3404C9A}"/>
          </ac:picMkLst>
        </pc:picChg>
        <pc:picChg chg="add del mod">
          <ac:chgData name="Chen,Xi" userId="fac8cf66-862e-4404-91da-d4b765bc6a5d" providerId="ADAL" clId="{EC38E2CE-2052-4576-A44A-E2859E8626F7}" dt="2021-03-15T02:37:05.751" v="3178" actId="26606"/>
          <ac:picMkLst>
            <pc:docMk/>
            <pc:sldMk cId="1559673875" sldId="265"/>
            <ac:picMk id="9" creationId="{D743CE85-BF05-4CFE-8B3F-DAD208905A77}"/>
          </ac:picMkLst>
        </pc:picChg>
      </pc:sldChg>
      <pc:sldChg chg="modSp add mod">
        <pc:chgData name="Chen,Xi" userId="fac8cf66-862e-4404-91da-d4b765bc6a5d" providerId="ADAL" clId="{EC38E2CE-2052-4576-A44A-E2859E8626F7}" dt="2021-03-15T03:17:29.095" v="3363" actId="20577"/>
        <pc:sldMkLst>
          <pc:docMk/>
          <pc:sldMk cId="1361495070" sldId="266"/>
        </pc:sldMkLst>
        <pc:spChg chg="mod">
          <ac:chgData name="Chen,Xi" userId="fac8cf66-862e-4404-91da-d4b765bc6a5d" providerId="ADAL" clId="{EC38E2CE-2052-4576-A44A-E2859E8626F7}" dt="2021-03-15T02:59:34.905" v="3342" actId="20577"/>
          <ac:spMkLst>
            <pc:docMk/>
            <pc:sldMk cId="1361495070" sldId="266"/>
            <ac:spMk id="2" creationId="{301B511E-6A7E-4913-B3CB-CAF8F785FDB7}"/>
          </ac:spMkLst>
        </pc:spChg>
        <pc:spChg chg="mod">
          <ac:chgData name="Chen,Xi" userId="fac8cf66-862e-4404-91da-d4b765bc6a5d" providerId="ADAL" clId="{EC38E2CE-2052-4576-A44A-E2859E8626F7}" dt="2021-03-15T03:17:29.095" v="3363" actId="20577"/>
          <ac:spMkLst>
            <pc:docMk/>
            <pc:sldMk cId="1361495070" sldId="266"/>
            <ac:spMk id="3" creationId="{B8790AA2-63AC-4390-8564-3915A8AABB91}"/>
          </ac:spMkLst>
        </pc:spChg>
      </pc:sldChg>
      <pc:sldChg chg="modSp add mod">
        <pc:chgData name="Chen,Xi" userId="fac8cf66-862e-4404-91da-d4b765bc6a5d" providerId="ADAL" clId="{EC38E2CE-2052-4576-A44A-E2859E8626F7}" dt="2021-03-15T02:59:24.412" v="3340" actId="403"/>
        <pc:sldMkLst>
          <pc:docMk/>
          <pc:sldMk cId="364370554" sldId="267"/>
        </pc:sldMkLst>
        <pc:spChg chg="mod">
          <ac:chgData name="Chen,Xi" userId="fac8cf66-862e-4404-91da-d4b765bc6a5d" providerId="ADAL" clId="{EC38E2CE-2052-4576-A44A-E2859E8626F7}" dt="2021-03-15T02:58:51.770" v="3312" actId="20577"/>
          <ac:spMkLst>
            <pc:docMk/>
            <pc:sldMk cId="364370554" sldId="267"/>
            <ac:spMk id="2" creationId="{301B511E-6A7E-4913-B3CB-CAF8F785FDB7}"/>
          </ac:spMkLst>
        </pc:spChg>
        <pc:spChg chg="mod">
          <ac:chgData name="Chen,Xi" userId="fac8cf66-862e-4404-91da-d4b765bc6a5d" providerId="ADAL" clId="{EC38E2CE-2052-4576-A44A-E2859E8626F7}" dt="2021-03-15T02:59:24.412" v="3340" actId="403"/>
          <ac:spMkLst>
            <pc:docMk/>
            <pc:sldMk cId="364370554" sldId="267"/>
            <ac:spMk id="3" creationId="{B8790AA2-63AC-4390-8564-3915A8AABB91}"/>
          </ac:spMkLst>
        </pc:spChg>
      </pc:sldChg>
      <pc:sldChg chg="addSp delSp modSp add mod setBg">
        <pc:chgData name="Chen,Xi" userId="fac8cf66-862e-4404-91da-d4b765bc6a5d" providerId="ADAL" clId="{EC38E2CE-2052-4576-A44A-E2859E8626F7}" dt="2021-03-15T03:26:21.062" v="3624" actId="255"/>
        <pc:sldMkLst>
          <pc:docMk/>
          <pc:sldMk cId="3925504607" sldId="268"/>
        </pc:sldMkLst>
        <pc:spChg chg="mod">
          <ac:chgData name="Chen,Xi" userId="fac8cf66-862e-4404-91da-d4b765bc6a5d" providerId="ADAL" clId="{EC38E2CE-2052-4576-A44A-E2859E8626F7}" dt="2021-03-15T03:23:39.067" v="3565" actId="26606"/>
          <ac:spMkLst>
            <pc:docMk/>
            <pc:sldMk cId="3925504607" sldId="268"/>
            <ac:spMk id="2" creationId="{301B511E-6A7E-4913-B3CB-CAF8F785FDB7}"/>
          </ac:spMkLst>
        </pc:spChg>
        <pc:spChg chg="del mod">
          <ac:chgData name="Chen,Xi" userId="fac8cf66-862e-4404-91da-d4b765bc6a5d" providerId="ADAL" clId="{EC38E2CE-2052-4576-A44A-E2859E8626F7}" dt="2021-03-15T03:23:39.067" v="3565" actId="26606"/>
          <ac:spMkLst>
            <pc:docMk/>
            <pc:sldMk cId="3925504607" sldId="268"/>
            <ac:spMk id="3" creationId="{B8790AA2-63AC-4390-8564-3915A8AABB91}"/>
          </ac:spMkLst>
        </pc:spChg>
        <pc:spChg chg="mod">
          <ac:chgData name="Chen,Xi" userId="fac8cf66-862e-4404-91da-d4b765bc6a5d" providerId="ADAL" clId="{EC38E2CE-2052-4576-A44A-E2859E8626F7}" dt="2021-03-15T03:23:39.067" v="3565" actId="26606"/>
          <ac:spMkLst>
            <pc:docMk/>
            <pc:sldMk cId="3925504607" sldId="268"/>
            <ac:spMk id="4" creationId="{F2D2BDCC-1F24-4EB8-A9EA-227E63BF9738}"/>
          </ac:spMkLst>
        </pc:spChg>
        <pc:spChg chg="add">
          <ac:chgData name="Chen,Xi" userId="fac8cf66-862e-4404-91da-d4b765bc6a5d" providerId="ADAL" clId="{EC38E2CE-2052-4576-A44A-E2859E8626F7}" dt="2021-03-15T03:23:39.067" v="3565" actId="26606"/>
          <ac:spMkLst>
            <pc:docMk/>
            <pc:sldMk cId="3925504607" sldId="268"/>
            <ac:spMk id="10" creationId="{30B3D270-B19D-4DB8-BD3C-3E707485B515}"/>
          </ac:spMkLst>
        </pc:spChg>
        <pc:spChg chg="add">
          <ac:chgData name="Chen,Xi" userId="fac8cf66-862e-4404-91da-d4b765bc6a5d" providerId="ADAL" clId="{EC38E2CE-2052-4576-A44A-E2859E8626F7}" dt="2021-03-15T03:23:39.067" v="3565" actId="26606"/>
          <ac:spMkLst>
            <pc:docMk/>
            <pc:sldMk cId="3925504607" sldId="268"/>
            <ac:spMk id="12" creationId="{49BDAF94-B52E-4307-B54C-EF413086FC77}"/>
          </ac:spMkLst>
        </pc:spChg>
        <pc:graphicFrameChg chg="add mod modGraphic">
          <ac:chgData name="Chen,Xi" userId="fac8cf66-862e-4404-91da-d4b765bc6a5d" providerId="ADAL" clId="{EC38E2CE-2052-4576-A44A-E2859E8626F7}" dt="2021-03-15T03:26:21.062" v="3624" actId="255"/>
          <ac:graphicFrameMkLst>
            <pc:docMk/>
            <pc:sldMk cId="3925504607" sldId="268"/>
            <ac:graphicFrameMk id="6" creationId="{C8EEB7A2-1B42-45FA-99A0-1142EA72C48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097E5-2FB8-4106-9F89-AB24FD4DF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978337-5B57-448B-B9D1-EC9D5F2340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Introduction</a:t>
          </a:r>
        </a:p>
      </dgm:t>
    </dgm:pt>
    <dgm:pt modelId="{F906782E-6F82-4A50-B8C0-B37778FD2482}" type="parTrans" cxnId="{9D6304AB-40E1-43FC-AB3A-6D3295FE8E45}">
      <dgm:prSet/>
      <dgm:spPr/>
      <dgm:t>
        <a:bodyPr/>
        <a:lstStyle/>
        <a:p>
          <a:endParaRPr lang="en-US" sz="2400"/>
        </a:p>
      </dgm:t>
    </dgm:pt>
    <dgm:pt modelId="{8C2E587F-E174-451F-858E-8674150DE51B}" type="sibTrans" cxnId="{9D6304AB-40E1-43FC-AB3A-6D3295FE8E45}">
      <dgm:prSet/>
      <dgm:spPr/>
      <dgm:t>
        <a:bodyPr/>
        <a:lstStyle/>
        <a:p>
          <a:endParaRPr lang="en-US" sz="2400"/>
        </a:p>
      </dgm:t>
    </dgm:pt>
    <dgm:pt modelId="{E0F3580F-7007-481C-9D17-13BDE36F20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Project Description</a:t>
          </a:r>
        </a:p>
      </dgm:t>
    </dgm:pt>
    <dgm:pt modelId="{9FD51A83-4BC6-4412-9B76-116B0C172480}" type="parTrans" cxnId="{BACA3D37-DF37-4338-A0C3-CC4EBA97F8BA}">
      <dgm:prSet/>
      <dgm:spPr/>
      <dgm:t>
        <a:bodyPr/>
        <a:lstStyle/>
        <a:p>
          <a:endParaRPr lang="en-US" sz="2400"/>
        </a:p>
      </dgm:t>
    </dgm:pt>
    <dgm:pt modelId="{D390C77F-A628-41C9-88EA-A410C4EC264A}" type="sibTrans" cxnId="{BACA3D37-DF37-4338-A0C3-CC4EBA97F8BA}">
      <dgm:prSet/>
      <dgm:spPr/>
      <dgm:t>
        <a:bodyPr/>
        <a:lstStyle/>
        <a:p>
          <a:endParaRPr lang="en-US" sz="2400"/>
        </a:p>
      </dgm:t>
    </dgm:pt>
    <dgm:pt modelId="{7E2F01A7-41A2-4928-A965-5C615B6FD2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Usage</a:t>
          </a:r>
        </a:p>
      </dgm:t>
    </dgm:pt>
    <dgm:pt modelId="{0A5DCEAD-DC51-4FFF-88A5-C0B3A67A9839}" type="parTrans" cxnId="{CC178ED0-7342-480D-A898-7D0D721EC1C3}">
      <dgm:prSet/>
      <dgm:spPr/>
      <dgm:t>
        <a:bodyPr/>
        <a:lstStyle/>
        <a:p>
          <a:endParaRPr lang="en-US" sz="2400"/>
        </a:p>
      </dgm:t>
    </dgm:pt>
    <dgm:pt modelId="{BC5FD03B-069A-4977-987E-045F2C4574FE}" type="sibTrans" cxnId="{CC178ED0-7342-480D-A898-7D0D721EC1C3}">
      <dgm:prSet/>
      <dgm:spPr/>
      <dgm:t>
        <a:bodyPr/>
        <a:lstStyle/>
        <a:p>
          <a:endParaRPr lang="en-US" sz="2400"/>
        </a:p>
      </dgm:t>
    </dgm:pt>
    <dgm:pt modelId="{C69C545D-9B3E-4064-94B9-BCC21D9224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Development</a:t>
          </a:r>
        </a:p>
      </dgm:t>
    </dgm:pt>
    <dgm:pt modelId="{222640E3-0E65-478A-9C77-42F559466EAA}" type="parTrans" cxnId="{3F05AC01-0BE7-4079-A942-CB98979C7FBB}">
      <dgm:prSet/>
      <dgm:spPr/>
      <dgm:t>
        <a:bodyPr/>
        <a:lstStyle/>
        <a:p>
          <a:endParaRPr lang="en-US" sz="2400"/>
        </a:p>
      </dgm:t>
    </dgm:pt>
    <dgm:pt modelId="{DD393F02-3EE7-409F-90D7-FFA1028D19EF}" type="sibTrans" cxnId="{3F05AC01-0BE7-4079-A942-CB98979C7FBB}">
      <dgm:prSet/>
      <dgm:spPr/>
      <dgm:t>
        <a:bodyPr/>
        <a:lstStyle/>
        <a:p>
          <a:endParaRPr lang="en-US" sz="2400"/>
        </a:p>
      </dgm:t>
    </dgm:pt>
    <dgm:pt modelId="{A86EED37-498D-4FE5-B20A-3000CF7B1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Challenges and Limitations</a:t>
          </a:r>
        </a:p>
      </dgm:t>
    </dgm:pt>
    <dgm:pt modelId="{7BD57228-B797-4E27-9FD9-93CBEA99AEE9}" type="parTrans" cxnId="{B4F02988-8178-4D4C-B073-7E39FCF2E5AF}">
      <dgm:prSet/>
      <dgm:spPr/>
      <dgm:t>
        <a:bodyPr/>
        <a:lstStyle/>
        <a:p>
          <a:endParaRPr lang="en-US" sz="2400"/>
        </a:p>
      </dgm:t>
    </dgm:pt>
    <dgm:pt modelId="{F17E846F-8500-46A4-9DAF-7D98A9497A87}" type="sibTrans" cxnId="{B4F02988-8178-4D4C-B073-7E39FCF2E5AF}">
      <dgm:prSet/>
      <dgm:spPr/>
      <dgm:t>
        <a:bodyPr/>
        <a:lstStyle/>
        <a:p>
          <a:endParaRPr lang="en-US" sz="2400"/>
        </a:p>
      </dgm:t>
    </dgm:pt>
    <dgm:pt modelId="{5635C0F1-B325-49B9-BF36-91E669509B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Workload Distribution</a:t>
          </a:r>
        </a:p>
      </dgm:t>
    </dgm:pt>
    <dgm:pt modelId="{D0731532-13C1-429C-9727-5093837E3D47}" type="parTrans" cxnId="{B9960A56-4710-4303-B18E-28A0C0BB3C59}">
      <dgm:prSet/>
      <dgm:spPr/>
      <dgm:t>
        <a:bodyPr/>
        <a:lstStyle/>
        <a:p>
          <a:endParaRPr lang="en-US" sz="2400"/>
        </a:p>
      </dgm:t>
    </dgm:pt>
    <dgm:pt modelId="{7F000E73-ABCB-4224-88A0-1038ADA454B9}" type="sibTrans" cxnId="{B9960A56-4710-4303-B18E-28A0C0BB3C59}">
      <dgm:prSet/>
      <dgm:spPr/>
      <dgm:t>
        <a:bodyPr/>
        <a:lstStyle/>
        <a:p>
          <a:endParaRPr lang="en-US" sz="2400"/>
        </a:p>
      </dgm:t>
    </dgm:pt>
    <dgm:pt modelId="{4B14CC0A-D795-4264-A145-84B77FF50989}" type="pres">
      <dgm:prSet presAssocID="{5E9097E5-2FB8-4106-9F89-AB24FD4DFE7B}" presName="root" presStyleCnt="0">
        <dgm:presLayoutVars>
          <dgm:dir/>
          <dgm:resizeHandles val="exact"/>
        </dgm:presLayoutVars>
      </dgm:prSet>
      <dgm:spPr/>
    </dgm:pt>
    <dgm:pt modelId="{B133E580-CF21-4C01-B944-731FB5D487A5}" type="pres">
      <dgm:prSet presAssocID="{1C978337-5B57-448B-B9D1-EC9D5F2340AB}" presName="compNode" presStyleCnt="0"/>
      <dgm:spPr/>
    </dgm:pt>
    <dgm:pt modelId="{B2BECBDF-17F5-44AC-8EE6-FB45AD9DA056}" type="pres">
      <dgm:prSet presAssocID="{1C978337-5B57-448B-B9D1-EC9D5F2340AB}" presName="bgRect" presStyleLbl="bgShp" presStyleIdx="0" presStyleCnt="6"/>
      <dgm:spPr/>
    </dgm:pt>
    <dgm:pt modelId="{8133F35A-D2AA-4B25-A0EB-61A62A50748D}" type="pres">
      <dgm:prSet presAssocID="{1C978337-5B57-448B-B9D1-EC9D5F2340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79F9992-B11C-4437-932F-1652C5924F0C}" type="pres">
      <dgm:prSet presAssocID="{1C978337-5B57-448B-B9D1-EC9D5F2340AB}" presName="spaceRect" presStyleCnt="0"/>
      <dgm:spPr/>
    </dgm:pt>
    <dgm:pt modelId="{CFD13701-6A97-40D7-9B8F-D6E8CBB9E621}" type="pres">
      <dgm:prSet presAssocID="{1C978337-5B57-448B-B9D1-EC9D5F2340AB}" presName="parTx" presStyleLbl="revTx" presStyleIdx="0" presStyleCnt="6">
        <dgm:presLayoutVars>
          <dgm:chMax val="0"/>
          <dgm:chPref val="0"/>
        </dgm:presLayoutVars>
      </dgm:prSet>
      <dgm:spPr/>
    </dgm:pt>
    <dgm:pt modelId="{63802054-DCEE-4BC5-8CA7-C6A063D420AC}" type="pres">
      <dgm:prSet presAssocID="{8C2E587F-E174-451F-858E-8674150DE51B}" presName="sibTrans" presStyleCnt="0"/>
      <dgm:spPr/>
    </dgm:pt>
    <dgm:pt modelId="{BCD81C5A-318B-439B-B204-6BE51D0AD865}" type="pres">
      <dgm:prSet presAssocID="{E0F3580F-7007-481C-9D17-13BDE36F2069}" presName="compNode" presStyleCnt="0"/>
      <dgm:spPr/>
    </dgm:pt>
    <dgm:pt modelId="{80FCE7F2-4EB3-4939-86E9-96AED19BCF49}" type="pres">
      <dgm:prSet presAssocID="{E0F3580F-7007-481C-9D17-13BDE36F2069}" presName="bgRect" presStyleLbl="bgShp" presStyleIdx="1" presStyleCnt="6"/>
      <dgm:spPr/>
    </dgm:pt>
    <dgm:pt modelId="{62FF0DB1-A6E5-4777-9CBA-4F1C5B6FBEC2}" type="pres">
      <dgm:prSet presAssocID="{E0F3580F-7007-481C-9D17-13BDE36F206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E8291670-A900-4022-ADC5-2C3FB8E42323}" type="pres">
      <dgm:prSet presAssocID="{E0F3580F-7007-481C-9D17-13BDE36F2069}" presName="spaceRect" presStyleCnt="0"/>
      <dgm:spPr/>
    </dgm:pt>
    <dgm:pt modelId="{45F9DF78-4BAC-4184-916A-86EE9FD01585}" type="pres">
      <dgm:prSet presAssocID="{E0F3580F-7007-481C-9D17-13BDE36F2069}" presName="parTx" presStyleLbl="revTx" presStyleIdx="1" presStyleCnt="6">
        <dgm:presLayoutVars>
          <dgm:chMax val="0"/>
          <dgm:chPref val="0"/>
        </dgm:presLayoutVars>
      </dgm:prSet>
      <dgm:spPr/>
    </dgm:pt>
    <dgm:pt modelId="{C66DA237-FF38-4079-BB7C-82AB9F572259}" type="pres">
      <dgm:prSet presAssocID="{D390C77F-A628-41C9-88EA-A410C4EC264A}" presName="sibTrans" presStyleCnt="0"/>
      <dgm:spPr/>
    </dgm:pt>
    <dgm:pt modelId="{82E040A0-A48B-46A8-9DE7-F956F0A5955A}" type="pres">
      <dgm:prSet presAssocID="{7E2F01A7-41A2-4928-A965-5C615B6FD22D}" presName="compNode" presStyleCnt="0"/>
      <dgm:spPr/>
    </dgm:pt>
    <dgm:pt modelId="{9901A77F-882F-4F24-8171-DB38220BDF77}" type="pres">
      <dgm:prSet presAssocID="{7E2F01A7-41A2-4928-A965-5C615B6FD22D}" presName="bgRect" presStyleLbl="bgShp" presStyleIdx="2" presStyleCnt="6"/>
      <dgm:spPr/>
    </dgm:pt>
    <dgm:pt modelId="{93D7C80D-B821-4E18-A5FE-2D3BC721881A}" type="pres">
      <dgm:prSet presAssocID="{7E2F01A7-41A2-4928-A965-5C615B6FD22D}" presName="iconRect" presStyleLbl="node1" presStyleIdx="2" presStyleCnt="6" custLinFactNeighborY="-6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722C0103-376A-4C65-B811-5E05BDF3D4C0}" type="pres">
      <dgm:prSet presAssocID="{7E2F01A7-41A2-4928-A965-5C615B6FD22D}" presName="spaceRect" presStyleCnt="0"/>
      <dgm:spPr/>
    </dgm:pt>
    <dgm:pt modelId="{FE5177AC-86F5-4687-9CDF-681CEE356430}" type="pres">
      <dgm:prSet presAssocID="{7E2F01A7-41A2-4928-A965-5C615B6FD22D}" presName="parTx" presStyleLbl="revTx" presStyleIdx="2" presStyleCnt="6">
        <dgm:presLayoutVars>
          <dgm:chMax val="0"/>
          <dgm:chPref val="0"/>
        </dgm:presLayoutVars>
      </dgm:prSet>
      <dgm:spPr/>
    </dgm:pt>
    <dgm:pt modelId="{E2A94EC4-A123-415F-99D5-A2B0716DCDE3}" type="pres">
      <dgm:prSet presAssocID="{BC5FD03B-069A-4977-987E-045F2C4574FE}" presName="sibTrans" presStyleCnt="0"/>
      <dgm:spPr/>
    </dgm:pt>
    <dgm:pt modelId="{510DDF0F-6D9F-424F-96DC-F3D792AB778C}" type="pres">
      <dgm:prSet presAssocID="{C69C545D-9B3E-4064-94B9-BCC21D922436}" presName="compNode" presStyleCnt="0"/>
      <dgm:spPr/>
    </dgm:pt>
    <dgm:pt modelId="{7D4734A4-F588-4152-9CD8-BD7F5B617B71}" type="pres">
      <dgm:prSet presAssocID="{C69C545D-9B3E-4064-94B9-BCC21D922436}" presName="bgRect" presStyleLbl="bgShp" presStyleIdx="3" presStyleCnt="6"/>
      <dgm:spPr/>
    </dgm:pt>
    <dgm:pt modelId="{E34BA248-4C6A-4962-B130-CC0543D28CBC}" type="pres">
      <dgm:prSet presAssocID="{C69C545D-9B3E-4064-94B9-BCC21D9224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977AE38-5931-41BD-B1E0-111F504B8D20}" type="pres">
      <dgm:prSet presAssocID="{C69C545D-9B3E-4064-94B9-BCC21D922436}" presName="spaceRect" presStyleCnt="0"/>
      <dgm:spPr/>
    </dgm:pt>
    <dgm:pt modelId="{2BBE9A20-958E-42EB-AD30-E97C881F6660}" type="pres">
      <dgm:prSet presAssocID="{C69C545D-9B3E-4064-94B9-BCC21D922436}" presName="parTx" presStyleLbl="revTx" presStyleIdx="3" presStyleCnt="6">
        <dgm:presLayoutVars>
          <dgm:chMax val="0"/>
          <dgm:chPref val="0"/>
        </dgm:presLayoutVars>
      </dgm:prSet>
      <dgm:spPr/>
    </dgm:pt>
    <dgm:pt modelId="{ED2B3953-F17A-45BF-8618-7280556900A4}" type="pres">
      <dgm:prSet presAssocID="{DD393F02-3EE7-409F-90D7-FFA1028D19EF}" presName="sibTrans" presStyleCnt="0"/>
      <dgm:spPr/>
    </dgm:pt>
    <dgm:pt modelId="{F05208F6-6326-49EC-8258-1491CB7F63FC}" type="pres">
      <dgm:prSet presAssocID="{A86EED37-498D-4FE5-B20A-3000CF7B1A04}" presName="compNode" presStyleCnt="0"/>
      <dgm:spPr/>
    </dgm:pt>
    <dgm:pt modelId="{8990D34B-F197-4173-98A1-BB640BC8E1C1}" type="pres">
      <dgm:prSet presAssocID="{A86EED37-498D-4FE5-B20A-3000CF7B1A04}" presName="bgRect" presStyleLbl="bgShp" presStyleIdx="4" presStyleCnt="6"/>
      <dgm:spPr/>
    </dgm:pt>
    <dgm:pt modelId="{E89671E3-41AF-4DE2-89A2-FECE7EECB515}" type="pres">
      <dgm:prSet presAssocID="{A86EED37-498D-4FE5-B20A-3000CF7B1A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Outline"/>
        </a:ext>
      </dgm:extLst>
    </dgm:pt>
    <dgm:pt modelId="{CE25BF6A-63B0-44D6-8274-0F3FA830A969}" type="pres">
      <dgm:prSet presAssocID="{A86EED37-498D-4FE5-B20A-3000CF7B1A04}" presName="spaceRect" presStyleCnt="0"/>
      <dgm:spPr/>
    </dgm:pt>
    <dgm:pt modelId="{933757BC-163B-494D-8464-8DE3D7D57D37}" type="pres">
      <dgm:prSet presAssocID="{A86EED37-498D-4FE5-B20A-3000CF7B1A04}" presName="parTx" presStyleLbl="revTx" presStyleIdx="4" presStyleCnt="6">
        <dgm:presLayoutVars>
          <dgm:chMax val="0"/>
          <dgm:chPref val="0"/>
        </dgm:presLayoutVars>
      </dgm:prSet>
      <dgm:spPr/>
    </dgm:pt>
    <dgm:pt modelId="{7D7B10B1-CD9B-454B-AAC3-3E01E67F8C45}" type="pres">
      <dgm:prSet presAssocID="{F17E846F-8500-46A4-9DAF-7D98A9497A87}" presName="sibTrans" presStyleCnt="0"/>
      <dgm:spPr/>
    </dgm:pt>
    <dgm:pt modelId="{81486C01-8399-466F-BE82-5772DB1C059F}" type="pres">
      <dgm:prSet presAssocID="{5635C0F1-B325-49B9-BF36-91E669509BD0}" presName="compNode" presStyleCnt="0"/>
      <dgm:spPr/>
    </dgm:pt>
    <dgm:pt modelId="{D8374351-B648-457C-A2C4-CFDF5A5F3B43}" type="pres">
      <dgm:prSet presAssocID="{5635C0F1-B325-49B9-BF36-91E669509BD0}" presName="bgRect" presStyleLbl="bgShp" presStyleIdx="5" presStyleCnt="6"/>
      <dgm:spPr/>
    </dgm:pt>
    <dgm:pt modelId="{627BC3FA-5E95-4B51-A3C2-9DD6886B124F}" type="pres">
      <dgm:prSet presAssocID="{5635C0F1-B325-49B9-BF36-91E669509B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A17B8189-E4CA-4D90-AA2A-3D5EDF7D0D06}" type="pres">
      <dgm:prSet presAssocID="{5635C0F1-B325-49B9-BF36-91E669509BD0}" presName="spaceRect" presStyleCnt="0"/>
      <dgm:spPr/>
    </dgm:pt>
    <dgm:pt modelId="{E4D32C70-F3C6-4F81-8423-C6043FB649FF}" type="pres">
      <dgm:prSet presAssocID="{5635C0F1-B325-49B9-BF36-91E669509B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F05AC01-0BE7-4079-A942-CB98979C7FBB}" srcId="{5E9097E5-2FB8-4106-9F89-AB24FD4DFE7B}" destId="{C69C545D-9B3E-4064-94B9-BCC21D922436}" srcOrd="3" destOrd="0" parTransId="{222640E3-0E65-478A-9C77-42F559466EAA}" sibTransId="{DD393F02-3EE7-409F-90D7-FFA1028D19EF}"/>
    <dgm:cxn modelId="{DD8FCD2A-BD42-4510-982E-310740EE8A4A}" type="presOf" srcId="{E0F3580F-7007-481C-9D17-13BDE36F2069}" destId="{45F9DF78-4BAC-4184-916A-86EE9FD01585}" srcOrd="0" destOrd="0" presId="urn:microsoft.com/office/officeart/2018/2/layout/IconVerticalSolidList"/>
    <dgm:cxn modelId="{BACA3D37-DF37-4338-A0C3-CC4EBA97F8BA}" srcId="{5E9097E5-2FB8-4106-9F89-AB24FD4DFE7B}" destId="{E0F3580F-7007-481C-9D17-13BDE36F2069}" srcOrd="1" destOrd="0" parTransId="{9FD51A83-4BC6-4412-9B76-116B0C172480}" sibTransId="{D390C77F-A628-41C9-88EA-A410C4EC264A}"/>
    <dgm:cxn modelId="{DC29E16B-7C03-49B2-9F06-6D9553972A1D}" type="presOf" srcId="{1C978337-5B57-448B-B9D1-EC9D5F2340AB}" destId="{CFD13701-6A97-40D7-9B8F-D6E8CBB9E621}" srcOrd="0" destOrd="0" presId="urn:microsoft.com/office/officeart/2018/2/layout/IconVerticalSolidList"/>
    <dgm:cxn modelId="{64B34A4D-6AB9-446D-BE85-D9D4E4C6CAEA}" type="presOf" srcId="{5E9097E5-2FB8-4106-9F89-AB24FD4DFE7B}" destId="{4B14CC0A-D795-4264-A145-84B77FF50989}" srcOrd="0" destOrd="0" presId="urn:microsoft.com/office/officeart/2018/2/layout/IconVerticalSolidList"/>
    <dgm:cxn modelId="{4873C775-1FE9-426E-B8BE-D9DCF91564C0}" type="presOf" srcId="{C69C545D-9B3E-4064-94B9-BCC21D922436}" destId="{2BBE9A20-958E-42EB-AD30-E97C881F6660}" srcOrd="0" destOrd="0" presId="urn:microsoft.com/office/officeart/2018/2/layout/IconVerticalSolidList"/>
    <dgm:cxn modelId="{B9960A56-4710-4303-B18E-28A0C0BB3C59}" srcId="{5E9097E5-2FB8-4106-9F89-AB24FD4DFE7B}" destId="{5635C0F1-B325-49B9-BF36-91E669509BD0}" srcOrd="5" destOrd="0" parTransId="{D0731532-13C1-429C-9727-5093837E3D47}" sibTransId="{7F000E73-ABCB-4224-88A0-1038ADA454B9}"/>
    <dgm:cxn modelId="{B4F02988-8178-4D4C-B073-7E39FCF2E5AF}" srcId="{5E9097E5-2FB8-4106-9F89-AB24FD4DFE7B}" destId="{A86EED37-498D-4FE5-B20A-3000CF7B1A04}" srcOrd="4" destOrd="0" parTransId="{7BD57228-B797-4E27-9FD9-93CBEA99AEE9}" sibTransId="{F17E846F-8500-46A4-9DAF-7D98A9497A87}"/>
    <dgm:cxn modelId="{90F0478A-0153-4605-9727-9286A362FAE1}" type="presOf" srcId="{A86EED37-498D-4FE5-B20A-3000CF7B1A04}" destId="{933757BC-163B-494D-8464-8DE3D7D57D37}" srcOrd="0" destOrd="0" presId="urn:microsoft.com/office/officeart/2018/2/layout/IconVerticalSolidList"/>
    <dgm:cxn modelId="{9D6304AB-40E1-43FC-AB3A-6D3295FE8E45}" srcId="{5E9097E5-2FB8-4106-9F89-AB24FD4DFE7B}" destId="{1C978337-5B57-448B-B9D1-EC9D5F2340AB}" srcOrd="0" destOrd="0" parTransId="{F906782E-6F82-4A50-B8C0-B37778FD2482}" sibTransId="{8C2E587F-E174-451F-858E-8674150DE51B}"/>
    <dgm:cxn modelId="{093CEFB3-296E-4DFE-A628-178E7847726F}" type="presOf" srcId="{7E2F01A7-41A2-4928-A965-5C615B6FD22D}" destId="{FE5177AC-86F5-4687-9CDF-681CEE356430}" srcOrd="0" destOrd="0" presId="urn:microsoft.com/office/officeart/2018/2/layout/IconVerticalSolidList"/>
    <dgm:cxn modelId="{CC178ED0-7342-480D-A898-7D0D721EC1C3}" srcId="{5E9097E5-2FB8-4106-9F89-AB24FD4DFE7B}" destId="{7E2F01A7-41A2-4928-A965-5C615B6FD22D}" srcOrd="2" destOrd="0" parTransId="{0A5DCEAD-DC51-4FFF-88A5-C0B3A67A9839}" sibTransId="{BC5FD03B-069A-4977-987E-045F2C4574FE}"/>
    <dgm:cxn modelId="{64CC59F9-09A2-48A8-8C08-60A37CB52C22}" type="presOf" srcId="{5635C0F1-B325-49B9-BF36-91E669509BD0}" destId="{E4D32C70-F3C6-4F81-8423-C6043FB649FF}" srcOrd="0" destOrd="0" presId="urn:microsoft.com/office/officeart/2018/2/layout/IconVerticalSolidList"/>
    <dgm:cxn modelId="{BCBF8BAE-1EED-4D60-8F9E-240A691E739D}" type="presParOf" srcId="{4B14CC0A-D795-4264-A145-84B77FF50989}" destId="{B133E580-CF21-4C01-B944-731FB5D487A5}" srcOrd="0" destOrd="0" presId="urn:microsoft.com/office/officeart/2018/2/layout/IconVerticalSolidList"/>
    <dgm:cxn modelId="{5048AA00-A20D-4308-9AA0-E843FB0ECB84}" type="presParOf" srcId="{B133E580-CF21-4C01-B944-731FB5D487A5}" destId="{B2BECBDF-17F5-44AC-8EE6-FB45AD9DA056}" srcOrd="0" destOrd="0" presId="urn:microsoft.com/office/officeart/2018/2/layout/IconVerticalSolidList"/>
    <dgm:cxn modelId="{1C07B966-B811-4C9D-B93F-350BF789AC1B}" type="presParOf" srcId="{B133E580-CF21-4C01-B944-731FB5D487A5}" destId="{8133F35A-D2AA-4B25-A0EB-61A62A50748D}" srcOrd="1" destOrd="0" presId="urn:microsoft.com/office/officeart/2018/2/layout/IconVerticalSolidList"/>
    <dgm:cxn modelId="{8EF6C37B-1B2D-455E-9C69-F92E0458AAEA}" type="presParOf" srcId="{B133E580-CF21-4C01-B944-731FB5D487A5}" destId="{479F9992-B11C-4437-932F-1652C5924F0C}" srcOrd="2" destOrd="0" presId="urn:microsoft.com/office/officeart/2018/2/layout/IconVerticalSolidList"/>
    <dgm:cxn modelId="{D67B53BC-C398-42CF-B74A-5C595B464482}" type="presParOf" srcId="{B133E580-CF21-4C01-B944-731FB5D487A5}" destId="{CFD13701-6A97-40D7-9B8F-D6E8CBB9E621}" srcOrd="3" destOrd="0" presId="urn:microsoft.com/office/officeart/2018/2/layout/IconVerticalSolidList"/>
    <dgm:cxn modelId="{48DC48E9-9982-4DFF-A58E-DB27AA7CE4FA}" type="presParOf" srcId="{4B14CC0A-D795-4264-A145-84B77FF50989}" destId="{63802054-DCEE-4BC5-8CA7-C6A063D420AC}" srcOrd="1" destOrd="0" presId="urn:microsoft.com/office/officeart/2018/2/layout/IconVerticalSolidList"/>
    <dgm:cxn modelId="{B5C344AC-0A61-4F41-A8CB-AD09267E380F}" type="presParOf" srcId="{4B14CC0A-D795-4264-A145-84B77FF50989}" destId="{BCD81C5A-318B-439B-B204-6BE51D0AD865}" srcOrd="2" destOrd="0" presId="urn:microsoft.com/office/officeart/2018/2/layout/IconVerticalSolidList"/>
    <dgm:cxn modelId="{578C1C81-4E1C-408D-BAF4-00F9F67A8F01}" type="presParOf" srcId="{BCD81C5A-318B-439B-B204-6BE51D0AD865}" destId="{80FCE7F2-4EB3-4939-86E9-96AED19BCF49}" srcOrd="0" destOrd="0" presId="urn:microsoft.com/office/officeart/2018/2/layout/IconVerticalSolidList"/>
    <dgm:cxn modelId="{F5183600-6590-48C0-B293-793CB0C40530}" type="presParOf" srcId="{BCD81C5A-318B-439B-B204-6BE51D0AD865}" destId="{62FF0DB1-A6E5-4777-9CBA-4F1C5B6FBEC2}" srcOrd="1" destOrd="0" presId="urn:microsoft.com/office/officeart/2018/2/layout/IconVerticalSolidList"/>
    <dgm:cxn modelId="{F523F17B-4D2F-424A-907D-15A5AC9EB68F}" type="presParOf" srcId="{BCD81C5A-318B-439B-B204-6BE51D0AD865}" destId="{E8291670-A900-4022-ADC5-2C3FB8E42323}" srcOrd="2" destOrd="0" presId="urn:microsoft.com/office/officeart/2018/2/layout/IconVerticalSolidList"/>
    <dgm:cxn modelId="{5F73CC27-8E7F-4232-A32F-2802605A673E}" type="presParOf" srcId="{BCD81C5A-318B-439B-B204-6BE51D0AD865}" destId="{45F9DF78-4BAC-4184-916A-86EE9FD01585}" srcOrd="3" destOrd="0" presId="urn:microsoft.com/office/officeart/2018/2/layout/IconVerticalSolidList"/>
    <dgm:cxn modelId="{C7B0CDDC-6DE2-4E70-977D-BF9A90DEF36B}" type="presParOf" srcId="{4B14CC0A-D795-4264-A145-84B77FF50989}" destId="{C66DA237-FF38-4079-BB7C-82AB9F572259}" srcOrd="3" destOrd="0" presId="urn:microsoft.com/office/officeart/2018/2/layout/IconVerticalSolidList"/>
    <dgm:cxn modelId="{DF52F42A-9BB6-401E-BAFB-B6EE568D97BB}" type="presParOf" srcId="{4B14CC0A-D795-4264-A145-84B77FF50989}" destId="{82E040A0-A48B-46A8-9DE7-F956F0A5955A}" srcOrd="4" destOrd="0" presId="urn:microsoft.com/office/officeart/2018/2/layout/IconVerticalSolidList"/>
    <dgm:cxn modelId="{9016D9B4-22D9-47CA-8B6B-EFBBE352A5AA}" type="presParOf" srcId="{82E040A0-A48B-46A8-9DE7-F956F0A5955A}" destId="{9901A77F-882F-4F24-8171-DB38220BDF77}" srcOrd="0" destOrd="0" presId="urn:microsoft.com/office/officeart/2018/2/layout/IconVerticalSolidList"/>
    <dgm:cxn modelId="{D25759BF-6AFC-4C16-BDAF-B19DE878A8C2}" type="presParOf" srcId="{82E040A0-A48B-46A8-9DE7-F956F0A5955A}" destId="{93D7C80D-B821-4E18-A5FE-2D3BC721881A}" srcOrd="1" destOrd="0" presId="urn:microsoft.com/office/officeart/2018/2/layout/IconVerticalSolidList"/>
    <dgm:cxn modelId="{D29EBA2E-3138-48FC-B377-46EF5FDC5BB3}" type="presParOf" srcId="{82E040A0-A48B-46A8-9DE7-F956F0A5955A}" destId="{722C0103-376A-4C65-B811-5E05BDF3D4C0}" srcOrd="2" destOrd="0" presId="urn:microsoft.com/office/officeart/2018/2/layout/IconVerticalSolidList"/>
    <dgm:cxn modelId="{6A81B275-9834-4F5A-8DDA-F1565C1719B7}" type="presParOf" srcId="{82E040A0-A48B-46A8-9DE7-F956F0A5955A}" destId="{FE5177AC-86F5-4687-9CDF-681CEE356430}" srcOrd="3" destOrd="0" presId="urn:microsoft.com/office/officeart/2018/2/layout/IconVerticalSolidList"/>
    <dgm:cxn modelId="{7E74192C-9426-469A-A43D-83A332DC7EF6}" type="presParOf" srcId="{4B14CC0A-D795-4264-A145-84B77FF50989}" destId="{E2A94EC4-A123-415F-99D5-A2B0716DCDE3}" srcOrd="5" destOrd="0" presId="urn:microsoft.com/office/officeart/2018/2/layout/IconVerticalSolidList"/>
    <dgm:cxn modelId="{331F3E4E-2532-485C-B443-69F404D8E667}" type="presParOf" srcId="{4B14CC0A-D795-4264-A145-84B77FF50989}" destId="{510DDF0F-6D9F-424F-96DC-F3D792AB778C}" srcOrd="6" destOrd="0" presId="urn:microsoft.com/office/officeart/2018/2/layout/IconVerticalSolidList"/>
    <dgm:cxn modelId="{D5778F3B-B06C-4B84-AE64-CB01FB72DD79}" type="presParOf" srcId="{510DDF0F-6D9F-424F-96DC-F3D792AB778C}" destId="{7D4734A4-F588-4152-9CD8-BD7F5B617B71}" srcOrd="0" destOrd="0" presId="urn:microsoft.com/office/officeart/2018/2/layout/IconVerticalSolidList"/>
    <dgm:cxn modelId="{F781BDCC-138D-4A5A-99FF-FA50B7976D61}" type="presParOf" srcId="{510DDF0F-6D9F-424F-96DC-F3D792AB778C}" destId="{E34BA248-4C6A-4962-B130-CC0543D28CBC}" srcOrd="1" destOrd="0" presId="urn:microsoft.com/office/officeart/2018/2/layout/IconVerticalSolidList"/>
    <dgm:cxn modelId="{33DF5140-772E-4885-9563-2E0C278F07AA}" type="presParOf" srcId="{510DDF0F-6D9F-424F-96DC-F3D792AB778C}" destId="{C977AE38-5931-41BD-B1E0-111F504B8D20}" srcOrd="2" destOrd="0" presId="urn:microsoft.com/office/officeart/2018/2/layout/IconVerticalSolidList"/>
    <dgm:cxn modelId="{BAFC8832-40C5-46B3-B4AA-6B0155F36BF3}" type="presParOf" srcId="{510DDF0F-6D9F-424F-96DC-F3D792AB778C}" destId="{2BBE9A20-958E-42EB-AD30-E97C881F6660}" srcOrd="3" destOrd="0" presId="urn:microsoft.com/office/officeart/2018/2/layout/IconVerticalSolidList"/>
    <dgm:cxn modelId="{3CB219FE-2D57-48E3-94AE-8AC95163A3E2}" type="presParOf" srcId="{4B14CC0A-D795-4264-A145-84B77FF50989}" destId="{ED2B3953-F17A-45BF-8618-7280556900A4}" srcOrd="7" destOrd="0" presId="urn:microsoft.com/office/officeart/2018/2/layout/IconVerticalSolidList"/>
    <dgm:cxn modelId="{2022072F-54D3-4CB1-9EC5-0480D456CB51}" type="presParOf" srcId="{4B14CC0A-D795-4264-A145-84B77FF50989}" destId="{F05208F6-6326-49EC-8258-1491CB7F63FC}" srcOrd="8" destOrd="0" presId="urn:microsoft.com/office/officeart/2018/2/layout/IconVerticalSolidList"/>
    <dgm:cxn modelId="{BE6B648F-3C49-4519-9A82-D24DD248D408}" type="presParOf" srcId="{F05208F6-6326-49EC-8258-1491CB7F63FC}" destId="{8990D34B-F197-4173-98A1-BB640BC8E1C1}" srcOrd="0" destOrd="0" presId="urn:microsoft.com/office/officeart/2018/2/layout/IconVerticalSolidList"/>
    <dgm:cxn modelId="{22BBC7F8-6DCA-49E9-89AC-39DE09D14C90}" type="presParOf" srcId="{F05208F6-6326-49EC-8258-1491CB7F63FC}" destId="{E89671E3-41AF-4DE2-89A2-FECE7EECB515}" srcOrd="1" destOrd="0" presId="urn:microsoft.com/office/officeart/2018/2/layout/IconVerticalSolidList"/>
    <dgm:cxn modelId="{5746EF1B-E2E9-4E96-9CE2-72E0E9E372D7}" type="presParOf" srcId="{F05208F6-6326-49EC-8258-1491CB7F63FC}" destId="{CE25BF6A-63B0-44D6-8274-0F3FA830A969}" srcOrd="2" destOrd="0" presId="urn:microsoft.com/office/officeart/2018/2/layout/IconVerticalSolidList"/>
    <dgm:cxn modelId="{65D226CC-C15D-4C72-9052-6AADA1650C3E}" type="presParOf" srcId="{F05208F6-6326-49EC-8258-1491CB7F63FC}" destId="{933757BC-163B-494D-8464-8DE3D7D57D37}" srcOrd="3" destOrd="0" presId="urn:microsoft.com/office/officeart/2018/2/layout/IconVerticalSolidList"/>
    <dgm:cxn modelId="{807E44E8-5714-4521-94AE-FEA9072EDA31}" type="presParOf" srcId="{4B14CC0A-D795-4264-A145-84B77FF50989}" destId="{7D7B10B1-CD9B-454B-AAC3-3E01E67F8C45}" srcOrd="9" destOrd="0" presId="urn:microsoft.com/office/officeart/2018/2/layout/IconVerticalSolidList"/>
    <dgm:cxn modelId="{F67DF0EF-FE1D-4E51-988A-55EA56AD8255}" type="presParOf" srcId="{4B14CC0A-D795-4264-A145-84B77FF50989}" destId="{81486C01-8399-466F-BE82-5772DB1C059F}" srcOrd="10" destOrd="0" presId="urn:microsoft.com/office/officeart/2018/2/layout/IconVerticalSolidList"/>
    <dgm:cxn modelId="{0358E1DF-9DAE-40E2-830E-2CA61938D525}" type="presParOf" srcId="{81486C01-8399-466F-BE82-5772DB1C059F}" destId="{D8374351-B648-457C-A2C4-CFDF5A5F3B43}" srcOrd="0" destOrd="0" presId="urn:microsoft.com/office/officeart/2018/2/layout/IconVerticalSolidList"/>
    <dgm:cxn modelId="{EA5002EA-3E38-499C-88D5-9CF55E751FA8}" type="presParOf" srcId="{81486C01-8399-466F-BE82-5772DB1C059F}" destId="{627BC3FA-5E95-4B51-A3C2-9DD6886B124F}" srcOrd="1" destOrd="0" presId="urn:microsoft.com/office/officeart/2018/2/layout/IconVerticalSolidList"/>
    <dgm:cxn modelId="{11415264-5F5A-4A3F-AAA6-DBACECD0AFCE}" type="presParOf" srcId="{81486C01-8399-466F-BE82-5772DB1C059F}" destId="{A17B8189-E4CA-4D90-AA2A-3D5EDF7D0D06}" srcOrd="2" destOrd="0" presId="urn:microsoft.com/office/officeart/2018/2/layout/IconVerticalSolidList"/>
    <dgm:cxn modelId="{1AEC2501-2BEC-4F30-8AE6-023BDD50F794}" type="presParOf" srcId="{81486C01-8399-466F-BE82-5772DB1C059F}" destId="{E4D32C70-F3C6-4F81-8423-C6043FB649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A6FE7-A97C-4245-A3DD-5F8162C2874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822CAC-CCDF-4EE0-87A9-AED0299993F1}">
      <dgm:prSet/>
      <dgm:spPr/>
      <dgm:t>
        <a:bodyPr/>
        <a:lstStyle/>
        <a:p>
          <a:r>
            <a:rPr lang="en-US" dirty="0"/>
            <a:t>Download Files</a:t>
          </a:r>
        </a:p>
      </dgm:t>
    </dgm:pt>
    <dgm:pt modelId="{B474B69F-124F-4727-A7AD-FB10D9F85F5F}" type="parTrans" cxnId="{8E293A9A-F21B-456F-BE85-828C319D6354}">
      <dgm:prSet/>
      <dgm:spPr/>
      <dgm:t>
        <a:bodyPr/>
        <a:lstStyle/>
        <a:p>
          <a:endParaRPr lang="en-US"/>
        </a:p>
      </dgm:t>
    </dgm:pt>
    <dgm:pt modelId="{77EE45C2-5AD7-40FF-B02D-9FD0B66B9B79}" type="sibTrans" cxnId="{8E293A9A-F21B-456F-BE85-828C319D6354}">
      <dgm:prSet/>
      <dgm:spPr/>
      <dgm:t>
        <a:bodyPr/>
        <a:lstStyle/>
        <a:p>
          <a:endParaRPr lang="en-US"/>
        </a:p>
      </dgm:t>
    </dgm:pt>
    <dgm:pt modelId="{FE2F6827-0DDA-4D01-B0EF-B86F2C38F390}">
      <dgm:prSet custT="1"/>
      <dgm:spPr/>
      <dgm:t>
        <a:bodyPr/>
        <a:lstStyle/>
        <a:p>
          <a:r>
            <a:rPr lang="en-US" sz="1800" dirty="0"/>
            <a:t>Download </a:t>
          </a:r>
          <a:r>
            <a:rPr lang="en-US" sz="1800" dirty="0" err="1"/>
            <a:t>NationalParks.ipynb</a:t>
          </a:r>
          <a:r>
            <a:rPr lang="en-US" sz="1800" dirty="0"/>
            <a:t> and </a:t>
          </a:r>
          <a:r>
            <a:rPr lang="en-US" sz="1800" dirty="0" err="1"/>
            <a:t>StateParks.ipynb</a:t>
          </a:r>
          <a:endParaRPr lang="en-US" sz="1800" dirty="0"/>
        </a:p>
      </dgm:t>
    </dgm:pt>
    <dgm:pt modelId="{326F3A3B-19EE-4D5F-9815-3AFC0B7AF4FF}" type="parTrans" cxnId="{F0BA2092-DA0E-4487-AE1F-1F164B3E4EEC}">
      <dgm:prSet/>
      <dgm:spPr/>
      <dgm:t>
        <a:bodyPr/>
        <a:lstStyle/>
        <a:p>
          <a:endParaRPr lang="en-US"/>
        </a:p>
      </dgm:t>
    </dgm:pt>
    <dgm:pt modelId="{717F5BB6-3FB4-4297-8320-EA54CC119DAA}" type="sibTrans" cxnId="{F0BA2092-DA0E-4487-AE1F-1F164B3E4EEC}">
      <dgm:prSet/>
      <dgm:spPr/>
      <dgm:t>
        <a:bodyPr/>
        <a:lstStyle/>
        <a:p>
          <a:endParaRPr lang="en-US"/>
        </a:p>
      </dgm:t>
    </dgm:pt>
    <dgm:pt modelId="{9F411379-BADB-4B41-AC4B-D3A807D37590}">
      <dgm:prSet/>
      <dgm:spPr/>
      <dgm:t>
        <a:bodyPr/>
        <a:lstStyle/>
        <a:p>
          <a:r>
            <a:rPr lang="en-US" dirty="0"/>
            <a:t>Install Libraries</a:t>
          </a:r>
        </a:p>
      </dgm:t>
    </dgm:pt>
    <dgm:pt modelId="{05B2B7BC-4015-4B71-B657-00B9C209901D}" type="parTrans" cxnId="{863775E7-67F6-461D-8E50-434A88DA76D3}">
      <dgm:prSet/>
      <dgm:spPr/>
      <dgm:t>
        <a:bodyPr/>
        <a:lstStyle/>
        <a:p>
          <a:endParaRPr lang="en-US"/>
        </a:p>
      </dgm:t>
    </dgm:pt>
    <dgm:pt modelId="{BAD570FE-11EC-4A93-8BCC-78D4ABEF09BA}" type="sibTrans" cxnId="{863775E7-67F6-461D-8E50-434A88DA76D3}">
      <dgm:prSet/>
      <dgm:spPr/>
      <dgm:t>
        <a:bodyPr/>
        <a:lstStyle/>
        <a:p>
          <a:endParaRPr lang="en-US"/>
        </a:p>
      </dgm:t>
    </dgm:pt>
    <dgm:pt modelId="{ECC7B6F8-4417-4884-A1DD-F049CE149DF7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Install all required libraries</a:t>
          </a:r>
        </a:p>
      </dgm:t>
    </dgm:pt>
    <dgm:pt modelId="{FCB82359-38EB-4F1E-8116-EB49F1B234E2}" type="parTrans" cxnId="{B3F07DF1-0A09-4539-A066-9B8CA9F13309}">
      <dgm:prSet/>
      <dgm:spPr/>
      <dgm:t>
        <a:bodyPr/>
        <a:lstStyle/>
        <a:p>
          <a:endParaRPr lang="en-US"/>
        </a:p>
      </dgm:t>
    </dgm:pt>
    <dgm:pt modelId="{5D6EF738-E2B7-499B-960C-350923FEF2FF}" type="sibTrans" cxnId="{B3F07DF1-0A09-4539-A066-9B8CA9F13309}">
      <dgm:prSet/>
      <dgm:spPr/>
      <dgm:t>
        <a:bodyPr/>
        <a:lstStyle/>
        <a:p>
          <a:endParaRPr lang="en-US"/>
        </a:p>
      </dgm:t>
    </dgm:pt>
    <dgm:pt modelId="{EA8DFAD5-4A95-420B-897B-B868062B0D0D}">
      <dgm:prSet/>
      <dgm:spPr/>
      <dgm:t>
        <a:bodyPr/>
        <a:lstStyle/>
        <a:p>
          <a:r>
            <a:rPr lang="en-US"/>
            <a:t>Run</a:t>
          </a:r>
        </a:p>
      </dgm:t>
    </dgm:pt>
    <dgm:pt modelId="{B88C0038-65A7-4A9C-9352-BB0229C2AB73}" type="parTrans" cxnId="{44B57022-0AC4-4B46-A992-805234FCC224}">
      <dgm:prSet/>
      <dgm:spPr/>
      <dgm:t>
        <a:bodyPr/>
        <a:lstStyle/>
        <a:p>
          <a:endParaRPr lang="en-US"/>
        </a:p>
      </dgm:t>
    </dgm:pt>
    <dgm:pt modelId="{0E3FD5C4-FDF0-4BFE-AFD3-442BC7DED6B8}" type="sibTrans" cxnId="{44B57022-0AC4-4B46-A992-805234FCC224}">
      <dgm:prSet/>
      <dgm:spPr/>
      <dgm:t>
        <a:bodyPr/>
        <a:lstStyle/>
        <a:p>
          <a:endParaRPr lang="en-US"/>
        </a:p>
      </dgm:t>
    </dgm:pt>
    <dgm:pt modelId="{08C851A8-6291-49BD-8B67-EB17AACF7D06}">
      <dgm:prSet custT="1"/>
      <dgm:spPr/>
      <dgm:t>
        <a:bodyPr/>
        <a:lstStyle/>
        <a:p>
          <a:r>
            <a:rPr lang="en-US" sz="1800" dirty="0"/>
            <a:t>Once installed, simply run the modules</a:t>
          </a:r>
        </a:p>
      </dgm:t>
    </dgm:pt>
    <dgm:pt modelId="{DE6473B0-98F8-47C1-A33F-4D548D0F8DDA}" type="parTrans" cxnId="{C5387982-C958-4F30-A4ED-378498C76B6A}">
      <dgm:prSet/>
      <dgm:spPr/>
      <dgm:t>
        <a:bodyPr/>
        <a:lstStyle/>
        <a:p>
          <a:endParaRPr lang="en-US"/>
        </a:p>
      </dgm:t>
    </dgm:pt>
    <dgm:pt modelId="{C410EC12-6948-427F-8CC3-CF8BBA22887C}" type="sibTrans" cxnId="{C5387982-C958-4F30-A4ED-378498C76B6A}">
      <dgm:prSet/>
      <dgm:spPr/>
      <dgm:t>
        <a:bodyPr/>
        <a:lstStyle/>
        <a:p>
          <a:endParaRPr lang="en-US"/>
        </a:p>
      </dgm:t>
    </dgm:pt>
    <dgm:pt modelId="{88368843-D682-44A5-8328-FBB357DA6AFA}">
      <dgm:prSet/>
      <dgm:spPr/>
      <dgm:t>
        <a:bodyPr/>
        <a:lstStyle/>
        <a:p>
          <a:r>
            <a:rPr lang="en-US" dirty="0"/>
            <a:t>Access and View</a:t>
          </a:r>
        </a:p>
      </dgm:t>
    </dgm:pt>
    <dgm:pt modelId="{E7372694-2072-4729-AE6E-C0A852EE7875}" type="parTrans" cxnId="{2EE72D5E-8EC3-4F8D-AE14-C6EDC47B185F}">
      <dgm:prSet/>
      <dgm:spPr/>
      <dgm:t>
        <a:bodyPr/>
        <a:lstStyle/>
        <a:p>
          <a:endParaRPr lang="en-US"/>
        </a:p>
      </dgm:t>
    </dgm:pt>
    <dgm:pt modelId="{0A663469-62E4-4400-AA19-4AA10DE61415}" type="sibTrans" cxnId="{2EE72D5E-8EC3-4F8D-AE14-C6EDC47B185F}">
      <dgm:prSet/>
      <dgm:spPr/>
      <dgm:t>
        <a:bodyPr/>
        <a:lstStyle/>
        <a:p>
          <a:endParaRPr lang="en-US"/>
        </a:p>
      </dgm:t>
    </dgm:pt>
    <dgm:pt modelId="{C8883752-705D-4766-8259-35BD679B1ABB}">
      <dgm:prSet custT="1"/>
      <dgm:spPr/>
      <dgm:t>
        <a:bodyPr/>
        <a:lstStyle/>
        <a:p>
          <a:r>
            <a:rPr lang="en-US" sz="1800" dirty="0"/>
            <a:t>Access and view the datasets (.csv files)</a:t>
          </a:r>
        </a:p>
      </dgm:t>
    </dgm:pt>
    <dgm:pt modelId="{FFEF8CCF-4359-4585-8022-415299C52801}" type="parTrans" cxnId="{C2C0A618-849D-4E26-94F4-5BCC4C89EDEF}">
      <dgm:prSet/>
      <dgm:spPr/>
      <dgm:t>
        <a:bodyPr/>
        <a:lstStyle/>
        <a:p>
          <a:endParaRPr lang="en-US"/>
        </a:p>
      </dgm:t>
    </dgm:pt>
    <dgm:pt modelId="{F5C9AC40-A8C3-45EF-A739-2798AE6B02B8}" type="sibTrans" cxnId="{C2C0A618-849D-4E26-94F4-5BCC4C89EDEF}">
      <dgm:prSet/>
      <dgm:spPr/>
      <dgm:t>
        <a:bodyPr/>
        <a:lstStyle/>
        <a:p>
          <a:endParaRPr lang="en-US"/>
        </a:p>
      </dgm:t>
    </dgm:pt>
    <dgm:pt modelId="{B12383E0-6B12-4791-A0DA-AC36D4D9C49B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If using </a:t>
          </a:r>
          <a:r>
            <a:rPr lang="en-US" sz="1800" dirty="0" err="1"/>
            <a:t>Jupyter</a:t>
          </a:r>
          <a:r>
            <a:rPr lang="en-US" sz="1800" dirty="0"/>
            <a:t> Notebook, only Wikipedia needs to be installed</a:t>
          </a:r>
        </a:p>
      </dgm:t>
    </dgm:pt>
    <dgm:pt modelId="{F7CE1448-E660-40AE-A958-EC45831157E7}" type="parTrans" cxnId="{539951BB-5F3D-43C3-BA1E-D54324F58492}">
      <dgm:prSet/>
      <dgm:spPr/>
      <dgm:t>
        <a:bodyPr/>
        <a:lstStyle/>
        <a:p>
          <a:endParaRPr lang="en-US"/>
        </a:p>
      </dgm:t>
    </dgm:pt>
    <dgm:pt modelId="{1D7B3044-7C2C-45E1-8723-EFB041511252}" type="sibTrans" cxnId="{539951BB-5F3D-43C3-BA1E-D54324F58492}">
      <dgm:prSet/>
      <dgm:spPr/>
      <dgm:t>
        <a:bodyPr/>
        <a:lstStyle/>
        <a:p>
          <a:endParaRPr lang="en-US"/>
        </a:p>
      </dgm:t>
    </dgm:pt>
    <dgm:pt modelId="{4DEFE003-1B56-4D67-A39D-03D2EB927EC5}" type="pres">
      <dgm:prSet presAssocID="{6EEA6FE7-A97C-4245-A3DD-5F8162C2874E}" presName="Name0" presStyleCnt="0">
        <dgm:presLayoutVars>
          <dgm:dir/>
          <dgm:animLvl val="lvl"/>
          <dgm:resizeHandles val="exact"/>
        </dgm:presLayoutVars>
      </dgm:prSet>
      <dgm:spPr/>
    </dgm:pt>
    <dgm:pt modelId="{8B6A2089-D1C6-44DE-BFDF-AB07D2EFE6E3}" type="pres">
      <dgm:prSet presAssocID="{88368843-D682-44A5-8328-FBB357DA6AFA}" presName="boxAndChildren" presStyleCnt="0"/>
      <dgm:spPr/>
    </dgm:pt>
    <dgm:pt modelId="{0D52418E-2D4E-43A1-8965-7B06546624B2}" type="pres">
      <dgm:prSet presAssocID="{88368843-D682-44A5-8328-FBB357DA6AFA}" presName="parentTextBox" presStyleLbl="alignNode1" presStyleIdx="0" presStyleCnt="4"/>
      <dgm:spPr/>
    </dgm:pt>
    <dgm:pt modelId="{DCAB4708-9DA3-4BA5-80AA-46C308A06792}" type="pres">
      <dgm:prSet presAssocID="{88368843-D682-44A5-8328-FBB357DA6AFA}" presName="descendantBox" presStyleLbl="bgAccFollowNode1" presStyleIdx="0" presStyleCnt="4"/>
      <dgm:spPr/>
    </dgm:pt>
    <dgm:pt modelId="{E3402CFF-BBBF-42FC-B0A1-44B53B7E1395}" type="pres">
      <dgm:prSet presAssocID="{0E3FD5C4-FDF0-4BFE-AFD3-442BC7DED6B8}" presName="sp" presStyleCnt="0"/>
      <dgm:spPr/>
    </dgm:pt>
    <dgm:pt modelId="{C4DA347B-340E-4615-AED6-71269CB9E018}" type="pres">
      <dgm:prSet presAssocID="{EA8DFAD5-4A95-420B-897B-B868062B0D0D}" presName="arrowAndChildren" presStyleCnt="0"/>
      <dgm:spPr/>
    </dgm:pt>
    <dgm:pt modelId="{F3EDA60D-D004-4243-99BB-7B9302A35439}" type="pres">
      <dgm:prSet presAssocID="{EA8DFAD5-4A95-420B-897B-B868062B0D0D}" presName="parentTextArrow" presStyleLbl="node1" presStyleIdx="0" presStyleCnt="0"/>
      <dgm:spPr/>
    </dgm:pt>
    <dgm:pt modelId="{6211B597-BE8F-47D1-BDA3-5F3CD5ADE832}" type="pres">
      <dgm:prSet presAssocID="{EA8DFAD5-4A95-420B-897B-B868062B0D0D}" presName="arrow" presStyleLbl="alignNode1" presStyleIdx="1" presStyleCnt="4"/>
      <dgm:spPr/>
    </dgm:pt>
    <dgm:pt modelId="{B6C83FEF-A48D-4ED3-AC93-504A75070EFC}" type="pres">
      <dgm:prSet presAssocID="{EA8DFAD5-4A95-420B-897B-B868062B0D0D}" presName="descendantArrow" presStyleLbl="bgAccFollowNode1" presStyleIdx="1" presStyleCnt="4"/>
      <dgm:spPr/>
    </dgm:pt>
    <dgm:pt modelId="{512DAF7B-7A0A-4620-912F-970273A2BB66}" type="pres">
      <dgm:prSet presAssocID="{BAD570FE-11EC-4A93-8BCC-78D4ABEF09BA}" presName="sp" presStyleCnt="0"/>
      <dgm:spPr/>
    </dgm:pt>
    <dgm:pt modelId="{1F11CC8D-F02E-46A9-A674-080C5778DA08}" type="pres">
      <dgm:prSet presAssocID="{9F411379-BADB-4B41-AC4B-D3A807D37590}" presName="arrowAndChildren" presStyleCnt="0"/>
      <dgm:spPr/>
    </dgm:pt>
    <dgm:pt modelId="{A64E9BDB-72A0-47B2-9195-C72406BE5603}" type="pres">
      <dgm:prSet presAssocID="{9F411379-BADB-4B41-AC4B-D3A807D37590}" presName="parentTextArrow" presStyleLbl="node1" presStyleIdx="0" presStyleCnt="0"/>
      <dgm:spPr/>
    </dgm:pt>
    <dgm:pt modelId="{9A6BEA7C-097A-4D33-8D12-E84B90F544F1}" type="pres">
      <dgm:prSet presAssocID="{9F411379-BADB-4B41-AC4B-D3A807D37590}" presName="arrow" presStyleLbl="alignNode1" presStyleIdx="2" presStyleCnt="4"/>
      <dgm:spPr/>
    </dgm:pt>
    <dgm:pt modelId="{DECC75A8-0A87-46FA-ABCE-26EFA2D50E8F}" type="pres">
      <dgm:prSet presAssocID="{9F411379-BADB-4B41-AC4B-D3A807D37590}" presName="descendantArrow" presStyleLbl="bgAccFollowNode1" presStyleIdx="2" presStyleCnt="4"/>
      <dgm:spPr/>
    </dgm:pt>
    <dgm:pt modelId="{BCBAFA58-C591-468E-929D-0CB0CF8BEF3E}" type="pres">
      <dgm:prSet presAssocID="{77EE45C2-5AD7-40FF-B02D-9FD0B66B9B79}" presName="sp" presStyleCnt="0"/>
      <dgm:spPr/>
    </dgm:pt>
    <dgm:pt modelId="{C1760182-A694-499E-AA39-2830618E9D74}" type="pres">
      <dgm:prSet presAssocID="{0A822CAC-CCDF-4EE0-87A9-AED0299993F1}" presName="arrowAndChildren" presStyleCnt="0"/>
      <dgm:spPr/>
    </dgm:pt>
    <dgm:pt modelId="{5FFD4664-6A2F-4AA2-B1BF-1534B1143F0E}" type="pres">
      <dgm:prSet presAssocID="{0A822CAC-CCDF-4EE0-87A9-AED0299993F1}" presName="parentTextArrow" presStyleLbl="node1" presStyleIdx="0" presStyleCnt="0"/>
      <dgm:spPr/>
    </dgm:pt>
    <dgm:pt modelId="{60023A86-68C1-47A2-A3B5-BBCF2BC90EC9}" type="pres">
      <dgm:prSet presAssocID="{0A822CAC-CCDF-4EE0-87A9-AED0299993F1}" presName="arrow" presStyleLbl="alignNode1" presStyleIdx="3" presStyleCnt="4"/>
      <dgm:spPr/>
    </dgm:pt>
    <dgm:pt modelId="{2149589D-D98E-449D-80E6-BA5950FB195C}" type="pres">
      <dgm:prSet presAssocID="{0A822CAC-CCDF-4EE0-87A9-AED0299993F1}" presName="descendantArrow" presStyleLbl="bgAccFollowNode1" presStyleIdx="3" presStyleCnt="4"/>
      <dgm:spPr/>
    </dgm:pt>
  </dgm:ptLst>
  <dgm:cxnLst>
    <dgm:cxn modelId="{A8463209-D082-4A10-AF21-7F880E469651}" type="presOf" srcId="{9F411379-BADB-4B41-AC4B-D3A807D37590}" destId="{A64E9BDB-72A0-47B2-9195-C72406BE5603}" srcOrd="0" destOrd="0" presId="urn:microsoft.com/office/officeart/2016/7/layout/VerticalDownArrowProcess"/>
    <dgm:cxn modelId="{BD0A2312-1F71-4CD2-96BE-4C6BDBE0CFDF}" type="presOf" srcId="{08C851A8-6291-49BD-8B67-EB17AACF7D06}" destId="{B6C83FEF-A48D-4ED3-AC93-504A75070EFC}" srcOrd="0" destOrd="0" presId="urn:microsoft.com/office/officeart/2016/7/layout/VerticalDownArrowProcess"/>
    <dgm:cxn modelId="{64F55116-4281-417C-9F51-5629F3EFA763}" type="presOf" srcId="{0A822CAC-CCDF-4EE0-87A9-AED0299993F1}" destId="{5FFD4664-6A2F-4AA2-B1BF-1534B1143F0E}" srcOrd="0" destOrd="0" presId="urn:microsoft.com/office/officeart/2016/7/layout/VerticalDownArrowProcess"/>
    <dgm:cxn modelId="{C2C0A618-849D-4E26-94F4-5BCC4C89EDEF}" srcId="{88368843-D682-44A5-8328-FBB357DA6AFA}" destId="{C8883752-705D-4766-8259-35BD679B1ABB}" srcOrd="0" destOrd="0" parTransId="{FFEF8CCF-4359-4585-8022-415299C52801}" sibTransId="{F5C9AC40-A8C3-45EF-A739-2798AE6B02B8}"/>
    <dgm:cxn modelId="{80491A19-3085-4287-A67E-2B7256A3E876}" type="presOf" srcId="{EA8DFAD5-4A95-420B-897B-B868062B0D0D}" destId="{6211B597-BE8F-47D1-BDA3-5F3CD5ADE832}" srcOrd="1" destOrd="0" presId="urn:microsoft.com/office/officeart/2016/7/layout/VerticalDownArrowProcess"/>
    <dgm:cxn modelId="{44B57022-0AC4-4B46-A992-805234FCC224}" srcId="{6EEA6FE7-A97C-4245-A3DD-5F8162C2874E}" destId="{EA8DFAD5-4A95-420B-897B-B868062B0D0D}" srcOrd="2" destOrd="0" parTransId="{B88C0038-65A7-4A9C-9352-BB0229C2AB73}" sibTransId="{0E3FD5C4-FDF0-4BFE-AFD3-442BC7DED6B8}"/>
    <dgm:cxn modelId="{368B9C38-EFD3-41FD-8C63-0DD02BFC4D69}" type="presOf" srcId="{0A822CAC-CCDF-4EE0-87A9-AED0299993F1}" destId="{60023A86-68C1-47A2-A3B5-BBCF2BC90EC9}" srcOrd="1" destOrd="0" presId="urn:microsoft.com/office/officeart/2016/7/layout/VerticalDownArrowProcess"/>
    <dgm:cxn modelId="{C0D30040-2EF0-440E-805D-39FE25313E8C}" type="presOf" srcId="{9F411379-BADB-4B41-AC4B-D3A807D37590}" destId="{9A6BEA7C-097A-4D33-8D12-E84B90F544F1}" srcOrd="1" destOrd="0" presId="urn:microsoft.com/office/officeart/2016/7/layout/VerticalDownArrowProcess"/>
    <dgm:cxn modelId="{2EE72D5E-8EC3-4F8D-AE14-C6EDC47B185F}" srcId="{6EEA6FE7-A97C-4245-A3DD-5F8162C2874E}" destId="{88368843-D682-44A5-8328-FBB357DA6AFA}" srcOrd="3" destOrd="0" parTransId="{E7372694-2072-4729-AE6E-C0A852EE7875}" sibTransId="{0A663469-62E4-4400-AA19-4AA10DE61415}"/>
    <dgm:cxn modelId="{694BC650-78A7-4B76-8F6F-AEA4ABEADC06}" type="presOf" srcId="{C8883752-705D-4766-8259-35BD679B1ABB}" destId="{DCAB4708-9DA3-4BA5-80AA-46C308A06792}" srcOrd="0" destOrd="0" presId="urn:microsoft.com/office/officeart/2016/7/layout/VerticalDownArrowProcess"/>
    <dgm:cxn modelId="{07C87672-FAC3-491E-8142-8FD5979066C5}" type="presOf" srcId="{ECC7B6F8-4417-4884-A1DD-F049CE149DF7}" destId="{DECC75A8-0A87-46FA-ABCE-26EFA2D50E8F}" srcOrd="0" destOrd="0" presId="urn:microsoft.com/office/officeart/2016/7/layout/VerticalDownArrowProcess"/>
    <dgm:cxn modelId="{CEE2F874-4623-4B81-B1F4-F8C4A5A5553D}" type="presOf" srcId="{FE2F6827-0DDA-4D01-B0EF-B86F2C38F390}" destId="{2149589D-D98E-449D-80E6-BA5950FB195C}" srcOrd="0" destOrd="0" presId="urn:microsoft.com/office/officeart/2016/7/layout/VerticalDownArrowProcess"/>
    <dgm:cxn modelId="{C5387982-C958-4F30-A4ED-378498C76B6A}" srcId="{EA8DFAD5-4A95-420B-897B-B868062B0D0D}" destId="{08C851A8-6291-49BD-8B67-EB17AACF7D06}" srcOrd="0" destOrd="0" parTransId="{DE6473B0-98F8-47C1-A33F-4D548D0F8DDA}" sibTransId="{C410EC12-6948-427F-8CC3-CF8BBA22887C}"/>
    <dgm:cxn modelId="{F0BA2092-DA0E-4487-AE1F-1F164B3E4EEC}" srcId="{0A822CAC-CCDF-4EE0-87A9-AED0299993F1}" destId="{FE2F6827-0DDA-4D01-B0EF-B86F2C38F390}" srcOrd="0" destOrd="0" parTransId="{326F3A3B-19EE-4D5F-9815-3AFC0B7AF4FF}" sibTransId="{717F5BB6-3FB4-4297-8320-EA54CC119DAA}"/>
    <dgm:cxn modelId="{8E293A9A-F21B-456F-BE85-828C319D6354}" srcId="{6EEA6FE7-A97C-4245-A3DD-5F8162C2874E}" destId="{0A822CAC-CCDF-4EE0-87A9-AED0299993F1}" srcOrd="0" destOrd="0" parTransId="{B474B69F-124F-4727-A7AD-FB10D9F85F5F}" sibTransId="{77EE45C2-5AD7-40FF-B02D-9FD0B66B9B79}"/>
    <dgm:cxn modelId="{6121CC9B-AD07-4A17-BBD7-DC37A2960F39}" type="presOf" srcId="{6EEA6FE7-A97C-4245-A3DD-5F8162C2874E}" destId="{4DEFE003-1B56-4D67-A39D-03D2EB927EC5}" srcOrd="0" destOrd="0" presId="urn:microsoft.com/office/officeart/2016/7/layout/VerticalDownArrowProcess"/>
    <dgm:cxn modelId="{539951BB-5F3D-43C3-BA1E-D54324F58492}" srcId="{9F411379-BADB-4B41-AC4B-D3A807D37590}" destId="{B12383E0-6B12-4791-A0DA-AC36D4D9C49B}" srcOrd="1" destOrd="0" parTransId="{F7CE1448-E660-40AE-A958-EC45831157E7}" sibTransId="{1D7B3044-7C2C-45E1-8723-EFB041511252}"/>
    <dgm:cxn modelId="{28B9E2BD-8BBD-4ADC-AA05-B2B76F81D1D9}" type="presOf" srcId="{88368843-D682-44A5-8328-FBB357DA6AFA}" destId="{0D52418E-2D4E-43A1-8965-7B06546624B2}" srcOrd="0" destOrd="0" presId="urn:microsoft.com/office/officeart/2016/7/layout/VerticalDownArrowProcess"/>
    <dgm:cxn modelId="{DE0078C3-F8F8-49BA-8C5F-1A85096C5F0B}" type="presOf" srcId="{B12383E0-6B12-4791-A0DA-AC36D4D9C49B}" destId="{DECC75A8-0A87-46FA-ABCE-26EFA2D50E8F}" srcOrd="0" destOrd="1" presId="urn:microsoft.com/office/officeart/2016/7/layout/VerticalDownArrowProcess"/>
    <dgm:cxn modelId="{6391BDDC-EF46-4A72-A67E-7DA71499631E}" type="presOf" srcId="{EA8DFAD5-4A95-420B-897B-B868062B0D0D}" destId="{F3EDA60D-D004-4243-99BB-7B9302A35439}" srcOrd="0" destOrd="0" presId="urn:microsoft.com/office/officeart/2016/7/layout/VerticalDownArrowProcess"/>
    <dgm:cxn modelId="{863775E7-67F6-461D-8E50-434A88DA76D3}" srcId="{6EEA6FE7-A97C-4245-A3DD-5F8162C2874E}" destId="{9F411379-BADB-4B41-AC4B-D3A807D37590}" srcOrd="1" destOrd="0" parTransId="{05B2B7BC-4015-4B71-B657-00B9C209901D}" sibTransId="{BAD570FE-11EC-4A93-8BCC-78D4ABEF09BA}"/>
    <dgm:cxn modelId="{B3F07DF1-0A09-4539-A066-9B8CA9F13309}" srcId="{9F411379-BADB-4B41-AC4B-D3A807D37590}" destId="{ECC7B6F8-4417-4884-A1DD-F049CE149DF7}" srcOrd="0" destOrd="0" parTransId="{FCB82359-38EB-4F1E-8116-EB49F1B234E2}" sibTransId="{5D6EF738-E2B7-499B-960C-350923FEF2FF}"/>
    <dgm:cxn modelId="{210268A9-8720-4C37-AD6F-96176E54FFE8}" type="presParOf" srcId="{4DEFE003-1B56-4D67-A39D-03D2EB927EC5}" destId="{8B6A2089-D1C6-44DE-BFDF-AB07D2EFE6E3}" srcOrd="0" destOrd="0" presId="urn:microsoft.com/office/officeart/2016/7/layout/VerticalDownArrowProcess"/>
    <dgm:cxn modelId="{D8384CB9-F195-4D0D-B13D-D37E51FFD9CF}" type="presParOf" srcId="{8B6A2089-D1C6-44DE-BFDF-AB07D2EFE6E3}" destId="{0D52418E-2D4E-43A1-8965-7B06546624B2}" srcOrd="0" destOrd="0" presId="urn:microsoft.com/office/officeart/2016/7/layout/VerticalDownArrowProcess"/>
    <dgm:cxn modelId="{721B3656-A7BD-49C8-ACAC-29061C3E161A}" type="presParOf" srcId="{8B6A2089-D1C6-44DE-BFDF-AB07D2EFE6E3}" destId="{DCAB4708-9DA3-4BA5-80AA-46C308A06792}" srcOrd="1" destOrd="0" presId="urn:microsoft.com/office/officeart/2016/7/layout/VerticalDownArrowProcess"/>
    <dgm:cxn modelId="{63713E3B-899A-4559-B89F-00838B2E387D}" type="presParOf" srcId="{4DEFE003-1B56-4D67-A39D-03D2EB927EC5}" destId="{E3402CFF-BBBF-42FC-B0A1-44B53B7E1395}" srcOrd="1" destOrd="0" presId="urn:microsoft.com/office/officeart/2016/7/layout/VerticalDownArrowProcess"/>
    <dgm:cxn modelId="{A6C8BFFE-EB21-4E7A-B562-223A88215DF0}" type="presParOf" srcId="{4DEFE003-1B56-4D67-A39D-03D2EB927EC5}" destId="{C4DA347B-340E-4615-AED6-71269CB9E018}" srcOrd="2" destOrd="0" presId="urn:microsoft.com/office/officeart/2016/7/layout/VerticalDownArrowProcess"/>
    <dgm:cxn modelId="{1DF8337B-5A76-4080-84E9-8C29616D8071}" type="presParOf" srcId="{C4DA347B-340E-4615-AED6-71269CB9E018}" destId="{F3EDA60D-D004-4243-99BB-7B9302A35439}" srcOrd="0" destOrd="0" presId="urn:microsoft.com/office/officeart/2016/7/layout/VerticalDownArrowProcess"/>
    <dgm:cxn modelId="{370F1AEB-81AA-4829-BD22-2691A160BA1D}" type="presParOf" srcId="{C4DA347B-340E-4615-AED6-71269CB9E018}" destId="{6211B597-BE8F-47D1-BDA3-5F3CD5ADE832}" srcOrd="1" destOrd="0" presId="urn:microsoft.com/office/officeart/2016/7/layout/VerticalDownArrowProcess"/>
    <dgm:cxn modelId="{1543184A-A631-447A-A83E-022C7C6EAE4C}" type="presParOf" srcId="{C4DA347B-340E-4615-AED6-71269CB9E018}" destId="{B6C83FEF-A48D-4ED3-AC93-504A75070EFC}" srcOrd="2" destOrd="0" presId="urn:microsoft.com/office/officeart/2016/7/layout/VerticalDownArrowProcess"/>
    <dgm:cxn modelId="{85BF96B1-B3B0-4938-8D32-E98D246753E4}" type="presParOf" srcId="{4DEFE003-1B56-4D67-A39D-03D2EB927EC5}" destId="{512DAF7B-7A0A-4620-912F-970273A2BB66}" srcOrd="3" destOrd="0" presId="urn:microsoft.com/office/officeart/2016/7/layout/VerticalDownArrowProcess"/>
    <dgm:cxn modelId="{07FB3BEC-2842-4856-9A80-A188F83DF385}" type="presParOf" srcId="{4DEFE003-1B56-4D67-A39D-03D2EB927EC5}" destId="{1F11CC8D-F02E-46A9-A674-080C5778DA08}" srcOrd="4" destOrd="0" presId="urn:microsoft.com/office/officeart/2016/7/layout/VerticalDownArrowProcess"/>
    <dgm:cxn modelId="{2F63D1C4-C69B-4F5A-B017-2C557C67AB2C}" type="presParOf" srcId="{1F11CC8D-F02E-46A9-A674-080C5778DA08}" destId="{A64E9BDB-72A0-47B2-9195-C72406BE5603}" srcOrd="0" destOrd="0" presId="urn:microsoft.com/office/officeart/2016/7/layout/VerticalDownArrowProcess"/>
    <dgm:cxn modelId="{EDDE2493-3207-436C-A327-4662C75D6E0E}" type="presParOf" srcId="{1F11CC8D-F02E-46A9-A674-080C5778DA08}" destId="{9A6BEA7C-097A-4D33-8D12-E84B90F544F1}" srcOrd="1" destOrd="0" presId="urn:microsoft.com/office/officeart/2016/7/layout/VerticalDownArrowProcess"/>
    <dgm:cxn modelId="{F7C467D9-FF0C-49CC-A268-51F16FEFCAD2}" type="presParOf" srcId="{1F11CC8D-F02E-46A9-A674-080C5778DA08}" destId="{DECC75A8-0A87-46FA-ABCE-26EFA2D50E8F}" srcOrd="2" destOrd="0" presId="urn:microsoft.com/office/officeart/2016/7/layout/VerticalDownArrowProcess"/>
    <dgm:cxn modelId="{701A0EBE-C246-4274-BF8E-4937D37F42B9}" type="presParOf" srcId="{4DEFE003-1B56-4D67-A39D-03D2EB927EC5}" destId="{BCBAFA58-C591-468E-929D-0CB0CF8BEF3E}" srcOrd="5" destOrd="0" presId="urn:microsoft.com/office/officeart/2016/7/layout/VerticalDownArrowProcess"/>
    <dgm:cxn modelId="{F4CC71A5-2C7B-425D-8A17-4E848A97C97A}" type="presParOf" srcId="{4DEFE003-1B56-4D67-A39D-03D2EB927EC5}" destId="{C1760182-A694-499E-AA39-2830618E9D74}" srcOrd="6" destOrd="0" presId="urn:microsoft.com/office/officeart/2016/7/layout/VerticalDownArrowProcess"/>
    <dgm:cxn modelId="{694DC8A3-2EFE-4CA8-93D9-2AC0A2C79C1B}" type="presParOf" srcId="{C1760182-A694-499E-AA39-2830618E9D74}" destId="{5FFD4664-6A2F-4AA2-B1BF-1534B1143F0E}" srcOrd="0" destOrd="0" presId="urn:microsoft.com/office/officeart/2016/7/layout/VerticalDownArrowProcess"/>
    <dgm:cxn modelId="{18710BD5-9E55-4835-AAD1-9428FDB259CA}" type="presParOf" srcId="{C1760182-A694-499E-AA39-2830618E9D74}" destId="{60023A86-68C1-47A2-A3B5-BBCF2BC90EC9}" srcOrd="1" destOrd="0" presId="urn:microsoft.com/office/officeart/2016/7/layout/VerticalDownArrowProcess"/>
    <dgm:cxn modelId="{726B4829-011D-4837-96C7-9DE69187BF5E}" type="presParOf" srcId="{C1760182-A694-499E-AA39-2830618E9D74}" destId="{2149589D-D98E-449D-80E6-BA5950FB195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69637-2CE9-4A28-8173-63D6F81819F7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54F9956-1CE4-4BE2-B75B-3D47005CCC6E}">
      <dgm:prSet custT="1"/>
      <dgm:spPr/>
      <dgm:t>
        <a:bodyPr/>
        <a:lstStyle/>
        <a:p>
          <a:r>
            <a:rPr lang="en-US" sz="2200" baseline="0" dirty="0" err="1"/>
            <a:t>Ashwina</a:t>
          </a:r>
          <a:r>
            <a:rPr lang="en-US" sz="2200" baseline="0" dirty="0"/>
            <a:t> Mistry</a:t>
          </a:r>
          <a:endParaRPr lang="en-US" sz="2200" dirty="0"/>
        </a:p>
      </dgm:t>
    </dgm:pt>
    <dgm:pt modelId="{9B4FD9F0-2F00-45E4-AFED-3099C42464C9}" type="parTrans" cxnId="{5738E5D0-4FEF-4F82-B39B-4776EB1B19FB}">
      <dgm:prSet/>
      <dgm:spPr/>
      <dgm:t>
        <a:bodyPr/>
        <a:lstStyle/>
        <a:p>
          <a:endParaRPr lang="en-US" sz="2000"/>
        </a:p>
      </dgm:t>
    </dgm:pt>
    <dgm:pt modelId="{C3655534-DFCB-4006-A94D-69607EEB63DD}" type="sibTrans" cxnId="{5738E5D0-4FEF-4F82-B39B-4776EB1B19FB}">
      <dgm:prSet/>
      <dgm:spPr/>
      <dgm:t>
        <a:bodyPr/>
        <a:lstStyle/>
        <a:p>
          <a:endParaRPr lang="en-US" sz="2000"/>
        </a:p>
      </dgm:t>
    </dgm:pt>
    <dgm:pt modelId="{F3566E3F-1661-42C3-9249-3A83E8714443}">
      <dgm:prSet custT="1"/>
      <dgm:spPr/>
      <dgm:t>
        <a:bodyPr/>
        <a:lstStyle/>
        <a:p>
          <a:r>
            <a:rPr lang="en-US" sz="2000" dirty="0"/>
            <a:t>Developed modules </a:t>
          </a:r>
          <a:r>
            <a:rPr lang="en-US" sz="2000" dirty="0" err="1"/>
            <a:t>NationalParks.ipynb</a:t>
          </a:r>
          <a:r>
            <a:rPr lang="en-US" sz="2000" dirty="0"/>
            <a:t> and </a:t>
          </a:r>
          <a:r>
            <a:rPr lang="en-US" sz="2000" dirty="0" err="1"/>
            <a:t>StateParks.ipynb</a:t>
          </a:r>
          <a:endParaRPr lang="en-US" sz="2000" dirty="0"/>
        </a:p>
      </dgm:t>
    </dgm:pt>
    <dgm:pt modelId="{CCC34785-CA88-4F41-B854-0DA56A8C773E}" type="parTrans" cxnId="{1E46C44C-67BE-4935-8417-B8B84637E944}">
      <dgm:prSet/>
      <dgm:spPr/>
      <dgm:t>
        <a:bodyPr/>
        <a:lstStyle/>
        <a:p>
          <a:endParaRPr lang="en-US" sz="2000"/>
        </a:p>
      </dgm:t>
    </dgm:pt>
    <dgm:pt modelId="{4B71AF8D-F653-4EB3-A913-822A47FEF44F}" type="sibTrans" cxnId="{1E46C44C-67BE-4935-8417-B8B84637E944}">
      <dgm:prSet/>
      <dgm:spPr/>
      <dgm:t>
        <a:bodyPr/>
        <a:lstStyle/>
        <a:p>
          <a:endParaRPr lang="en-US" sz="2000"/>
        </a:p>
      </dgm:t>
    </dgm:pt>
    <dgm:pt modelId="{2C174755-40AF-4FEF-BE53-5CBA250598DC}">
      <dgm:prSet custT="1"/>
      <dgm:spPr/>
      <dgm:t>
        <a:bodyPr/>
        <a:lstStyle/>
        <a:p>
          <a:r>
            <a:rPr lang="en-US" sz="2200" baseline="0" dirty="0" err="1"/>
            <a:t>Rishav</a:t>
          </a:r>
          <a:r>
            <a:rPr lang="en-US" sz="2200" baseline="0" dirty="0"/>
            <a:t> Sarangi</a:t>
          </a:r>
          <a:endParaRPr lang="en-US" sz="2200" dirty="0"/>
        </a:p>
      </dgm:t>
    </dgm:pt>
    <dgm:pt modelId="{008835F9-0557-4F5C-8EED-04981B383FBF}" type="parTrans" cxnId="{82180E2D-22A0-46B9-A2E0-E53751DF3D52}">
      <dgm:prSet/>
      <dgm:spPr/>
      <dgm:t>
        <a:bodyPr/>
        <a:lstStyle/>
        <a:p>
          <a:endParaRPr lang="en-US" sz="2000"/>
        </a:p>
      </dgm:t>
    </dgm:pt>
    <dgm:pt modelId="{7DE50F07-BBEE-471B-8C60-3A21A87DF924}" type="sibTrans" cxnId="{82180E2D-22A0-46B9-A2E0-E53751DF3D52}">
      <dgm:prSet/>
      <dgm:spPr/>
      <dgm:t>
        <a:bodyPr/>
        <a:lstStyle/>
        <a:p>
          <a:endParaRPr lang="en-US" sz="2000"/>
        </a:p>
      </dgm:t>
    </dgm:pt>
    <dgm:pt modelId="{29B79B5C-C709-4CCA-B88D-F79CB4E62BD1}">
      <dgm:prSet custT="1"/>
      <dgm:spPr/>
      <dgm:t>
        <a:bodyPr/>
        <a:lstStyle/>
        <a:p>
          <a:r>
            <a:rPr lang="en-US" sz="2000" dirty="0"/>
            <a:t>Wrote README </a:t>
          </a:r>
        </a:p>
      </dgm:t>
    </dgm:pt>
    <dgm:pt modelId="{557F111F-4233-4243-A6F5-0BB921715C61}" type="parTrans" cxnId="{119A66F7-840A-4FBC-A684-C2BAF117F146}">
      <dgm:prSet/>
      <dgm:spPr/>
      <dgm:t>
        <a:bodyPr/>
        <a:lstStyle/>
        <a:p>
          <a:endParaRPr lang="en-US" sz="2000"/>
        </a:p>
      </dgm:t>
    </dgm:pt>
    <dgm:pt modelId="{5A5D4E55-6871-4C4E-8309-ED01FD357A20}" type="sibTrans" cxnId="{119A66F7-840A-4FBC-A684-C2BAF117F146}">
      <dgm:prSet/>
      <dgm:spPr/>
      <dgm:t>
        <a:bodyPr/>
        <a:lstStyle/>
        <a:p>
          <a:endParaRPr lang="en-US" sz="2000"/>
        </a:p>
      </dgm:t>
    </dgm:pt>
    <dgm:pt modelId="{62FE9025-0310-498E-8937-D215315A1C52}">
      <dgm:prSet custT="1"/>
      <dgm:spPr/>
      <dgm:t>
        <a:bodyPr/>
        <a:lstStyle/>
        <a:p>
          <a:r>
            <a:rPr lang="en-US" sz="2200" baseline="0" dirty="0"/>
            <a:t>Tien Nguyen</a:t>
          </a:r>
          <a:endParaRPr lang="en-US" sz="2200" dirty="0"/>
        </a:p>
      </dgm:t>
    </dgm:pt>
    <dgm:pt modelId="{CC32303F-30A0-4CAE-BD8B-B2C8E83B14CB}" type="parTrans" cxnId="{66CD75A4-4119-4308-BD0A-E1749375D275}">
      <dgm:prSet/>
      <dgm:spPr/>
      <dgm:t>
        <a:bodyPr/>
        <a:lstStyle/>
        <a:p>
          <a:endParaRPr lang="en-US" sz="2000"/>
        </a:p>
      </dgm:t>
    </dgm:pt>
    <dgm:pt modelId="{E1452447-AA3F-483A-ACE0-C82D5CCEAB60}" type="sibTrans" cxnId="{66CD75A4-4119-4308-BD0A-E1749375D275}">
      <dgm:prSet/>
      <dgm:spPr/>
      <dgm:t>
        <a:bodyPr/>
        <a:lstStyle/>
        <a:p>
          <a:endParaRPr lang="en-US" sz="2000"/>
        </a:p>
      </dgm:t>
    </dgm:pt>
    <dgm:pt modelId="{B003E430-60A7-43DE-B2C6-6F71F4B413FA}">
      <dgm:prSet custT="1"/>
      <dgm:spPr/>
      <dgm:t>
        <a:bodyPr/>
        <a:lstStyle/>
        <a:p>
          <a:r>
            <a:rPr lang="en-US" sz="2000" dirty="0"/>
            <a:t>Refined modules and debugged</a:t>
          </a:r>
        </a:p>
      </dgm:t>
    </dgm:pt>
    <dgm:pt modelId="{706B7067-B179-4DCB-8795-AB1429346848}" type="parTrans" cxnId="{0B5490A7-45AD-4640-A7AA-AFF15F336954}">
      <dgm:prSet/>
      <dgm:spPr/>
      <dgm:t>
        <a:bodyPr/>
        <a:lstStyle/>
        <a:p>
          <a:endParaRPr lang="en-US" sz="2000"/>
        </a:p>
      </dgm:t>
    </dgm:pt>
    <dgm:pt modelId="{57151915-20E4-4199-BDC4-8C835FEBC2B0}" type="sibTrans" cxnId="{0B5490A7-45AD-4640-A7AA-AFF15F336954}">
      <dgm:prSet/>
      <dgm:spPr/>
      <dgm:t>
        <a:bodyPr/>
        <a:lstStyle/>
        <a:p>
          <a:endParaRPr lang="en-US" sz="2000"/>
        </a:p>
      </dgm:t>
    </dgm:pt>
    <dgm:pt modelId="{83BA1E32-09AE-476C-A803-7C704E0D20A5}">
      <dgm:prSet custT="1"/>
      <dgm:spPr/>
      <dgm:t>
        <a:bodyPr/>
        <a:lstStyle/>
        <a:p>
          <a:r>
            <a:rPr lang="en-US" sz="2200" baseline="0"/>
            <a:t>Xi Chen</a:t>
          </a:r>
          <a:endParaRPr lang="en-US" sz="2200"/>
        </a:p>
      </dgm:t>
    </dgm:pt>
    <dgm:pt modelId="{A2C6D401-C799-40EC-A2D5-EC5FC7C0B5F7}" type="parTrans" cxnId="{EF3FC4CF-B234-4B18-B2DA-DDB1F7C3B070}">
      <dgm:prSet/>
      <dgm:spPr/>
      <dgm:t>
        <a:bodyPr/>
        <a:lstStyle/>
        <a:p>
          <a:endParaRPr lang="en-US" sz="2000"/>
        </a:p>
      </dgm:t>
    </dgm:pt>
    <dgm:pt modelId="{C823A1B8-114B-4A8B-84AB-560CDD9AA214}" type="sibTrans" cxnId="{EF3FC4CF-B234-4B18-B2DA-DDB1F7C3B070}">
      <dgm:prSet/>
      <dgm:spPr/>
      <dgm:t>
        <a:bodyPr/>
        <a:lstStyle/>
        <a:p>
          <a:endParaRPr lang="en-US" sz="2000"/>
        </a:p>
      </dgm:t>
    </dgm:pt>
    <dgm:pt modelId="{DAA7D192-5698-4528-B098-0D853EAD6AC1}">
      <dgm:prSet custT="1"/>
      <dgm:spPr/>
      <dgm:t>
        <a:bodyPr/>
        <a:lstStyle/>
        <a:p>
          <a:r>
            <a:rPr lang="en-US" sz="2000" dirty="0"/>
            <a:t>Refined module, helped with debugging, and created presentation</a:t>
          </a:r>
        </a:p>
      </dgm:t>
    </dgm:pt>
    <dgm:pt modelId="{6C32CC73-5955-4515-8CFB-E3CA1962B99D}" type="parTrans" cxnId="{3E2B2E71-3BEA-4821-A14C-6B26C888B2C5}">
      <dgm:prSet/>
      <dgm:spPr/>
      <dgm:t>
        <a:bodyPr/>
        <a:lstStyle/>
        <a:p>
          <a:endParaRPr lang="en-US" sz="2000"/>
        </a:p>
      </dgm:t>
    </dgm:pt>
    <dgm:pt modelId="{EC720FB9-D0BC-44B5-AFE7-FE4F96537EFE}" type="sibTrans" cxnId="{3E2B2E71-3BEA-4821-A14C-6B26C888B2C5}">
      <dgm:prSet/>
      <dgm:spPr/>
      <dgm:t>
        <a:bodyPr/>
        <a:lstStyle/>
        <a:p>
          <a:endParaRPr lang="en-US" sz="2000"/>
        </a:p>
      </dgm:t>
    </dgm:pt>
    <dgm:pt modelId="{B5DD05F3-7B21-42D3-898F-0A2ECA149C13}" type="pres">
      <dgm:prSet presAssocID="{A4169637-2CE9-4A28-8173-63D6F81819F7}" presName="linear" presStyleCnt="0">
        <dgm:presLayoutVars>
          <dgm:dir/>
          <dgm:animLvl val="lvl"/>
          <dgm:resizeHandles val="exact"/>
        </dgm:presLayoutVars>
      </dgm:prSet>
      <dgm:spPr/>
    </dgm:pt>
    <dgm:pt modelId="{1787565B-B30B-4883-9A8C-34B4A592D5A9}" type="pres">
      <dgm:prSet presAssocID="{554F9956-1CE4-4BE2-B75B-3D47005CCC6E}" presName="parentLin" presStyleCnt="0"/>
      <dgm:spPr/>
    </dgm:pt>
    <dgm:pt modelId="{0189C9BE-5263-46F2-93BC-345DF742314C}" type="pres">
      <dgm:prSet presAssocID="{554F9956-1CE4-4BE2-B75B-3D47005CCC6E}" presName="parentLeftMargin" presStyleLbl="node1" presStyleIdx="0" presStyleCnt="4"/>
      <dgm:spPr/>
    </dgm:pt>
    <dgm:pt modelId="{E9892991-5A6A-4BAC-A292-1DC9CED7C2CC}" type="pres">
      <dgm:prSet presAssocID="{554F9956-1CE4-4BE2-B75B-3D47005CCC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748BC-6104-4906-AD80-573E9E6C2D58}" type="pres">
      <dgm:prSet presAssocID="{554F9956-1CE4-4BE2-B75B-3D47005CCC6E}" presName="negativeSpace" presStyleCnt="0"/>
      <dgm:spPr/>
    </dgm:pt>
    <dgm:pt modelId="{1876D4F5-B8D4-4028-9818-B35F6098819C}" type="pres">
      <dgm:prSet presAssocID="{554F9956-1CE4-4BE2-B75B-3D47005CCC6E}" presName="childText" presStyleLbl="conFgAcc1" presStyleIdx="0" presStyleCnt="4">
        <dgm:presLayoutVars>
          <dgm:bulletEnabled val="1"/>
        </dgm:presLayoutVars>
      </dgm:prSet>
      <dgm:spPr/>
    </dgm:pt>
    <dgm:pt modelId="{CEEAD8FA-C6AF-4756-BECA-3E92E4B66BC1}" type="pres">
      <dgm:prSet presAssocID="{C3655534-DFCB-4006-A94D-69607EEB63DD}" presName="spaceBetweenRectangles" presStyleCnt="0"/>
      <dgm:spPr/>
    </dgm:pt>
    <dgm:pt modelId="{DD86224C-CC98-4977-AA19-CBDB74AF715F}" type="pres">
      <dgm:prSet presAssocID="{2C174755-40AF-4FEF-BE53-5CBA250598DC}" presName="parentLin" presStyleCnt="0"/>
      <dgm:spPr/>
    </dgm:pt>
    <dgm:pt modelId="{595499EF-3F68-436B-B8AD-510D9AD7B326}" type="pres">
      <dgm:prSet presAssocID="{2C174755-40AF-4FEF-BE53-5CBA250598DC}" presName="parentLeftMargin" presStyleLbl="node1" presStyleIdx="0" presStyleCnt="4"/>
      <dgm:spPr/>
    </dgm:pt>
    <dgm:pt modelId="{E5CBAC82-8E48-4BDE-B7C6-9629F2E72D3C}" type="pres">
      <dgm:prSet presAssocID="{2C174755-40AF-4FEF-BE53-5CBA250598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E1A5DA-B101-4E54-B288-1BB21E9373EC}" type="pres">
      <dgm:prSet presAssocID="{2C174755-40AF-4FEF-BE53-5CBA250598DC}" presName="negativeSpace" presStyleCnt="0"/>
      <dgm:spPr/>
    </dgm:pt>
    <dgm:pt modelId="{52307752-BEBF-42A6-B4D0-75DF9634B30B}" type="pres">
      <dgm:prSet presAssocID="{2C174755-40AF-4FEF-BE53-5CBA250598DC}" presName="childText" presStyleLbl="conFgAcc1" presStyleIdx="1" presStyleCnt="4">
        <dgm:presLayoutVars>
          <dgm:bulletEnabled val="1"/>
        </dgm:presLayoutVars>
      </dgm:prSet>
      <dgm:spPr/>
    </dgm:pt>
    <dgm:pt modelId="{74490FB1-58A5-4A4A-852F-B5D1EFAED952}" type="pres">
      <dgm:prSet presAssocID="{7DE50F07-BBEE-471B-8C60-3A21A87DF924}" presName="spaceBetweenRectangles" presStyleCnt="0"/>
      <dgm:spPr/>
    </dgm:pt>
    <dgm:pt modelId="{E16BEA96-C94E-4C26-B86A-D88C2B092D04}" type="pres">
      <dgm:prSet presAssocID="{62FE9025-0310-498E-8937-D215315A1C52}" presName="parentLin" presStyleCnt="0"/>
      <dgm:spPr/>
    </dgm:pt>
    <dgm:pt modelId="{4A9F9EEE-D359-4FB4-9D8C-4364FA607F60}" type="pres">
      <dgm:prSet presAssocID="{62FE9025-0310-498E-8937-D215315A1C52}" presName="parentLeftMargin" presStyleLbl="node1" presStyleIdx="1" presStyleCnt="4"/>
      <dgm:spPr/>
    </dgm:pt>
    <dgm:pt modelId="{B548538B-C2D2-4251-A2BA-2F2F996C6344}" type="pres">
      <dgm:prSet presAssocID="{62FE9025-0310-498E-8937-D215315A1C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12E662-0610-4270-93E8-2E393E48680C}" type="pres">
      <dgm:prSet presAssocID="{62FE9025-0310-498E-8937-D215315A1C52}" presName="negativeSpace" presStyleCnt="0"/>
      <dgm:spPr/>
    </dgm:pt>
    <dgm:pt modelId="{B89FB8BE-64D6-4575-820B-1E866CA16E81}" type="pres">
      <dgm:prSet presAssocID="{62FE9025-0310-498E-8937-D215315A1C52}" presName="childText" presStyleLbl="conFgAcc1" presStyleIdx="2" presStyleCnt="4">
        <dgm:presLayoutVars>
          <dgm:bulletEnabled val="1"/>
        </dgm:presLayoutVars>
      </dgm:prSet>
      <dgm:spPr/>
    </dgm:pt>
    <dgm:pt modelId="{3B7D5BF7-2A0D-4A3E-9694-9527E40083F3}" type="pres">
      <dgm:prSet presAssocID="{E1452447-AA3F-483A-ACE0-C82D5CCEAB60}" presName="spaceBetweenRectangles" presStyleCnt="0"/>
      <dgm:spPr/>
    </dgm:pt>
    <dgm:pt modelId="{7D4C7F57-F671-4812-B41D-0A5ECEF9FE27}" type="pres">
      <dgm:prSet presAssocID="{83BA1E32-09AE-476C-A803-7C704E0D20A5}" presName="parentLin" presStyleCnt="0"/>
      <dgm:spPr/>
    </dgm:pt>
    <dgm:pt modelId="{96ED54BB-301D-4257-87CB-F83765E21BE2}" type="pres">
      <dgm:prSet presAssocID="{83BA1E32-09AE-476C-A803-7C704E0D20A5}" presName="parentLeftMargin" presStyleLbl="node1" presStyleIdx="2" presStyleCnt="4"/>
      <dgm:spPr/>
    </dgm:pt>
    <dgm:pt modelId="{479C87F9-52DE-4A2C-AD3D-D57B46E9EA6C}" type="pres">
      <dgm:prSet presAssocID="{83BA1E32-09AE-476C-A803-7C704E0D20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913EBE-645B-47C8-943C-4CFCC48C85FA}" type="pres">
      <dgm:prSet presAssocID="{83BA1E32-09AE-476C-A803-7C704E0D20A5}" presName="negativeSpace" presStyleCnt="0"/>
      <dgm:spPr/>
    </dgm:pt>
    <dgm:pt modelId="{B7666001-8C7C-432E-BC2C-671D67D6DFA3}" type="pres">
      <dgm:prSet presAssocID="{83BA1E32-09AE-476C-A803-7C704E0D20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FE2808-5F49-4153-99DF-FDE0DA041AC0}" type="presOf" srcId="{2C174755-40AF-4FEF-BE53-5CBA250598DC}" destId="{595499EF-3F68-436B-B8AD-510D9AD7B326}" srcOrd="0" destOrd="0" presId="urn:microsoft.com/office/officeart/2005/8/layout/list1"/>
    <dgm:cxn modelId="{66A98C0A-C9AD-46D4-9E4E-4D416847E592}" type="presOf" srcId="{554F9956-1CE4-4BE2-B75B-3D47005CCC6E}" destId="{E9892991-5A6A-4BAC-A292-1DC9CED7C2CC}" srcOrd="1" destOrd="0" presId="urn:microsoft.com/office/officeart/2005/8/layout/list1"/>
    <dgm:cxn modelId="{4B276F13-55DA-49B7-AF4E-1A032D9ECBAB}" type="presOf" srcId="{DAA7D192-5698-4528-B098-0D853EAD6AC1}" destId="{B7666001-8C7C-432E-BC2C-671D67D6DFA3}" srcOrd="0" destOrd="0" presId="urn:microsoft.com/office/officeart/2005/8/layout/list1"/>
    <dgm:cxn modelId="{82180E2D-22A0-46B9-A2E0-E53751DF3D52}" srcId="{A4169637-2CE9-4A28-8173-63D6F81819F7}" destId="{2C174755-40AF-4FEF-BE53-5CBA250598DC}" srcOrd="1" destOrd="0" parTransId="{008835F9-0557-4F5C-8EED-04981B383FBF}" sibTransId="{7DE50F07-BBEE-471B-8C60-3A21A87DF924}"/>
    <dgm:cxn modelId="{A3FF2D4A-FAE8-4B6D-A457-94F875237B30}" type="presOf" srcId="{29B79B5C-C709-4CCA-B88D-F79CB4E62BD1}" destId="{52307752-BEBF-42A6-B4D0-75DF9634B30B}" srcOrd="0" destOrd="0" presId="urn:microsoft.com/office/officeart/2005/8/layout/list1"/>
    <dgm:cxn modelId="{1E46C44C-67BE-4935-8417-B8B84637E944}" srcId="{554F9956-1CE4-4BE2-B75B-3D47005CCC6E}" destId="{F3566E3F-1661-42C3-9249-3A83E8714443}" srcOrd="0" destOrd="0" parTransId="{CCC34785-CA88-4F41-B854-0DA56A8C773E}" sibTransId="{4B71AF8D-F653-4EB3-A913-822A47FEF44F}"/>
    <dgm:cxn modelId="{5C2CFA70-31E3-41E5-A997-A54CA19623A1}" type="presOf" srcId="{554F9956-1CE4-4BE2-B75B-3D47005CCC6E}" destId="{0189C9BE-5263-46F2-93BC-345DF742314C}" srcOrd="0" destOrd="0" presId="urn:microsoft.com/office/officeart/2005/8/layout/list1"/>
    <dgm:cxn modelId="{3E2B2E71-3BEA-4821-A14C-6B26C888B2C5}" srcId="{83BA1E32-09AE-476C-A803-7C704E0D20A5}" destId="{DAA7D192-5698-4528-B098-0D853EAD6AC1}" srcOrd="0" destOrd="0" parTransId="{6C32CC73-5955-4515-8CFB-E3CA1962B99D}" sibTransId="{EC720FB9-D0BC-44B5-AFE7-FE4F96537EFE}"/>
    <dgm:cxn modelId="{21E4777B-AC70-4285-A984-A13C462CE694}" type="presOf" srcId="{A4169637-2CE9-4A28-8173-63D6F81819F7}" destId="{B5DD05F3-7B21-42D3-898F-0A2ECA149C13}" srcOrd="0" destOrd="0" presId="urn:microsoft.com/office/officeart/2005/8/layout/list1"/>
    <dgm:cxn modelId="{8273847E-825E-44E5-AA14-6F001B645FFE}" type="presOf" srcId="{62FE9025-0310-498E-8937-D215315A1C52}" destId="{4A9F9EEE-D359-4FB4-9D8C-4364FA607F60}" srcOrd="0" destOrd="0" presId="urn:microsoft.com/office/officeart/2005/8/layout/list1"/>
    <dgm:cxn modelId="{7F231095-444E-4977-B0A1-0521A2E9AFCF}" type="presOf" srcId="{2C174755-40AF-4FEF-BE53-5CBA250598DC}" destId="{E5CBAC82-8E48-4BDE-B7C6-9629F2E72D3C}" srcOrd="1" destOrd="0" presId="urn:microsoft.com/office/officeart/2005/8/layout/list1"/>
    <dgm:cxn modelId="{66CD75A4-4119-4308-BD0A-E1749375D275}" srcId="{A4169637-2CE9-4A28-8173-63D6F81819F7}" destId="{62FE9025-0310-498E-8937-D215315A1C52}" srcOrd="2" destOrd="0" parTransId="{CC32303F-30A0-4CAE-BD8B-B2C8E83B14CB}" sibTransId="{E1452447-AA3F-483A-ACE0-C82D5CCEAB60}"/>
    <dgm:cxn modelId="{0B5490A7-45AD-4640-A7AA-AFF15F336954}" srcId="{62FE9025-0310-498E-8937-D215315A1C52}" destId="{B003E430-60A7-43DE-B2C6-6F71F4B413FA}" srcOrd="0" destOrd="0" parTransId="{706B7067-B179-4DCB-8795-AB1429346848}" sibTransId="{57151915-20E4-4199-BDC4-8C835FEBC2B0}"/>
    <dgm:cxn modelId="{827209C1-A487-4936-BBA3-0F8D5D5DC7D9}" type="presOf" srcId="{62FE9025-0310-498E-8937-D215315A1C52}" destId="{B548538B-C2D2-4251-A2BA-2F2F996C6344}" srcOrd="1" destOrd="0" presId="urn:microsoft.com/office/officeart/2005/8/layout/list1"/>
    <dgm:cxn modelId="{EF3FC4CF-B234-4B18-B2DA-DDB1F7C3B070}" srcId="{A4169637-2CE9-4A28-8173-63D6F81819F7}" destId="{83BA1E32-09AE-476C-A803-7C704E0D20A5}" srcOrd="3" destOrd="0" parTransId="{A2C6D401-C799-40EC-A2D5-EC5FC7C0B5F7}" sibTransId="{C823A1B8-114B-4A8B-84AB-560CDD9AA214}"/>
    <dgm:cxn modelId="{5738E5D0-4FEF-4F82-B39B-4776EB1B19FB}" srcId="{A4169637-2CE9-4A28-8173-63D6F81819F7}" destId="{554F9956-1CE4-4BE2-B75B-3D47005CCC6E}" srcOrd="0" destOrd="0" parTransId="{9B4FD9F0-2F00-45E4-AFED-3099C42464C9}" sibTransId="{C3655534-DFCB-4006-A94D-69607EEB63DD}"/>
    <dgm:cxn modelId="{EEF935DB-7191-4395-A7FD-222B9621633F}" type="presOf" srcId="{B003E430-60A7-43DE-B2C6-6F71F4B413FA}" destId="{B89FB8BE-64D6-4575-820B-1E866CA16E81}" srcOrd="0" destOrd="0" presId="urn:microsoft.com/office/officeart/2005/8/layout/list1"/>
    <dgm:cxn modelId="{817885E7-FE9B-4427-BAD9-0B5651B8BC2F}" type="presOf" srcId="{83BA1E32-09AE-476C-A803-7C704E0D20A5}" destId="{479C87F9-52DE-4A2C-AD3D-D57B46E9EA6C}" srcOrd="1" destOrd="0" presId="urn:microsoft.com/office/officeart/2005/8/layout/list1"/>
    <dgm:cxn modelId="{32EEA7E9-F034-4D3E-8558-1081915A68BA}" type="presOf" srcId="{F3566E3F-1661-42C3-9249-3A83E8714443}" destId="{1876D4F5-B8D4-4028-9818-B35F6098819C}" srcOrd="0" destOrd="0" presId="urn:microsoft.com/office/officeart/2005/8/layout/list1"/>
    <dgm:cxn modelId="{4F60F0EB-CF32-4AF6-A20D-980C7E0EA121}" type="presOf" srcId="{83BA1E32-09AE-476C-A803-7C704E0D20A5}" destId="{96ED54BB-301D-4257-87CB-F83765E21BE2}" srcOrd="0" destOrd="0" presId="urn:microsoft.com/office/officeart/2005/8/layout/list1"/>
    <dgm:cxn modelId="{119A66F7-840A-4FBC-A684-C2BAF117F146}" srcId="{2C174755-40AF-4FEF-BE53-5CBA250598DC}" destId="{29B79B5C-C709-4CCA-B88D-F79CB4E62BD1}" srcOrd="0" destOrd="0" parTransId="{557F111F-4233-4243-A6F5-0BB921715C61}" sibTransId="{5A5D4E55-6871-4C4E-8309-ED01FD357A20}"/>
    <dgm:cxn modelId="{72AC33BE-C289-40CE-83AF-0652A6991A17}" type="presParOf" srcId="{B5DD05F3-7B21-42D3-898F-0A2ECA149C13}" destId="{1787565B-B30B-4883-9A8C-34B4A592D5A9}" srcOrd="0" destOrd="0" presId="urn:microsoft.com/office/officeart/2005/8/layout/list1"/>
    <dgm:cxn modelId="{45B31F63-AF38-4C31-9577-5C67D0B45C2B}" type="presParOf" srcId="{1787565B-B30B-4883-9A8C-34B4A592D5A9}" destId="{0189C9BE-5263-46F2-93BC-345DF742314C}" srcOrd="0" destOrd="0" presId="urn:microsoft.com/office/officeart/2005/8/layout/list1"/>
    <dgm:cxn modelId="{055D42C3-61EE-4BA0-9534-B8BEA93B2D51}" type="presParOf" srcId="{1787565B-B30B-4883-9A8C-34B4A592D5A9}" destId="{E9892991-5A6A-4BAC-A292-1DC9CED7C2CC}" srcOrd="1" destOrd="0" presId="urn:microsoft.com/office/officeart/2005/8/layout/list1"/>
    <dgm:cxn modelId="{47189473-5ADE-472E-8EDA-F527841DAE29}" type="presParOf" srcId="{B5DD05F3-7B21-42D3-898F-0A2ECA149C13}" destId="{DE0748BC-6104-4906-AD80-573E9E6C2D58}" srcOrd="1" destOrd="0" presId="urn:microsoft.com/office/officeart/2005/8/layout/list1"/>
    <dgm:cxn modelId="{0F0F3500-D625-4014-844B-F1E222DE45E2}" type="presParOf" srcId="{B5DD05F3-7B21-42D3-898F-0A2ECA149C13}" destId="{1876D4F5-B8D4-4028-9818-B35F6098819C}" srcOrd="2" destOrd="0" presId="urn:microsoft.com/office/officeart/2005/8/layout/list1"/>
    <dgm:cxn modelId="{78603E5C-3AA0-48B1-943E-37D056530DBA}" type="presParOf" srcId="{B5DD05F3-7B21-42D3-898F-0A2ECA149C13}" destId="{CEEAD8FA-C6AF-4756-BECA-3E92E4B66BC1}" srcOrd="3" destOrd="0" presId="urn:microsoft.com/office/officeart/2005/8/layout/list1"/>
    <dgm:cxn modelId="{571B7B1A-FACE-44C5-B2A7-54A18B788D3D}" type="presParOf" srcId="{B5DD05F3-7B21-42D3-898F-0A2ECA149C13}" destId="{DD86224C-CC98-4977-AA19-CBDB74AF715F}" srcOrd="4" destOrd="0" presId="urn:microsoft.com/office/officeart/2005/8/layout/list1"/>
    <dgm:cxn modelId="{C97FC31A-2F92-4CCA-8FB9-F0009C0E4386}" type="presParOf" srcId="{DD86224C-CC98-4977-AA19-CBDB74AF715F}" destId="{595499EF-3F68-436B-B8AD-510D9AD7B326}" srcOrd="0" destOrd="0" presId="urn:microsoft.com/office/officeart/2005/8/layout/list1"/>
    <dgm:cxn modelId="{60C383E8-E720-45B2-9230-96646E4CC145}" type="presParOf" srcId="{DD86224C-CC98-4977-AA19-CBDB74AF715F}" destId="{E5CBAC82-8E48-4BDE-B7C6-9629F2E72D3C}" srcOrd="1" destOrd="0" presId="urn:microsoft.com/office/officeart/2005/8/layout/list1"/>
    <dgm:cxn modelId="{7C450058-093A-4FC9-B299-51F94A3667EB}" type="presParOf" srcId="{B5DD05F3-7B21-42D3-898F-0A2ECA149C13}" destId="{4BE1A5DA-B101-4E54-B288-1BB21E9373EC}" srcOrd="5" destOrd="0" presId="urn:microsoft.com/office/officeart/2005/8/layout/list1"/>
    <dgm:cxn modelId="{D9FBF50F-92E8-4981-85D3-297D112DEFC4}" type="presParOf" srcId="{B5DD05F3-7B21-42D3-898F-0A2ECA149C13}" destId="{52307752-BEBF-42A6-B4D0-75DF9634B30B}" srcOrd="6" destOrd="0" presId="urn:microsoft.com/office/officeart/2005/8/layout/list1"/>
    <dgm:cxn modelId="{E1F0BF9C-5753-4768-B058-F9E671C6A075}" type="presParOf" srcId="{B5DD05F3-7B21-42D3-898F-0A2ECA149C13}" destId="{74490FB1-58A5-4A4A-852F-B5D1EFAED952}" srcOrd="7" destOrd="0" presId="urn:microsoft.com/office/officeart/2005/8/layout/list1"/>
    <dgm:cxn modelId="{454CECB3-12C5-4055-A7CF-DB3EA16C2D1A}" type="presParOf" srcId="{B5DD05F3-7B21-42D3-898F-0A2ECA149C13}" destId="{E16BEA96-C94E-4C26-B86A-D88C2B092D04}" srcOrd="8" destOrd="0" presId="urn:microsoft.com/office/officeart/2005/8/layout/list1"/>
    <dgm:cxn modelId="{F60D332A-D6CB-4C83-86DE-833F09019AF2}" type="presParOf" srcId="{E16BEA96-C94E-4C26-B86A-D88C2B092D04}" destId="{4A9F9EEE-D359-4FB4-9D8C-4364FA607F60}" srcOrd="0" destOrd="0" presId="urn:microsoft.com/office/officeart/2005/8/layout/list1"/>
    <dgm:cxn modelId="{C197EE9A-75A1-4B5E-93D7-679BD37EEACB}" type="presParOf" srcId="{E16BEA96-C94E-4C26-B86A-D88C2B092D04}" destId="{B548538B-C2D2-4251-A2BA-2F2F996C6344}" srcOrd="1" destOrd="0" presId="urn:microsoft.com/office/officeart/2005/8/layout/list1"/>
    <dgm:cxn modelId="{33F0395C-E218-4A94-952E-E948027576FC}" type="presParOf" srcId="{B5DD05F3-7B21-42D3-898F-0A2ECA149C13}" destId="{6312E662-0610-4270-93E8-2E393E48680C}" srcOrd="9" destOrd="0" presId="urn:microsoft.com/office/officeart/2005/8/layout/list1"/>
    <dgm:cxn modelId="{CD59A00E-FDAB-422A-A784-C2E3884180AC}" type="presParOf" srcId="{B5DD05F3-7B21-42D3-898F-0A2ECA149C13}" destId="{B89FB8BE-64D6-4575-820B-1E866CA16E81}" srcOrd="10" destOrd="0" presId="urn:microsoft.com/office/officeart/2005/8/layout/list1"/>
    <dgm:cxn modelId="{C5DF787F-D37E-40F0-A923-3E8AA88A5364}" type="presParOf" srcId="{B5DD05F3-7B21-42D3-898F-0A2ECA149C13}" destId="{3B7D5BF7-2A0D-4A3E-9694-9527E40083F3}" srcOrd="11" destOrd="0" presId="urn:microsoft.com/office/officeart/2005/8/layout/list1"/>
    <dgm:cxn modelId="{92D8AA12-485E-4C60-A22B-39C755CF7489}" type="presParOf" srcId="{B5DD05F3-7B21-42D3-898F-0A2ECA149C13}" destId="{7D4C7F57-F671-4812-B41D-0A5ECEF9FE27}" srcOrd="12" destOrd="0" presId="urn:microsoft.com/office/officeart/2005/8/layout/list1"/>
    <dgm:cxn modelId="{0EEA8A4C-50BD-42E3-B003-F03B12FB8C68}" type="presParOf" srcId="{7D4C7F57-F671-4812-B41D-0A5ECEF9FE27}" destId="{96ED54BB-301D-4257-87CB-F83765E21BE2}" srcOrd="0" destOrd="0" presId="urn:microsoft.com/office/officeart/2005/8/layout/list1"/>
    <dgm:cxn modelId="{9FFC4C69-F180-497E-AE3A-84D410055DD0}" type="presParOf" srcId="{7D4C7F57-F671-4812-B41D-0A5ECEF9FE27}" destId="{479C87F9-52DE-4A2C-AD3D-D57B46E9EA6C}" srcOrd="1" destOrd="0" presId="urn:microsoft.com/office/officeart/2005/8/layout/list1"/>
    <dgm:cxn modelId="{50473B3F-2393-48D6-8198-2BECD80B1FF1}" type="presParOf" srcId="{B5DD05F3-7B21-42D3-898F-0A2ECA149C13}" destId="{E6913EBE-645B-47C8-943C-4CFCC48C85FA}" srcOrd="13" destOrd="0" presId="urn:microsoft.com/office/officeart/2005/8/layout/list1"/>
    <dgm:cxn modelId="{4908BE78-FFD9-4EA8-A2DA-26D3CF502FDD}" type="presParOf" srcId="{B5DD05F3-7B21-42D3-898F-0A2ECA149C13}" destId="{B7666001-8C7C-432E-BC2C-671D67D6DF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CBDF-17F5-44AC-8EE6-FB45AD9DA056}">
      <dsp:nvSpPr>
        <dsp:cNvPr id="0" name=""/>
        <dsp:cNvSpPr/>
      </dsp:nvSpPr>
      <dsp:spPr>
        <a:xfrm>
          <a:off x="0" y="2493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F35A-D2AA-4B25-A0EB-61A62A50748D}">
      <dsp:nvSpPr>
        <dsp:cNvPr id="0" name=""/>
        <dsp:cNvSpPr/>
      </dsp:nvSpPr>
      <dsp:spPr>
        <a:xfrm>
          <a:off x="207059" y="156505"/>
          <a:ext cx="376472" cy="37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3701-6A97-40D7-9B8F-D6E8CBB9E621}">
      <dsp:nvSpPr>
        <dsp:cNvPr id="0" name=""/>
        <dsp:cNvSpPr/>
      </dsp:nvSpPr>
      <dsp:spPr>
        <a:xfrm>
          <a:off x="790591" y="2493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790591" y="2493"/>
        <a:ext cx="4637157" cy="727944"/>
      </dsp:txXfrm>
    </dsp:sp>
    <dsp:sp modelId="{80FCE7F2-4EB3-4939-86E9-96AED19BCF49}">
      <dsp:nvSpPr>
        <dsp:cNvPr id="0" name=""/>
        <dsp:cNvSpPr/>
      </dsp:nvSpPr>
      <dsp:spPr>
        <a:xfrm>
          <a:off x="0" y="906909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F0DB1-A6E5-4777-9CBA-4F1C5B6FBEC2}">
      <dsp:nvSpPr>
        <dsp:cNvPr id="0" name=""/>
        <dsp:cNvSpPr/>
      </dsp:nvSpPr>
      <dsp:spPr>
        <a:xfrm>
          <a:off x="207059" y="1060920"/>
          <a:ext cx="376472" cy="37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9DF78-4BAC-4184-916A-86EE9FD01585}">
      <dsp:nvSpPr>
        <dsp:cNvPr id="0" name=""/>
        <dsp:cNvSpPr/>
      </dsp:nvSpPr>
      <dsp:spPr>
        <a:xfrm>
          <a:off x="790591" y="906909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 Description</a:t>
          </a:r>
        </a:p>
      </dsp:txBody>
      <dsp:txXfrm>
        <a:off x="790591" y="906909"/>
        <a:ext cx="4637157" cy="727944"/>
      </dsp:txXfrm>
    </dsp:sp>
    <dsp:sp modelId="{9901A77F-882F-4F24-8171-DB38220BDF77}">
      <dsp:nvSpPr>
        <dsp:cNvPr id="0" name=""/>
        <dsp:cNvSpPr/>
      </dsp:nvSpPr>
      <dsp:spPr>
        <a:xfrm>
          <a:off x="0" y="1811324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C80D-B821-4E18-A5FE-2D3BC721881A}">
      <dsp:nvSpPr>
        <dsp:cNvPr id="0" name=""/>
        <dsp:cNvSpPr/>
      </dsp:nvSpPr>
      <dsp:spPr>
        <a:xfrm>
          <a:off x="207059" y="1962851"/>
          <a:ext cx="376472" cy="37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177AC-86F5-4687-9CDF-681CEE356430}">
      <dsp:nvSpPr>
        <dsp:cNvPr id="0" name=""/>
        <dsp:cNvSpPr/>
      </dsp:nvSpPr>
      <dsp:spPr>
        <a:xfrm>
          <a:off x="790591" y="1811324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Usage</a:t>
          </a:r>
        </a:p>
      </dsp:txBody>
      <dsp:txXfrm>
        <a:off x="790591" y="1811324"/>
        <a:ext cx="4637157" cy="727944"/>
      </dsp:txXfrm>
    </dsp:sp>
    <dsp:sp modelId="{7D4734A4-F588-4152-9CD8-BD7F5B617B71}">
      <dsp:nvSpPr>
        <dsp:cNvPr id="0" name=""/>
        <dsp:cNvSpPr/>
      </dsp:nvSpPr>
      <dsp:spPr>
        <a:xfrm>
          <a:off x="0" y="2715740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A248-4C6A-4962-B130-CC0543D28CBC}">
      <dsp:nvSpPr>
        <dsp:cNvPr id="0" name=""/>
        <dsp:cNvSpPr/>
      </dsp:nvSpPr>
      <dsp:spPr>
        <a:xfrm>
          <a:off x="207059" y="2869751"/>
          <a:ext cx="376472" cy="37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9A20-958E-42EB-AD30-E97C881F6660}">
      <dsp:nvSpPr>
        <dsp:cNvPr id="0" name=""/>
        <dsp:cNvSpPr/>
      </dsp:nvSpPr>
      <dsp:spPr>
        <a:xfrm>
          <a:off x="790591" y="2715740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Development</a:t>
          </a:r>
        </a:p>
      </dsp:txBody>
      <dsp:txXfrm>
        <a:off x="790591" y="2715740"/>
        <a:ext cx="4637157" cy="727944"/>
      </dsp:txXfrm>
    </dsp:sp>
    <dsp:sp modelId="{8990D34B-F197-4173-98A1-BB640BC8E1C1}">
      <dsp:nvSpPr>
        <dsp:cNvPr id="0" name=""/>
        <dsp:cNvSpPr/>
      </dsp:nvSpPr>
      <dsp:spPr>
        <a:xfrm>
          <a:off x="0" y="3620155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671E3-41AF-4DE2-89A2-FECE7EECB515}">
      <dsp:nvSpPr>
        <dsp:cNvPr id="0" name=""/>
        <dsp:cNvSpPr/>
      </dsp:nvSpPr>
      <dsp:spPr>
        <a:xfrm>
          <a:off x="207059" y="3774166"/>
          <a:ext cx="376472" cy="3764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757BC-163B-494D-8464-8DE3D7D57D37}">
      <dsp:nvSpPr>
        <dsp:cNvPr id="0" name=""/>
        <dsp:cNvSpPr/>
      </dsp:nvSpPr>
      <dsp:spPr>
        <a:xfrm>
          <a:off x="790591" y="3620155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Challenges and Limitations</a:t>
          </a:r>
        </a:p>
      </dsp:txBody>
      <dsp:txXfrm>
        <a:off x="790591" y="3620155"/>
        <a:ext cx="4637157" cy="727944"/>
      </dsp:txXfrm>
    </dsp:sp>
    <dsp:sp modelId="{D8374351-B648-457C-A2C4-CFDF5A5F3B43}">
      <dsp:nvSpPr>
        <dsp:cNvPr id="0" name=""/>
        <dsp:cNvSpPr/>
      </dsp:nvSpPr>
      <dsp:spPr>
        <a:xfrm>
          <a:off x="0" y="4524571"/>
          <a:ext cx="5945448" cy="684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BC3FA-5E95-4B51-A3C2-9DD6886B124F}">
      <dsp:nvSpPr>
        <dsp:cNvPr id="0" name=""/>
        <dsp:cNvSpPr/>
      </dsp:nvSpPr>
      <dsp:spPr>
        <a:xfrm>
          <a:off x="207059" y="4678582"/>
          <a:ext cx="376472" cy="3764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2C70-F3C6-4F81-8423-C6043FB649FF}">
      <dsp:nvSpPr>
        <dsp:cNvPr id="0" name=""/>
        <dsp:cNvSpPr/>
      </dsp:nvSpPr>
      <dsp:spPr>
        <a:xfrm>
          <a:off x="790591" y="4524571"/>
          <a:ext cx="4637157" cy="727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41" tIns="77041" rIns="77041" bIns="77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Workload Distribution</a:t>
          </a:r>
        </a:p>
      </dsp:txBody>
      <dsp:txXfrm>
        <a:off x="790591" y="4524571"/>
        <a:ext cx="4637157" cy="727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418E-2D4E-43A1-8965-7B06546624B2}">
      <dsp:nvSpPr>
        <dsp:cNvPr id="0" name=""/>
        <dsp:cNvSpPr/>
      </dsp:nvSpPr>
      <dsp:spPr>
        <a:xfrm>
          <a:off x="0" y="4310246"/>
          <a:ext cx="1486362" cy="942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10" tIns="149352" rIns="1057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 and View</a:t>
          </a:r>
        </a:p>
      </dsp:txBody>
      <dsp:txXfrm>
        <a:off x="0" y="4310246"/>
        <a:ext cx="1486362" cy="942976"/>
      </dsp:txXfrm>
    </dsp:sp>
    <dsp:sp modelId="{DCAB4708-9DA3-4BA5-80AA-46C308A06792}">
      <dsp:nvSpPr>
        <dsp:cNvPr id="0" name=""/>
        <dsp:cNvSpPr/>
      </dsp:nvSpPr>
      <dsp:spPr>
        <a:xfrm>
          <a:off x="1486362" y="4310246"/>
          <a:ext cx="4459086" cy="9429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51" tIns="228600" rIns="904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 and view the datasets (.csv files)</a:t>
          </a:r>
        </a:p>
      </dsp:txBody>
      <dsp:txXfrm>
        <a:off x="1486362" y="4310246"/>
        <a:ext cx="4459086" cy="942976"/>
      </dsp:txXfrm>
    </dsp:sp>
    <dsp:sp modelId="{6211B597-BE8F-47D1-BDA3-5F3CD5ADE832}">
      <dsp:nvSpPr>
        <dsp:cNvPr id="0" name=""/>
        <dsp:cNvSpPr/>
      </dsp:nvSpPr>
      <dsp:spPr>
        <a:xfrm rot="10800000">
          <a:off x="0" y="2874092"/>
          <a:ext cx="148636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397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10" tIns="149352" rIns="1057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</a:t>
          </a:r>
        </a:p>
      </dsp:txBody>
      <dsp:txXfrm rot="-10800000">
        <a:off x="0" y="2874092"/>
        <a:ext cx="1486362" cy="942693"/>
      </dsp:txXfrm>
    </dsp:sp>
    <dsp:sp modelId="{B6C83FEF-A48D-4ED3-AC93-504A75070EFC}">
      <dsp:nvSpPr>
        <dsp:cNvPr id="0" name=""/>
        <dsp:cNvSpPr/>
      </dsp:nvSpPr>
      <dsp:spPr>
        <a:xfrm>
          <a:off x="1486362" y="2874092"/>
          <a:ext cx="4459086" cy="942693"/>
        </a:xfrm>
        <a:prstGeom prst="rect">
          <a:avLst/>
        </a:prstGeom>
        <a:solidFill>
          <a:schemeClr val="accent2">
            <a:tint val="40000"/>
            <a:alpha val="90000"/>
            <a:hueOff val="-585803"/>
            <a:satOff val="-2208"/>
            <a:lumOff val="24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85803"/>
              <a:satOff val="-2208"/>
              <a:lumOff val="2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51" tIns="228600" rIns="904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Once installed, simply run the modules</a:t>
          </a:r>
        </a:p>
      </dsp:txBody>
      <dsp:txXfrm>
        <a:off x="1486362" y="2874092"/>
        <a:ext cx="4459086" cy="942693"/>
      </dsp:txXfrm>
    </dsp:sp>
    <dsp:sp modelId="{9A6BEA7C-097A-4D33-8D12-E84B90F544F1}">
      <dsp:nvSpPr>
        <dsp:cNvPr id="0" name=""/>
        <dsp:cNvSpPr/>
      </dsp:nvSpPr>
      <dsp:spPr>
        <a:xfrm rot="10800000">
          <a:off x="0" y="1437939"/>
          <a:ext cx="148636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397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10" tIns="149352" rIns="1057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Install Libraries</a:t>
          </a:r>
        </a:p>
      </dsp:txBody>
      <dsp:txXfrm rot="-10800000">
        <a:off x="0" y="1437939"/>
        <a:ext cx="1486362" cy="942693"/>
      </dsp:txXfrm>
    </dsp:sp>
    <dsp:sp modelId="{DECC75A8-0A87-46FA-ABCE-26EFA2D50E8F}">
      <dsp:nvSpPr>
        <dsp:cNvPr id="0" name=""/>
        <dsp:cNvSpPr/>
      </dsp:nvSpPr>
      <dsp:spPr>
        <a:xfrm>
          <a:off x="1486362" y="1437939"/>
          <a:ext cx="4459086" cy="942693"/>
        </a:xfrm>
        <a:prstGeom prst="rect">
          <a:avLst/>
        </a:prstGeom>
        <a:solidFill>
          <a:schemeClr val="accent2">
            <a:tint val="40000"/>
            <a:alpha val="90000"/>
            <a:hueOff val="-1171607"/>
            <a:satOff val="-4416"/>
            <a:lumOff val="48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171607"/>
              <a:satOff val="-4416"/>
              <a:lumOff val="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51" tIns="228600" rIns="904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Install all required libraries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If using </a:t>
          </a:r>
          <a:r>
            <a:rPr lang="en-US" sz="1800" kern="1200" dirty="0" err="1"/>
            <a:t>Jupyter</a:t>
          </a:r>
          <a:r>
            <a:rPr lang="en-US" sz="1800" kern="1200" dirty="0"/>
            <a:t> Notebook, only Wikipedia needs to be installed</a:t>
          </a:r>
        </a:p>
      </dsp:txBody>
      <dsp:txXfrm>
        <a:off x="1486362" y="1437939"/>
        <a:ext cx="4459086" cy="942693"/>
      </dsp:txXfrm>
    </dsp:sp>
    <dsp:sp modelId="{60023A86-68C1-47A2-A3B5-BBCF2BC90EC9}">
      <dsp:nvSpPr>
        <dsp:cNvPr id="0" name=""/>
        <dsp:cNvSpPr/>
      </dsp:nvSpPr>
      <dsp:spPr>
        <a:xfrm rot="10800000">
          <a:off x="0" y="1786"/>
          <a:ext cx="1486362" cy="1450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397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10" tIns="149352" rIns="1057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Download Files</a:t>
          </a:r>
        </a:p>
      </dsp:txBody>
      <dsp:txXfrm rot="-10800000">
        <a:off x="0" y="1786"/>
        <a:ext cx="1486362" cy="942693"/>
      </dsp:txXfrm>
    </dsp:sp>
    <dsp:sp modelId="{2149589D-D98E-449D-80E6-BA5950FB195C}">
      <dsp:nvSpPr>
        <dsp:cNvPr id="0" name=""/>
        <dsp:cNvSpPr/>
      </dsp:nvSpPr>
      <dsp:spPr>
        <a:xfrm>
          <a:off x="1486362" y="1786"/>
          <a:ext cx="4459086" cy="942693"/>
        </a:xfrm>
        <a:prstGeom prst="rect">
          <a:avLst/>
        </a:prstGeom>
        <a:solidFill>
          <a:schemeClr val="accent2">
            <a:tint val="40000"/>
            <a:alpha val="90000"/>
            <a:hueOff val="-1757410"/>
            <a:satOff val="-6624"/>
            <a:lumOff val="72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757410"/>
              <a:satOff val="-6624"/>
              <a:lumOff val="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51" tIns="228600" rIns="904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Download </a:t>
          </a:r>
          <a:r>
            <a:rPr lang="en-US" sz="1800" kern="1200" dirty="0" err="1"/>
            <a:t>NationalParks.ipynb</a:t>
          </a:r>
          <a:r>
            <a:rPr lang="en-US" sz="1800" kern="1200" dirty="0"/>
            <a:t> and </a:t>
          </a:r>
          <a:r>
            <a:rPr lang="en-US" sz="1800" kern="1200" dirty="0" err="1"/>
            <a:t>StateParks.ipynb</a:t>
          </a:r>
          <a:endParaRPr lang="en-US" sz="1800" kern="1200" dirty="0"/>
        </a:p>
      </dsp:txBody>
      <dsp:txXfrm>
        <a:off x="1486362" y="1786"/>
        <a:ext cx="4459086" cy="942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6D4F5-B8D4-4028-9818-B35F6098819C}">
      <dsp:nvSpPr>
        <dsp:cNvPr id="0" name=""/>
        <dsp:cNvSpPr/>
      </dsp:nvSpPr>
      <dsp:spPr>
        <a:xfrm>
          <a:off x="0" y="348446"/>
          <a:ext cx="599013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37490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Developed modules </a:t>
          </a:r>
          <a:r>
            <a:rPr lang="en-US" sz="2000" kern="1200" dirty="0" err="1"/>
            <a:t>NationalParks.ipynb</a:t>
          </a:r>
          <a:r>
            <a:rPr lang="en-US" sz="2000" kern="1200" dirty="0"/>
            <a:t> and </a:t>
          </a:r>
          <a:r>
            <a:rPr lang="en-US" sz="2000" kern="1200" dirty="0" err="1"/>
            <a:t>StateParks.ipynb</a:t>
          </a:r>
          <a:endParaRPr lang="en-US" sz="2000" kern="1200" dirty="0"/>
        </a:p>
      </dsp:txBody>
      <dsp:txXfrm>
        <a:off x="0" y="348446"/>
        <a:ext cx="5990135" cy="1077300"/>
      </dsp:txXfrm>
    </dsp:sp>
    <dsp:sp modelId="{E9892991-5A6A-4BAC-A292-1DC9CED7C2CC}">
      <dsp:nvSpPr>
        <dsp:cNvPr id="0" name=""/>
        <dsp:cNvSpPr/>
      </dsp:nvSpPr>
      <dsp:spPr>
        <a:xfrm>
          <a:off x="299506" y="82766"/>
          <a:ext cx="419309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 err="1"/>
            <a:t>Ashwina</a:t>
          </a:r>
          <a:r>
            <a:rPr lang="en-US" sz="2200" kern="1200" baseline="0" dirty="0"/>
            <a:t> Mistry</a:t>
          </a:r>
          <a:endParaRPr lang="en-US" sz="2200" kern="1200" dirty="0"/>
        </a:p>
      </dsp:txBody>
      <dsp:txXfrm>
        <a:off x="325445" y="108705"/>
        <a:ext cx="4141217" cy="479482"/>
      </dsp:txXfrm>
    </dsp:sp>
    <dsp:sp modelId="{52307752-BEBF-42A6-B4D0-75DF9634B30B}">
      <dsp:nvSpPr>
        <dsp:cNvPr id="0" name=""/>
        <dsp:cNvSpPr/>
      </dsp:nvSpPr>
      <dsp:spPr>
        <a:xfrm>
          <a:off x="0" y="1788626"/>
          <a:ext cx="5990135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37490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Wrote README </a:t>
          </a:r>
        </a:p>
      </dsp:txBody>
      <dsp:txXfrm>
        <a:off x="0" y="1788626"/>
        <a:ext cx="5990135" cy="793800"/>
      </dsp:txXfrm>
    </dsp:sp>
    <dsp:sp modelId="{E5CBAC82-8E48-4BDE-B7C6-9629F2E72D3C}">
      <dsp:nvSpPr>
        <dsp:cNvPr id="0" name=""/>
        <dsp:cNvSpPr/>
      </dsp:nvSpPr>
      <dsp:spPr>
        <a:xfrm>
          <a:off x="299506" y="1522946"/>
          <a:ext cx="419309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 err="1"/>
            <a:t>Rishav</a:t>
          </a:r>
          <a:r>
            <a:rPr lang="en-US" sz="2200" kern="1200" baseline="0" dirty="0"/>
            <a:t> Sarangi</a:t>
          </a:r>
          <a:endParaRPr lang="en-US" sz="2200" kern="1200" dirty="0"/>
        </a:p>
      </dsp:txBody>
      <dsp:txXfrm>
        <a:off x="325445" y="1548885"/>
        <a:ext cx="4141217" cy="479482"/>
      </dsp:txXfrm>
    </dsp:sp>
    <dsp:sp modelId="{B89FB8BE-64D6-4575-820B-1E866CA16E81}">
      <dsp:nvSpPr>
        <dsp:cNvPr id="0" name=""/>
        <dsp:cNvSpPr/>
      </dsp:nvSpPr>
      <dsp:spPr>
        <a:xfrm>
          <a:off x="0" y="2945307"/>
          <a:ext cx="5990135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37490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Refined modules and debugged</a:t>
          </a:r>
        </a:p>
      </dsp:txBody>
      <dsp:txXfrm>
        <a:off x="0" y="2945307"/>
        <a:ext cx="5990135" cy="793800"/>
      </dsp:txXfrm>
    </dsp:sp>
    <dsp:sp modelId="{B548538B-C2D2-4251-A2BA-2F2F996C6344}">
      <dsp:nvSpPr>
        <dsp:cNvPr id="0" name=""/>
        <dsp:cNvSpPr/>
      </dsp:nvSpPr>
      <dsp:spPr>
        <a:xfrm>
          <a:off x="299506" y="2679626"/>
          <a:ext cx="419309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Tien Nguyen</a:t>
          </a:r>
          <a:endParaRPr lang="en-US" sz="2200" kern="1200" dirty="0"/>
        </a:p>
      </dsp:txBody>
      <dsp:txXfrm>
        <a:off x="325445" y="2705565"/>
        <a:ext cx="4141217" cy="479482"/>
      </dsp:txXfrm>
    </dsp:sp>
    <dsp:sp modelId="{B7666001-8C7C-432E-BC2C-671D67D6DFA3}">
      <dsp:nvSpPr>
        <dsp:cNvPr id="0" name=""/>
        <dsp:cNvSpPr/>
      </dsp:nvSpPr>
      <dsp:spPr>
        <a:xfrm>
          <a:off x="0" y="4101987"/>
          <a:ext cx="599013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374904" rIns="4649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Refined module, helped with debugging, and created presentation</a:t>
          </a:r>
        </a:p>
      </dsp:txBody>
      <dsp:txXfrm>
        <a:off x="0" y="4101987"/>
        <a:ext cx="5990135" cy="1077300"/>
      </dsp:txXfrm>
    </dsp:sp>
    <dsp:sp modelId="{479C87F9-52DE-4A2C-AD3D-D57B46E9EA6C}">
      <dsp:nvSpPr>
        <dsp:cNvPr id="0" name=""/>
        <dsp:cNvSpPr/>
      </dsp:nvSpPr>
      <dsp:spPr>
        <a:xfrm>
          <a:off x="299506" y="3836307"/>
          <a:ext cx="419309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Xi Chen</a:t>
          </a:r>
          <a:endParaRPr lang="en-US" sz="2200" kern="1200"/>
        </a:p>
      </dsp:txBody>
      <dsp:txXfrm>
        <a:off x="325445" y="3862246"/>
        <a:ext cx="414121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15AD-1C6A-44EA-AB55-89D6D9F559D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DDB88-C073-4FFE-B75C-16DF78F8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A62100-8FB2-4B41-BCE0-186904CF342A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29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46D7-3BC0-4A6A-887D-D9FC69BFCED6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9790-3059-413E-A94A-FE781F6B7BD4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A2FF-78C0-49B4-A1C6-458F10F1591A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0CCF-A349-4281-B6AD-8380F9A060AA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35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4788-ED98-4B7C-82E8-2E99C4B9F1E3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628-237D-4AC2-A5BE-0A6C9F9C304C}" type="datetime1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C3F8-2CE8-4286-849F-60DB29F50B4E}" type="datetime1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1DA3-6C9F-4126-ACE2-F5D014E0A7EA}" type="datetime1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0801-7B78-48C2-ABA4-2BB47EDA4C4F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8ED-2BF6-4E8B-9DE3-4EB5272D51F4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F682AB-5560-4C94-984B-EF67EA9D8903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4564674"/>
            <a:ext cx="3971198" cy="16154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National &amp; State Parks</a:t>
            </a:r>
          </a:p>
        </p:txBody>
      </p:sp>
      <p:pic>
        <p:nvPicPr>
          <p:cNvPr id="1026" name="Picture 2" descr="10 Best National Parks in the USA You Should Visit | Travel + Leisure">
            <a:extLst>
              <a:ext uri="{FF2B5EF4-FFF2-40B4-BE49-F238E27FC236}">
                <a16:creationId xmlns:a16="http://schemas.microsoft.com/office/drawing/2014/main" id="{A4595717-632A-43E3-BF3B-DA50C8B41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6" b="14947"/>
          <a:stretch/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8640" y="4564673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r>
              <a:rPr lang="en-US" sz="1600" dirty="0"/>
              <a:t>DSCI 511 Term Project</a:t>
            </a:r>
          </a:p>
          <a:p>
            <a:pPr indent="-182880"/>
            <a:r>
              <a:rPr lang="en-US" sz="1600" dirty="0" err="1"/>
              <a:t>Ashwina</a:t>
            </a:r>
            <a:r>
              <a:rPr lang="en-US" sz="1600" dirty="0"/>
              <a:t> Mistry, </a:t>
            </a:r>
            <a:r>
              <a:rPr lang="en-US" sz="1600" dirty="0" err="1"/>
              <a:t>Rishav</a:t>
            </a:r>
            <a:r>
              <a:rPr lang="en-US" sz="1600" dirty="0"/>
              <a:t> Sarangi, Tien Nguyen, Xi Chen</a:t>
            </a:r>
          </a:p>
          <a:p>
            <a:pPr indent="-182880"/>
            <a:r>
              <a:rPr lang="en-US" sz="1600" dirty="0"/>
              <a:t>March 14, 2021</a:t>
            </a:r>
          </a:p>
          <a:p>
            <a:pPr indent="-18288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Limitations</a:t>
            </a:r>
            <a:br>
              <a:rPr lang="en-US" dirty="0"/>
            </a:br>
            <a:r>
              <a:rPr lang="en-US" dirty="0"/>
              <a:t>1. Limit for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One of the challenges was that the code was sending multiple requests in a short period of time and these requests are sometimes blocked</a:t>
            </a:r>
          </a:p>
          <a:p>
            <a:pPr lvl="1"/>
            <a:r>
              <a:rPr lang="en-US" sz="2000"/>
              <a:t>Resolved this by placing a time delay before each request is sent</a:t>
            </a:r>
          </a:p>
          <a:p>
            <a:r>
              <a:rPr lang="en-US" sz="2200"/>
              <a:t>Another challenge was request limit for nps.gov, which is 1000</a:t>
            </a:r>
          </a:p>
          <a:p>
            <a:pPr lvl="1"/>
            <a:r>
              <a:rPr lang="en-US" sz="2000"/>
              <a:t>While troubleshooting, the code sometimes reached the request limit</a:t>
            </a:r>
          </a:p>
          <a:p>
            <a:pPr lvl="1"/>
            <a:r>
              <a:rPr lang="en-US" sz="2000"/>
              <a:t>Hence, the website was blocking from sending request as max retry limit was exceeded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Limitations</a:t>
            </a:r>
            <a:br>
              <a:rPr lang="en-US" dirty="0"/>
            </a:br>
            <a:r>
              <a:rPr lang="en-US" dirty="0"/>
              <a:t>2. Inconsistent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Information about state parks on Wikipedia is inconsistent</a:t>
            </a:r>
          </a:p>
          <a:p>
            <a:r>
              <a:rPr lang="en-US" sz="2400" dirty="0"/>
              <a:t>The name of the categories are from state to state</a:t>
            </a:r>
          </a:p>
          <a:p>
            <a:r>
              <a:rPr lang="en-US" sz="2400" dirty="0"/>
              <a:t>Therefore, using the same script to extract information from all the park websites is impossible</a:t>
            </a:r>
          </a:p>
          <a:p>
            <a:pPr lvl="1"/>
            <a:r>
              <a:rPr lang="en-US" sz="2200" dirty="0"/>
              <a:t>For example, we were able to extract information about "activities" for state parks in Alabama, but that would not work for New York and other states</a:t>
            </a:r>
          </a:p>
          <a:p>
            <a:r>
              <a:rPr lang="en-US" sz="2400" dirty="0"/>
              <a:t>Each state requires a different script to extract the desired information</a:t>
            </a:r>
          </a:p>
          <a:p>
            <a:r>
              <a:rPr lang="en-US" sz="2400" dirty="0"/>
              <a:t>In addition, not all state park Wikipedia articles contain their coordinates</a:t>
            </a:r>
          </a:p>
          <a:p>
            <a:r>
              <a:rPr lang="en-US" sz="2400" dirty="0"/>
              <a:t>Also unable to find weather info on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Limitations</a:t>
            </a:r>
            <a:br>
              <a:rPr lang="en-US" dirty="0"/>
            </a:br>
            <a:r>
              <a:rPr lang="en-US" dirty="0"/>
              <a:t>3. Reliability of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Wikipedia is not a reliable source</a:t>
            </a:r>
          </a:p>
          <a:p>
            <a:r>
              <a:rPr lang="en-US" sz="2400" dirty="0"/>
              <a:t>Information on Wikipedia can be edited by anyone at anytime</a:t>
            </a:r>
          </a:p>
          <a:p>
            <a:r>
              <a:rPr lang="en-US" sz="2400" dirty="0"/>
              <a:t>This means the information in contains can be a work in progress, not up to date, or plain wrong</a:t>
            </a:r>
          </a:p>
          <a:p>
            <a:r>
              <a:rPr lang="en-US" sz="2400" dirty="0"/>
              <a:t>We decided to use Wikipedia to generate information of state parks because we were not able to find a collection of state park information on any other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Workload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8EEB7A2-1B42-45FA-99A0-1142EA72C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00204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50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64C0C-E934-4BB1-AE6B-049E8AB6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72AEB7-938A-42EF-AADF-B08ACF9F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772229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F44C-78FE-4970-ADE9-F114CCC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3A9D3-F99C-48F2-9AE3-0C0ECC24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57940-EA16-45B6-B81A-2FD7F694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001B93-72AD-47B7-AD85-921FFCF2B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 project collects the data of 468 US National Parks and state parks from all 50 states</a:t>
            </a:r>
          </a:p>
          <a:p>
            <a:r>
              <a:rPr lang="en-US" sz="2400" dirty="0"/>
              <a:t>Data is stored in .csv files and can be used for further development by anyone to locate the map and find its information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43DF77-57A1-4E3C-8D79-51E0B8583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027B2-CC5B-4B1B-9744-8E419C5BFB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dirty="0"/>
              <a:t>The data we collect should be helpful for anyone looking to visit the national parks and spend time in the vicinity of nature for recreation</a:t>
            </a:r>
          </a:p>
          <a:p>
            <a:pPr algn="l"/>
            <a:r>
              <a:rPr lang="en-US" sz="2400" dirty="0"/>
              <a:t>It will help decide whether that is the place they are looking for to visit depending on their interests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A3938-5A11-4FF2-B335-55CF7AD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C0B1BF-EE8C-404D-9838-A4EAFBC5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0BDD7B-D08B-4617-9748-0AFA58C0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National Parks</a:t>
            </a:r>
          </a:p>
          <a:p>
            <a:pPr lvl="1"/>
            <a:r>
              <a:rPr lang="en-US" sz="2000" dirty="0"/>
              <a:t>The data source for national parks will be from the National Park service website which contains information about the 468 parks in the country</a:t>
            </a:r>
          </a:p>
          <a:p>
            <a:pPr lvl="1"/>
            <a:r>
              <a:rPr lang="en-US" sz="2000" dirty="0"/>
              <a:t>The columns will include park name, latitude, longitude, description, activities and weather </a:t>
            </a:r>
          </a:p>
          <a:p>
            <a:r>
              <a:rPr lang="en-US" sz="2400" dirty="0"/>
              <a:t>State Parks</a:t>
            </a:r>
          </a:p>
          <a:p>
            <a:pPr lvl="1"/>
            <a:r>
              <a:rPr lang="en-US" sz="2000" dirty="0"/>
              <a:t>The state parks will be extracted from Wikipedia</a:t>
            </a:r>
          </a:p>
          <a:p>
            <a:pPr lvl="1"/>
            <a:r>
              <a:rPr lang="en-US" sz="2000" dirty="0"/>
              <a:t>The data set will contain similar information including the title, park code, latitude, longitude, and description of each park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5AF08-A265-4603-9AE2-7CBF4EF8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E75A1-A644-4635-AB15-6B242117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6382-CC42-4E91-A7C8-C11FF650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273EA8-0D62-4F11-8EBC-A2F7F18B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03949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3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A212-62C0-425D-9ACF-749E32F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Dataset </a:t>
            </a:r>
            <a:br>
              <a:rPr lang="en-US" sz="2800" dirty="0"/>
            </a:br>
            <a:r>
              <a:rPr lang="en-US" sz="2800" b="1" dirty="0"/>
              <a:t>National Parks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EB3F8A-F02C-4881-860C-E7C7E9C12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1" y="1828800"/>
            <a:ext cx="9144000" cy="2539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C1C5-656C-4BDC-BA0A-9680DEB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B103F-84AA-41A4-AC13-A9BD904D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14" b="60378"/>
          <a:stretch/>
        </p:blipFill>
        <p:spPr>
          <a:xfrm>
            <a:off x="1261871" y="4506277"/>
            <a:ext cx="5486400" cy="16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A212-62C0-425D-9ACF-749E32F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Dataset </a:t>
            </a:r>
            <a:br>
              <a:rPr lang="en-US" sz="2800" dirty="0"/>
            </a:br>
            <a:r>
              <a:rPr lang="en-US" sz="2800" b="1" dirty="0"/>
              <a:t>State Parks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C1C5-656C-4BDC-BA0A-9680DEB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4B6EA-2477-4FF4-AC09-2E556674B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32"/>
          <a:stretch/>
        </p:blipFill>
        <p:spPr>
          <a:xfrm>
            <a:off x="1261872" y="1691323"/>
            <a:ext cx="9144000" cy="44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br>
              <a:rPr lang="en-US" dirty="0"/>
            </a:br>
            <a:r>
              <a:rPr lang="en-US" b="1" dirty="0" err="1"/>
              <a:t>NationalParks.ipynb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 code navigates to https://www.nps.gov and collects park name codes by web scraping using </a:t>
            </a:r>
            <a:r>
              <a:rPr lang="en-US" sz="2400" dirty="0" err="1"/>
              <a:t>BeautifulSoup</a:t>
            </a:r>
            <a:endParaRPr lang="en-US" sz="2400" dirty="0"/>
          </a:p>
          <a:p>
            <a:r>
              <a:rPr lang="en-US" sz="2400" dirty="0"/>
              <a:t>Function park(code) creates API requests using the park code</a:t>
            </a:r>
          </a:p>
          <a:p>
            <a:r>
              <a:rPr lang="en-US" sz="2400" dirty="0"/>
              <a:t>The following information is collected:</a:t>
            </a:r>
          </a:p>
          <a:p>
            <a:pPr lvl="1"/>
            <a:r>
              <a:rPr lang="en-US" sz="2200" dirty="0"/>
              <a:t>Park name, latitude, longitude, description, weather, and activities</a:t>
            </a:r>
          </a:p>
          <a:p>
            <a:r>
              <a:rPr lang="en-US" sz="2400" dirty="0"/>
              <a:t>Nationalpark.csv file stores the values of dictionary</a:t>
            </a:r>
          </a:p>
          <a:p>
            <a:r>
              <a:rPr lang="en-US" sz="2400" dirty="0"/>
              <a:t>The function can be carried out up to 468 times to collect information for all national parks</a:t>
            </a:r>
          </a:p>
          <a:p>
            <a:r>
              <a:rPr lang="en-US" sz="2400" dirty="0"/>
              <a:t>The information will also be displayed in a table using pandas.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511E-6A7E-4913-B3CB-CAF8F7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br>
              <a:rPr lang="en-US" dirty="0"/>
            </a:br>
            <a:r>
              <a:rPr lang="en-US" b="1" dirty="0" err="1"/>
              <a:t>StateParks.ipynb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0AA2-63AC-4390-8564-3915A8A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Creates a list of 50 states by web scraping from Wikipedia</a:t>
            </a:r>
          </a:p>
          <a:p>
            <a:r>
              <a:rPr lang="en-US" sz="2400" dirty="0"/>
              <a:t>Once the state names are collected, URL is created for each state park by filling the URL format with the state names </a:t>
            </a:r>
          </a:p>
          <a:p>
            <a:pPr lvl="1"/>
            <a:r>
              <a:rPr lang="en-US" sz="2200" dirty="0"/>
              <a:t>For example, for the state of Alabama, the URL is: https://en.wikipedia.org/wiki/List_of_Alabama_state_parks</a:t>
            </a:r>
          </a:p>
          <a:p>
            <a:r>
              <a:rPr lang="en-US" sz="2400" dirty="0"/>
              <a:t>URL is created for each park of the </a:t>
            </a:r>
            <a:r>
              <a:rPr lang="en-US" sz="2400" dirty="0" err="1"/>
              <a:t>stateData</a:t>
            </a:r>
            <a:r>
              <a:rPr lang="en-US" sz="2400" dirty="0"/>
              <a:t> is scraped from each individual park website for information</a:t>
            </a:r>
          </a:p>
          <a:p>
            <a:r>
              <a:rPr lang="en-US" sz="2400" dirty="0"/>
              <a:t>Data will be collected for each park in the state</a:t>
            </a:r>
          </a:p>
          <a:p>
            <a:r>
              <a:rPr lang="en-US" sz="2400" dirty="0"/>
              <a:t>Repeated for up to 50 times to collect information on state parks from all 50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BDCC-1F24-4EB8-A9EA-227E63B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65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7A769387E0941BED982B47C84D722" ma:contentTypeVersion="4" ma:contentTypeDescription="Create a new document." ma:contentTypeScope="" ma:versionID="7a05d76fc726d5c26b1b16586e52bca2">
  <xsd:schema xmlns:xsd="http://www.w3.org/2001/XMLSchema" xmlns:xs="http://www.w3.org/2001/XMLSchema" xmlns:p="http://schemas.microsoft.com/office/2006/metadata/properties" xmlns:ns2="66e15654-c0d6-4901-9eef-80ad0de0811b" targetNamespace="http://schemas.microsoft.com/office/2006/metadata/properties" ma:root="true" ma:fieldsID="20f026075aabcf53a00d68d15d932afa" ns2:_="">
    <xsd:import namespace="66e15654-c0d6-4901-9eef-80ad0de081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15654-c0d6-4901-9eef-80ad0de08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D0D84-E023-497E-81D9-3F372CA68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E6595-D0D3-4E9F-99A7-316012269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15654-c0d6-4901-9eef-80ad0de08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2800C1-8CF8-45EF-A199-B2399ADC0DE0}">
  <ds:schemaRefs>
    <ds:schemaRef ds:uri="66e15654-c0d6-4901-9eef-80ad0de0811b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</TotalTime>
  <Words>777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National &amp; State Parks</vt:lpstr>
      <vt:lpstr>Table of Contents</vt:lpstr>
      <vt:lpstr>Introduction</vt:lpstr>
      <vt:lpstr>Project Description</vt:lpstr>
      <vt:lpstr>Usage</vt:lpstr>
      <vt:lpstr>Sample Dataset  National Parks</vt:lpstr>
      <vt:lpstr>Sample Dataset  State Parks</vt:lpstr>
      <vt:lpstr>Development NationalParks.ipynb</vt:lpstr>
      <vt:lpstr>Development StateParks.ipynb</vt:lpstr>
      <vt:lpstr>Challenges and Limitations 1. Limit for Requests</vt:lpstr>
      <vt:lpstr>Challenges and Limitations 2. Inconsistent Information</vt:lpstr>
      <vt:lpstr>Challenges and Limitations 3. Reliability of Data Source</vt:lpstr>
      <vt:lpstr>Workload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Chen,Xi</cp:lastModifiedBy>
  <cp:revision>1</cp:revision>
  <dcterms:created xsi:type="dcterms:W3CDTF">2021-03-15T01:04:56Z</dcterms:created>
  <dcterms:modified xsi:type="dcterms:W3CDTF">2021-03-15T03:27:50Z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0x0101006F87A769387E0941BED982B47C84D722</vt:lpwstr>
  </property>
</Properties>
</file>