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/>
    <p:restoredTop sz="94626"/>
  </p:normalViewPr>
  <p:slideViewPr>
    <p:cSldViewPr snapToGrid="0" snapToObjects="1">
      <p:cViewPr varScale="1">
        <p:scale>
          <a:sx n="145" d="100"/>
          <a:sy n="145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25/09/2019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25/09/2019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25/09/2019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25/09/2019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25/09/2019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25/09/2019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25/09/2019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25/09/2019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25/09/2019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25/09/2019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25/09/2019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25/09/2019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25/09/2019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Week 39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Autumn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01C9-0AA9-1F46-86EF-9F2F083E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/>
              <a:t>Change of plans...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6E3A-B05B-2047-A242-351D0B58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Classroom continues in weeks 39, 40, 41, 43.</a:t>
            </a:r>
          </a:p>
          <a:p>
            <a:r>
              <a:rPr lang="da-DK" sz="2800"/>
              <a:t>Exam will be 30/11 (week 44), from 08:30</a:t>
            </a:r>
          </a:p>
          <a:p>
            <a:pPr marL="0" indent="0">
              <a:buNone/>
            </a:pPr>
            <a:endParaRPr lang="da-DK" sz="2800"/>
          </a:p>
          <a:p>
            <a:endParaRPr lang="da-DK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843F-72E7-A74F-810D-8AE604D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25/09/2019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3A33-A304-A940-862C-33D3DE61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2FA1-97DA-844D-8D84-64F81E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5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3E3D-99AC-2547-BA84-C7A7D8D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Today’s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659E-D121-8842-A1B6-0F23B453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Overview, remaining weeks</a:t>
            </a:r>
          </a:p>
          <a:p>
            <a:r>
              <a:rPr lang="da-DK"/>
              <a:t>Status on Hand-in Assignments (and Peergrade)</a:t>
            </a:r>
          </a:p>
          <a:p>
            <a:r>
              <a:rPr lang="da-DK"/>
              <a:t>Make exam questions in class! (first four weeks, at least)</a:t>
            </a:r>
          </a:p>
          <a:p>
            <a:r>
              <a:rPr lang="da-DK"/>
              <a:t>Work on Assignment 4 in class.</a:t>
            </a:r>
          </a:p>
          <a:p>
            <a:r>
              <a:rPr lang="da-DK"/>
              <a:t>Introduce Assignment 5.</a:t>
            </a:r>
          </a:p>
          <a:p>
            <a:endParaRPr lang="da-DK"/>
          </a:p>
          <a:p>
            <a:r>
              <a:rPr lang="da-DK" b="1">
                <a:highlight>
                  <a:srgbClr val="FFFF00"/>
                </a:highlight>
              </a:rPr>
              <a:t>NB: Assignment 4 and 5 perhaps should be interchanged? Let’s agree what we do 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561B-077A-4442-A475-228E8BCE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25/09/2019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5B7A-E82F-3E44-B598-90AF9BA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AB33-E77B-ED4A-AACE-6A282C61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0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114</Words>
  <Application>Microsoft Macintosh PowerPoint</Application>
  <PresentationFormat>On-screen Show (16:10)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Intelligence</vt:lpstr>
      <vt:lpstr>Change of plans...</vt:lpstr>
      <vt:lpstr>Today’s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9</cp:revision>
  <dcterms:created xsi:type="dcterms:W3CDTF">2019-03-09T16:44:17Z</dcterms:created>
  <dcterms:modified xsi:type="dcterms:W3CDTF">2019-09-25T09:19:19Z</dcterms:modified>
</cp:coreProperties>
</file>