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9"/>
    <p:restoredTop sz="94697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37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5F5C0D2-EF16-47EF-A34C-E7AB1F05A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4" b="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A11D7-AB54-4E46-9D8B-54B53108F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/>
                </a:solidFill>
              </a:rPr>
              <a:t>Week 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85BA-1124-7744-97D8-524C3ED2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da-DK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0353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4698-4706-D24D-8490-99D7E5D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FE58-1D25-9C42-B11D-C6D27E6D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/>
              <a:t>Student presentations (20 min incl. discussion) of hand-in Assignments:</a:t>
            </a:r>
          </a:p>
          <a:p>
            <a:pPr lvl="1"/>
            <a:r>
              <a:rPr lang="da-DK" sz="2000"/>
              <a:t>Assignment 3: 'Fragile Impression’</a:t>
            </a:r>
          </a:p>
          <a:p>
            <a:pPr lvl="1"/>
            <a:r>
              <a:rPr lang="da-DK" sz="2000"/>
              <a:t>Assignment 4: 'Power Smiling’</a:t>
            </a:r>
          </a:p>
          <a:p>
            <a:pPr lvl="1"/>
            <a:r>
              <a:rPr lang="da-DK" sz="2000"/>
              <a:t>Assignment 5: ‘Perfect Potato’</a:t>
            </a:r>
          </a:p>
          <a:p>
            <a:pPr lvl="1"/>
            <a:r>
              <a:rPr lang="da-DK" sz="2000"/>
              <a:t>Assignment 6: ‘Dangerous Memory’</a:t>
            </a:r>
          </a:p>
          <a:p>
            <a:pPr lvl="1"/>
            <a:r>
              <a:rPr lang="da-DK" sz="2000"/>
              <a:t>Assignment 7: ‘Ill Introduction’</a:t>
            </a:r>
          </a:p>
          <a:p>
            <a:r>
              <a:rPr lang="da-DK" sz="2200"/>
              <a:t>Form exam attendance list</a:t>
            </a:r>
          </a:p>
          <a:p>
            <a:r>
              <a:rPr lang="da-DK" sz="2200"/>
              <a:t>Questions about exam week (week 44)</a:t>
            </a:r>
          </a:p>
        </p:txBody>
      </p:sp>
    </p:spTree>
    <p:extLst>
      <p:ext uri="{BB962C8B-B14F-4D97-AF65-F5344CB8AC3E}">
        <p14:creationId xmlns:p14="http://schemas.microsoft.com/office/powerpoint/2010/main" val="425757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D41"/>
      </a:dk2>
      <a:lt2>
        <a:srgbClr val="E6E8EB"/>
      </a:lt2>
      <a:accent1>
        <a:srgbClr val="C3644D"/>
      </a:accent1>
      <a:accent2>
        <a:srgbClr val="B1833B"/>
      </a:accent2>
      <a:accent3>
        <a:srgbClr val="A3A541"/>
      </a:accent3>
      <a:accent4>
        <a:srgbClr val="3BB1AB"/>
      </a:accent4>
      <a:accent5>
        <a:srgbClr val="4D98C3"/>
      </a:accent5>
      <a:accent6>
        <a:srgbClr val="4A62B7"/>
      </a:accent6>
      <a:hlink>
        <a:srgbClr val="5883C7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Week 43</vt:lpstr>
      <vt:lpstr>program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43</dc:title>
  <dc:creator>Jacob Trier Frederiksen (JTF - Adjunkt - Cphbusiness)</dc:creator>
  <cp:lastModifiedBy>Jacob Trier Frederiksen (JTF - Adjunkt - Cphbusiness)</cp:lastModifiedBy>
  <cp:revision>2</cp:revision>
  <dcterms:created xsi:type="dcterms:W3CDTF">2019-10-23T06:58:04Z</dcterms:created>
  <dcterms:modified xsi:type="dcterms:W3CDTF">2019-10-23T07:04:57Z</dcterms:modified>
</cp:coreProperties>
</file>