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0CF4F-3522-8C44-AAF3-10303A515EC0}" type="datetimeFigureOut">
              <a:t>19/03/2019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BB8DA-E46F-5240-AA07-ADA2C6A69FD6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4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C445-82CB-674B-B196-04761776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93F5F-8559-AE46-AE47-00865CB62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1DEAC-5DD9-5D49-A8A1-E251EF45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B5E-8971-BE49-A3E7-DAA7168EEE43}" type="datetimeFigureOut">
              <a:t>19/03/2019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1569-69AB-B844-8268-23971CB0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845AD-D8FE-CE45-8FC9-36E82B15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B44-8DB7-3F4D-9F20-1D84C993CE4D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69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027C-C463-444C-969B-8BDB220A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22E72-7010-8745-B742-C9DCCB5EB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06040-6F9B-4240-BD1A-B6898D60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B5E-8971-BE49-A3E7-DAA7168EEE43}" type="datetimeFigureOut">
              <a:t>19/03/2019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060BE-2B55-F54F-BC80-4E4EA61D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07FDE-8CA5-DC4E-B828-4405DECB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B44-8DB7-3F4D-9F20-1D84C993CE4D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732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1DC30-FF3C-EE45-8B26-BB11A1B09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FD585-C064-ED48-B226-505CDE659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D58B-DD85-984D-AAF5-228D942A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B5E-8971-BE49-A3E7-DAA7168EEE43}" type="datetimeFigureOut">
              <a:t>19/03/2019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3AC1-B446-5B44-AF40-13DC13B4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0C88-2602-7A48-9266-4F39887B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B44-8DB7-3F4D-9F20-1D84C993CE4D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434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87F4-903D-E843-9C56-CDD6054E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6A44-C6C7-8546-8F43-76C242412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FAB3B-9DFA-6041-AF8D-818D8764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B5E-8971-BE49-A3E7-DAA7168EEE43}" type="datetimeFigureOut">
              <a:t>19/03/2019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86FDD-3C70-E044-A347-CF95A1BA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9EB17-EA45-9B43-B455-557EE260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B44-8DB7-3F4D-9F20-1D84C993CE4D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39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EABC-8607-EB44-ACE0-3778A717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1F900-C13C-454A-83AF-B7DEC170F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F59A9-58D1-CD40-B532-E3D84C9F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B5E-8971-BE49-A3E7-DAA7168EEE43}" type="datetimeFigureOut">
              <a:t>19/03/2019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6A8B-D81A-9549-A79C-2F8C208D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610D-5280-404F-930B-B0E453B0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B44-8DB7-3F4D-9F20-1D84C993CE4D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73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14F3-1DF8-5A44-A5BA-54DCEE81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CA95-D181-184C-89CF-A1C261EEC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E566A-0FC4-D646-AAA4-FD95C7E46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A2372-AC78-C046-B946-85CFA851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B5E-8971-BE49-A3E7-DAA7168EEE43}" type="datetimeFigureOut">
              <a:t>19/03/2019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144DE-09E1-DB4E-8E7D-0A137D40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D140C-703D-9040-B731-22A7746F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B44-8DB7-3F4D-9F20-1D84C993CE4D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942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B1E3-784D-4545-A5CB-AB7AD8B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49981-295F-D349-BADC-F08E590FD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97162-829B-8240-922A-78EFB6C7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F03E7-A6FF-0C4A-ADE5-12B8D2E8E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1F445-39FA-3643-B91B-B82BE21C6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D04E8-30E6-3440-B737-C180F760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B5E-8971-BE49-A3E7-DAA7168EEE43}" type="datetimeFigureOut">
              <a:t>19/03/2019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369FF-411F-D049-9205-E856F036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90EC0-8181-954B-9AAC-92647E3D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B44-8DB7-3F4D-9F20-1D84C993CE4D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723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D8BA-E45A-6F45-A3E8-05B7DF3E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B50D2-E35F-E746-9247-7D520C77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B5E-8971-BE49-A3E7-DAA7168EEE43}" type="datetimeFigureOut">
              <a:t>19/03/2019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F8689-DA0B-5E4D-9AB3-32AF6899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E74FE-E2D4-9940-A89A-C5D39909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B44-8DB7-3F4D-9F20-1D84C993CE4D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546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DD555-3868-4847-B9E5-80ADD3CD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B5E-8971-BE49-A3E7-DAA7168EEE43}" type="datetimeFigureOut">
              <a:t>19/03/2019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4DCDF-94ED-0948-8402-211F1EF0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E2415-1397-6C42-AD5F-0BFAE620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B44-8DB7-3F4D-9F20-1D84C993CE4D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677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8AFD-7C60-5042-926D-C0D1A0E8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CECB-F0F0-074C-AFE4-C2C4E4FEC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21CAC-E0FF-FB43-A134-BE9E0D48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BDD60-FC89-3443-942C-EDB5F771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B5E-8971-BE49-A3E7-DAA7168EEE43}" type="datetimeFigureOut">
              <a:t>19/03/2019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68C8C-B16C-224E-82DA-7252B31E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B0EE8-D9D4-5D46-8B8D-07485C4F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B44-8DB7-3F4D-9F20-1D84C993CE4D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224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AE3D-EEC9-0F46-BDE6-FF932548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D868E-957D-AA44-A74F-56EF81F85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FC68C-C88B-004F-836E-BF979708E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75871-B5F6-0240-8C1E-EC20A031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B5E-8971-BE49-A3E7-DAA7168EEE43}" type="datetimeFigureOut">
              <a:t>19/03/2019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2FD3-6586-364B-AD5E-3086D7F9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EFCC7-20F0-EF46-8FB6-CD907A35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B44-8DB7-3F4D-9F20-1D84C993CE4D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322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D1604-AED5-CE4D-B445-E29AF9C9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7AC5F-539A-6344-B76A-27E2C006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EAC1-DBBE-F248-A9BE-4ADF3A378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1B5E-8971-BE49-A3E7-DAA7168EEE43}" type="datetimeFigureOut">
              <a:t>19/03/2019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B294-59E4-4743-BBF6-0010DA6AF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4019B-44D8-694C-A0C6-3E4CA83C2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B44-8DB7-3F4D-9F20-1D84C993CE4D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895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3906C7-9CF1-2B42-B170-4220EE97FEF4}"/>
              </a:ext>
            </a:extLst>
          </p:cNvPr>
          <p:cNvGrpSpPr/>
          <p:nvPr/>
        </p:nvGrpSpPr>
        <p:grpSpPr>
          <a:xfrm>
            <a:off x="0" y="0"/>
            <a:ext cx="4892987" cy="2446928"/>
            <a:chOff x="1122624" y="1182127"/>
            <a:chExt cx="4892987" cy="24469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AAB0B0-0F50-C24E-BADD-071C78BDAC86}"/>
                </a:ext>
              </a:extLst>
            </p:cNvPr>
            <p:cNvSpPr txBox="1"/>
            <p:nvPr/>
          </p:nvSpPr>
          <p:spPr>
            <a:xfrm>
              <a:off x="1127884" y="1543767"/>
              <a:ext cx="504497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a-DK" sz="2000" i="1"/>
                <a:t>x</a:t>
              </a:r>
              <a:r>
                <a:rPr lang="da-DK" sz="2000" baseline="-2500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586B1C-A1C0-8D4A-9801-74CABEDAF35D}"/>
                </a:ext>
              </a:extLst>
            </p:cNvPr>
            <p:cNvSpPr txBox="1"/>
            <p:nvPr/>
          </p:nvSpPr>
          <p:spPr>
            <a:xfrm>
              <a:off x="1127884" y="2421877"/>
              <a:ext cx="504497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a-DK" sz="2000" i="1"/>
                <a:t>x</a:t>
              </a:r>
              <a:r>
                <a:rPr lang="da-DK" sz="2000" baseline="-2500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2F9761-F622-A34F-B8FB-74CFC9BDEFBE}"/>
                </a:ext>
              </a:extLst>
            </p:cNvPr>
            <p:cNvSpPr txBox="1"/>
            <p:nvPr/>
          </p:nvSpPr>
          <p:spPr>
            <a:xfrm>
              <a:off x="1122624" y="3228945"/>
              <a:ext cx="504497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a-DK" sz="2000" i="1"/>
                <a:t>x</a:t>
              </a:r>
              <a:r>
                <a:rPr lang="da-DK" sz="2000" baseline="-2500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91245D-7C54-4A4F-9B78-7B93FB9E2D27}"/>
                </a:ext>
              </a:extLst>
            </p:cNvPr>
            <p:cNvSpPr/>
            <p:nvPr/>
          </p:nvSpPr>
          <p:spPr>
            <a:xfrm>
              <a:off x="3116311" y="2245930"/>
              <a:ext cx="735724" cy="7252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D45A6C-E5D0-9F41-8E6B-B671AF3C4C27}"/>
                </a:ext>
              </a:extLst>
            </p:cNvPr>
            <p:cNvSpPr/>
            <p:nvPr/>
          </p:nvSpPr>
          <p:spPr>
            <a:xfrm>
              <a:off x="2741626" y="2423527"/>
              <a:ext cx="374685" cy="36933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D9C29B-999E-E249-B355-EC8FFFADD2DD}"/>
                </a:ext>
              </a:extLst>
            </p:cNvPr>
            <p:cNvSpPr/>
            <p:nvPr/>
          </p:nvSpPr>
          <p:spPr>
            <a:xfrm>
              <a:off x="2867752" y="2785981"/>
              <a:ext cx="374685" cy="36933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F52F6E-BA5C-B941-ABDA-6248D4AB1297}"/>
                </a:ext>
              </a:extLst>
            </p:cNvPr>
            <p:cNvSpPr/>
            <p:nvPr/>
          </p:nvSpPr>
          <p:spPr>
            <a:xfrm>
              <a:off x="2872998" y="2064705"/>
              <a:ext cx="374685" cy="36933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CA0F4E-F650-684C-9823-43230D6681C5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1632381" y="1743822"/>
              <a:ext cx="1290242" cy="383583"/>
            </a:xfrm>
            <a:prstGeom prst="line">
              <a:avLst/>
            </a:prstGeom>
            <a:ln w="5080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A75251-77E5-2041-8883-1862B1D86424}"/>
                </a:ext>
              </a:extLst>
            </p:cNvPr>
            <p:cNvCxnSpPr>
              <a:cxnSpLocks/>
              <a:stCxn id="6" idx="3"/>
              <a:endCxn id="11" idx="2"/>
            </p:cNvCxnSpPr>
            <p:nvPr/>
          </p:nvCxnSpPr>
          <p:spPr>
            <a:xfrm flipV="1">
              <a:off x="1632381" y="2608193"/>
              <a:ext cx="1109245" cy="13739"/>
            </a:xfrm>
            <a:prstGeom prst="line">
              <a:avLst/>
            </a:prstGeom>
            <a:ln w="5080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C2CC3E-E246-D845-B8C0-DB0603C7F9AF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 flipV="1">
              <a:off x="1627121" y="3101226"/>
              <a:ext cx="1295502" cy="327774"/>
            </a:xfrm>
            <a:prstGeom prst="line">
              <a:avLst/>
            </a:prstGeom>
            <a:ln w="5080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7943D9-ADB1-F141-AB8E-7CFC22395E57}"/>
                </a:ext>
              </a:extLst>
            </p:cNvPr>
            <p:cNvSpPr txBox="1"/>
            <p:nvPr/>
          </p:nvSpPr>
          <p:spPr>
            <a:xfrm>
              <a:off x="2855127" y="2050756"/>
              <a:ext cx="50449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a-DK" i="1"/>
                <a:t>w</a:t>
              </a:r>
              <a:r>
                <a:rPr lang="da-DK" baseline="-2500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0E0252-6BFE-FA40-BD6F-23CB8267E881}"/>
                </a:ext>
              </a:extLst>
            </p:cNvPr>
            <p:cNvSpPr txBox="1"/>
            <p:nvPr/>
          </p:nvSpPr>
          <p:spPr>
            <a:xfrm>
              <a:off x="2729271" y="2409578"/>
              <a:ext cx="50449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a-DK" i="1"/>
                <a:t>w</a:t>
              </a:r>
              <a:r>
                <a:rPr lang="da-DK" baseline="-2500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4BF407-838D-D147-892A-1B105DA969AE}"/>
                </a:ext>
              </a:extLst>
            </p:cNvPr>
            <p:cNvSpPr txBox="1"/>
            <p:nvPr/>
          </p:nvSpPr>
          <p:spPr>
            <a:xfrm>
              <a:off x="2840792" y="2778910"/>
              <a:ext cx="50449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a-DK" i="1"/>
                <a:t>w</a:t>
              </a:r>
              <a:r>
                <a:rPr lang="da-DK" baseline="-25000"/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C2D995C-2F9E-6342-8475-34280FB1E830}"/>
                </a:ext>
              </a:extLst>
            </p:cNvPr>
            <p:cNvSpPr/>
            <p:nvPr/>
          </p:nvSpPr>
          <p:spPr>
            <a:xfrm>
              <a:off x="3851929" y="2245930"/>
              <a:ext cx="735724" cy="7252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0F6990-5CB9-8945-B093-D5A67546914C}"/>
                </a:ext>
              </a:extLst>
            </p:cNvPr>
            <p:cNvSpPr txBox="1"/>
            <p:nvPr/>
          </p:nvSpPr>
          <p:spPr>
            <a:xfrm>
              <a:off x="3275203" y="2302514"/>
              <a:ext cx="504497" cy="5027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a-DK" sz="2000" baseline="-25000"/>
                <a:t>⎲</a:t>
              </a:r>
            </a:p>
            <a:p>
              <a:r>
                <a:rPr lang="da-DK" sz="2000" baseline="-25000"/>
                <a:t>⎳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4C7C8CE-7A3C-BE4F-A88C-611B704076E1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4587653" y="2608193"/>
              <a:ext cx="923461" cy="344"/>
            </a:xfrm>
            <a:prstGeom prst="line">
              <a:avLst/>
            </a:prstGeom>
            <a:ln w="5080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61EDA2-1678-824E-8A9F-AD73DF3FC0C8}"/>
                </a:ext>
              </a:extLst>
            </p:cNvPr>
            <p:cNvSpPr txBox="1"/>
            <p:nvPr/>
          </p:nvSpPr>
          <p:spPr>
            <a:xfrm>
              <a:off x="2684786" y="1182127"/>
              <a:ext cx="1094482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a-DK" sz="2000" i="1">
                  <a:solidFill>
                    <a:schemeClr val="bg1">
                      <a:lumMod val="65000"/>
                    </a:schemeClr>
                  </a:solidFill>
                </a:rPr>
                <a:t>b (all)</a:t>
              </a:r>
              <a:endParaRPr lang="da-DK" sz="2000" i="1" baseline="-250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64B82C-FF87-C949-A6AC-3A6FEA5D3F05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3107375" y="1543767"/>
              <a:ext cx="1" cy="506989"/>
            </a:xfrm>
            <a:prstGeom prst="line">
              <a:avLst/>
            </a:prstGeom>
            <a:ln w="7620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A8753A0-7DEC-4F41-8664-CAF50B1F7778}"/>
                </a:ext>
              </a:extLst>
            </p:cNvPr>
            <p:cNvSpPr txBox="1"/>
            <p:nvPr/>
          </p:nvSpPr>
          <p:spPr>
            <a:xfrm>
              <a:off x="4036590" y="2308202"/>
              <a:ext cx="419924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a-DK" sz="2800" i="1"/>
                <a:t>g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A686775-BB42-B346-9F88-1D492FF23221}"/>
                </a:ext>
              </a:extLst>
            </p:cNvPr>
            <p:cNvSpPr txBox="1"/>
            <p:nvPr/>
          </p:nvSpPr>
          <p:spPr>
            <a:xfrm>
              <a:off x="5511114" y="2298767"/>
              <a:ext cx="504497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a-DK" sz="2400" i="1"/>
                <a:t>y</a:t>
              </a:r>
              <a:endParaRPr lang="da-DK" sz="1600" i="1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E46F975-31F9-BA48-BED2-F70B1158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291" y="2687995"/>
            <a:ext cx="2099411" cy="109534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789F044-E60A-244F-9DA2-EE10E58A2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291" y="3718005"/>
            <a:ext cx="2099411" cy="109534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D2ECA7E-6003-B746-95D3-1FBEB2F84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702" y="2150831"/>
            <a:ext cx="2099411" cy="109534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33CE00F-874B-3E48-BC73-017609EEE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702" y="3170333"/>
            <a:ext cx="2099411" cy="109534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895B2FB-EE4E-324D-B1B5-76DE662E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702" y="4200343"/>
            <a:ext cx="2099411" cy="109534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BA13781-815F-8B4F-AA29-A7C25F55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23" y="2687995"/>
            <a:ext cx="2099411" cy="109534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42FCDFF-636F-5D43-8530-2E7E0F3D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23" y="3718005"/>
            <a:ext cx="2099411" cy="10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2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Trier Frederiksen (JTF - Adjunkt - Cphbusiness)</dc:creator>
  <cp:lastModifiedBy>Jacob Trier Frederiksen (JTF - Adjunkt - Cphbusiness)</cp:lastModifiedBy>
  <cp:revision>4</cp:revision>
  <dcterms:created xsi:type="dcterms:W3CDTF">2019-03-19T21:23:07Z</dcterms:created>
  <dcterms:modified xsi:type="dcterms:W3CDTF">2019-03-19T22:05:50Z</dcterms:modified>
</cp:coreProperties>
</file>