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/>
    <p:restoredTop sz="94721"/>
  </p:normalViewPr>
  <p:slideViewPr>
    <p:cSldViewPr snapToGrid="0" snapToObjects="1">
      <p:cViewPr varScale="1">
        <p:scale>
          <a:sx n="112" d="100"/>
          <a:sy n="112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9C9D9A3-482C-7E40-994A-40B13CA429D6}" type="datetimeFigureOut">
              <a:t>27/03/2019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332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9A3-482C-7E40-994A-40B13CA429D6}" type="datetimeFigureOut">
              <a:t>27/03/2019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185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C9D9A3-482C-7E40-994A-40B13CA429D6}" type="datetimeFigureOut">
              <a:t>27/03/2019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5076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C9D9A3-482C-7E40-994A-40B13CA429D6}" type="datetimeFigureOut">
              <a:t>27/03/2019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1788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C9D9A3-482C-7E40-994A-40B13CA429D6}" type="datetimeFigureOut">
              <a:t>27/03/2019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7243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9A3-482C-7E40-994A-40B13CA429D6}" type="datetimeFigureOut">
              <a:t>27/03/2019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9512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9A3-482C-7E40-994A-40B13CA429D6}" type="datetimeFigureOut">
              <a:t>27/03/2019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466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9A3-482C-7E40-994A-40B13CA429D6}" type="datetimeFigureOut">
              <a:t>27/03/2019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2713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C9D9A3-482C-7E40-994A-40B13CA429D6}" type="datetimeFigureOut">
              <a:t>27/03/2019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418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9A3-482C-7E40-994A-40B13CA429D6}" type="datetimeFigureOut">
              <a:t>27/03/2019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112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C9D9A3-482C-7E40-994A-40B13CA429D6}" type="datetimeFigureOut">
              <a:t>27/03/2019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733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9A3-482C-7E40-994A-40B13CA429D6}" type="datetimeFigureOut">
              <a:t>27/03/2019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569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9A3-482C-7E40-994A-40B13CA429D6}" type="datetimeFigureOut">
              <a:t>27/03/2019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840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9A3-482C-7E40-994A-40B13CA429D6}" type="datetimeFigureOut">
              <a:t>27/03/2019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931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9A3-482C-7E40-994A-40B13CA429D6}" type="datetimeFigureOut">
              <a:t>27/03/2019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791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9A3-482C-7E40-994A-40B13CA429D6}" type="datetimeFigureOut">
              <a:t>27/03/2019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76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9A3-482C-7E40-994A-40B13CA429D6}" type="datetimeFigureOut">
              <a:t>27/03/2019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157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9D9A3-482C-7E40-994A-40B13CA429D6}" type="datetimeFigureOut">
              <a:t>27/03/2019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4DAB-F86C-A547-BA93-4028458145E8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5439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34D90-D536-8F41-AD5F-B8B1221C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da-DK"/>
              <a:t>Week 13 – Program 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2D87E4E-4FCF-4D47-9AA1-09AB5CD19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da-DK" sz="2000"/>
              <a:t>Lead Thread</a:t>
            </a:r>
          </a:p>
          <a:p>
            <a:r>
              <a:rPr lang="da-DK" sz="2000"/>
              <a:t>Project Presentations</a:t>
            </a:r>
          </a:p>
          <a:p>
            <a:r>
              <a:rPr lang="da-DK" sz="2000"/>
              <a:t>kNN + Curses</a:t>
            </a:r>
          </a:p>
          <a:p>
            <a:r>
              <a:rPr lang="da-DK" sz="2000"/>
              <a:t>Imbalanced Data Sets</a:t>
            </a:r>
          </a:p>
          <a:p>
            <a:r>
              <a:rPr lang="da-DK" sz="2000"/>
              <a:t>Ensemble Learning</a:t>
            </a:r>
          </a:p>
          <a:p>
            <a:r>
              <a:rPr lang="da-DK" sz="2000"/>
              <a:t>Jens Online From London</a:t>
            </a:r>
          </a:p>
          <a:p>
            <a:r>
              <a:rPr lang="da-DK" sz="2000"/>
              <a:t>Project 3 Hand-out</a:t>
            </a:r>
          </a:p>
          <a:p>
            <a:r>
              <a:rPr lang="da-DK" sz="2000"/>
              <a:t>ROC Curve </a:t>
            </a:r>
            <a:r>
              <a:rPr lang="da-DK" sz="2000" i="1"/>
              <a:t>vs.</a:t>
            </a:r>
            <a:r>
              <a:rPr lang="da-DK" sz="2000"/>
              <a:t> P-R Curve</a:t>
            </a:r>
          </a:p>
        </p:txBody>
      </p:sp>
    </p:spTree>
    <p:extLst>
      <p:ext uri="{BB962C8B-B14F-4D97-AF65-F5344CB8AC3E}">
        <p14:creationId xmlns:p14="http://schemas.microsoft.com/office/powerpoint/2010/main" val="623680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Week 13 – Program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13 – Program – Blandede Bolscher</dc:title>
  <dc:creator>Jacob Trier Frederiksen (JTF - Adjunkt - Cphbusiness)</dc:creator>
  <cp:lastModifiedBy>Jacob Trier Frederiksen (JTF - Adjunkt - Cphbusiness)</cp:lastModifiedBy>
  <cp:revision>2</cp:revision>
  <dcterms:created xsi:type="dcterms:W3CDTF">2019-03-27T07:33:31Z</dcterms:created>
  <dcterms:modified xsi:type="dcterms:W3CDTF">2019-03-27T17:08:35Z</dcterms:modified>
</cp:coreProperties>
</file>