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40A6-CD21-D344-84B8-027A1A4AA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EB9DB-E5A7-984F-81F7-08010915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A4F4-8C1D-044E-A1B4-51C10468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39BD-4991-DF43-A200-A3E360AA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662F-1646-904B-8460-B723514D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56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CEE2-9647-324B-93E0-42EC8C35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E7A87-9761-6B4F-8DA3-A7BC90F8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15FB-A292-7B45-897D-2991FD8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AD3B-8482-C647-B530-B631D88B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A939-A34C-724E-AFF2-7D071807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4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A5BBC-2A64-D64F-8EE3-8A8892290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7421-8C2E-BE49-B882-F99E0C00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95DE-109B-5348-B2DF-53746BAF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39C8-AF6E-8048-9E3D-6AA343FD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9377-767A-7C46-923E-D3501BE4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DE7C-609D-924C-A504-0359096E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4C63-2122-E24A-98DE-FCB18279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046-1A39-4E44-8672-C84AAD01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9D8D-8DA8-264A-88DA-B6346AF8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3B33-B79D-C943-A941-ED1ED590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8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1BDC-FFD6-1E46-BA54-01B78DD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FA86-8264-6B45-84D1-C3E0AA16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44C7-DBEF-0C4E-9303-A3B83457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18E8-939A-484E-AAB6-72654F2A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4DA0-6208-3040-938E-855862FC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1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15DB-EFB9-AB41-9CAC-407670D1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3161-56A2-B84A-B500-7499BA983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C127-C446-2040-862E-F46C65AD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7782-C5F9-4E40-BAA5-EF7CDD3B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BC91-3A60-D740-B31A-32932D88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C48B-8B41-7C43-8082-3E6D2D3E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43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B8A2-73F6-6B44-84D7-E37981CC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E7FA-8537-B14D-B1FA-EA294845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0A200-7743-E940-9B6E-F3598F76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D606B-F750-6847-AACB-8EFADADF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31E0-61F7-524D-8F75-88E2740B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7D31E-2C90-D142-96D3-F484CB62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402C-A26B-1B4D-8891-CAEFA6F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72790-8AC1-F745-B0ED-B48F25C1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3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D79-9869-E541-AE52-8C71A794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10302-C9CD-C74F-BF25-51299C9B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E1B1A-9784-5647-9307-AC6951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FB95-5839-DA45-97F2-6953C08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1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6530B-53DD-F049-B07D-107AF4B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A4752-DD35-B647-80B1-96C10AC9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D927-15B2-A443-8E5D-BEF7366F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72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1194-75BE-C946-904F-13E948F5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2F5C-DF9B-5249-BBF8-D871A195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18D7-DEEE-534F-BD25-699E124E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47CF-CA49-604C-9314-36648F1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107FF-1E95-0040-B3DC-C579AA33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C0EE-D4D4-1243-BB89-FFA9D37E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5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93D-1A48-B947-8052-AACB3E04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2D8F-91E5-7946-BF9E-34BCAC64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2AB4-DDCC-AB42-89C2-3FBA9D23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5CD0-152D-1146-AFF5-1F429D58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134B-F65E-0848-A043-1EA64183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1C4C-B65C-2242-9F1C-75341473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154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44597-4D1F-0C43-B93C-E740361A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39D6-F04A-3547-B111-DEA3DF8D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7B13-AC11-E148-94B3-A1888DC4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40FA-0771-5149-8A37-1D07FE28B945}" type="datetimeFigureOut">
              <a:t>02/04/2019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69E7-D6A8-B24C-B773-04ED50455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C7DA-BC07-9643-B3A7-33B0E4AB3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3FED-E4EB-D04D-9C99-0086C17D7DDC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2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DCF501-FCB5-2141-8D5A-6FEC75622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80"/>
          <a:stretch/>
        </p:blipFill>
        <p:spPr>
          <a:xfrm>
            <a:off x="5789987" y="4711536"/>
            <a:ext cx="6256239" cy="214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2F489-311D-2F40-89DE-F1F28A16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67" b="34513"/>
          <a:stretch/>
        </p:blipFill>
        <p:spPr>
          <a:xfrm>
            <a:off x="2967880" y="2427905"/>
            <a:ext cx="6256239" cy="1948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2522A-025F-3846-A893-0D2277700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53"/>
          <a:stretch/>
        </p:blipFill>
        <p:spPr>
          <a:xfrm>
            <a:off x="0" y="0"/>
            <a:ext cx="6256239" cy="2092344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8E478C6-35A9-7848-8D81-CCE935472EE0}"/>
              </a:ext>
            </a:extLst>
          </p:cNvPr>
          <p:cNvSpPr/>
          <p:nvPr/>
        </p:nvSpPr>
        <p:spPr>
          <a:xfrm rot="2757065" flipV="1">
            <a:off x="5108711" y="2001940"/>
            <a:ext cx="1683026" cy="18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909F640-DF96-B841-9D29-8E8D532066A7}"/>
              </a:ext>
            </a:extLst>
          </p:cNvPr>
          <p:cNvSpPr/>
          <p:nvPr/>
        </p:nvSpPr>
        <p:spPr>
          <a:xfrm rot="2757065" flipV="1">
            <a:off x="8076591" y="4285570"/>
            <a:ext cx="1683026" cy="18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EC05637-5810-AC4C-84E2-A4A460755D0E}"/>
              </a:ext>
            </a:extLst>
          </p:cNvPr>
          <p:cNvSpPr/>
          <p:nvPr/>
        </p:nvSpPr>
        <p:spPr>
          <a:xfrm rot="2757065" flipV="1">
            <a:off x="2286608" y="2191928"/>
            <a:ext cx="1683026" cy="18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D6304F6-87D7-8342-B78F-DE954CADAA4B}"/>
              </a:ext>
            </a:extLst>
          </p:cNvPr>
          <p:cNvSpPr/>
          <p:nvPr/>
        </p:nvSpPr>
        <p:spPr>
          <a:xfrm rot="2757065" flipV="1">
            <a:off x="5254488" y="4475558"/>
            <a:ext cx="1683026" cy="18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9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1</cp:revision>
  <dcterms:created xsi:type="dcterms:W3CDTF">2019-04-02T21:00:43Z</dcterms:created>
  <dcterms:modified xsi:type="dcterms:W3CDTF">2019-04-02T21:06:28Z</dcterms:modified>
</cp:coreProperties>
</file>