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332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85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07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78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2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951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46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71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1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1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3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6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4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3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91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6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57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D9A3-482C-7E40-994A-40B13CA429D6}" type="datetimeFigureOut">
              <a:t>09/04/2019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543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t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34D90-D536-8F41-AD5F-B8B1221C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da-DK"/>
              <a:t>Week 15 – Program</a:t>
            </a:r>
            <a:br>
              <a:rPr lang="da-DK"/>
            </a:br>
            <a:r>
              <a:rPr lang="da-DK" sz="1600"/>
              <a:t>(Non-prioritized)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D87E4E-4FCF-4D47-9AA1-09AB5CD1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sz="1600"/>
              <a:t>Lead Thread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Yakubu, presenting business case prospection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Recap on Autoencoders 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Dimensionality reduction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Principle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k-Means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Similarity Measures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Project 4 Hand-out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1600"/>
              <a:t>A bit of </a:t>
            </a:r>
            <a:r>
              <a:rPr lang="da-DK" sz="1600">
                <a:hlinkClick r:id="rId3"/>
              </a:rPr>
              <a:t>www.menti.com</a:t>
            </a:r>
            <a:r>
              <a:rPr lang="da-DK" sz="1600"/>
              <a:t> </a:t>
            </a:r>
            <a:r>
              <a:rPr lang="da-DK" sz="160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62368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Week 15 – Program (Non-prioritized)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 – Program – Blandede Bolscher</dc:title>
  <dc:creator>Jacob Trier Frederiksen (JTF - Adjunkt - Cphbusiness)</dc:creator>
  <cp:lastModifiedBy>Jacob Trier Frederiksen (JTF - Adjunkt - Cphbusiness)</cp:lastModifiedBy>
  <cp:revision>6</cp:revision>
  <dcterms:created xsi:type="dcterms:W3CDTF">2019-03-27T07:33:31Z</dcterms:created>
  <dcterms:modified xsi:type="dcterms:W3CDTF">2019-04-09T13:17:30Z</dcterms:modified>
</cp:coreProperties>
</file>