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 showGuides="1">
      <p:cViewPr varScale="1">
        <p:scale>
          <a:sx n="86" d="100"/>
          <a:sy n="86" d="100"/>
        </p:scale>
        <p:origin x="17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4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932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18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66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5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5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743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7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C382-C50C-974F-B44C-1B125A757D67}" type="datetimeFigureOut">
              <a:rPr lang="da-DK" smtClean="0"/>
              <a:t>01/10/2018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3BD0-77D1-7448-B696-474DFB9AD7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7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B0B7-20EE-E84C-9B10-FF6BFA7C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Large Systems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3E4F2-7FED-CC49-81C1-2C2792BED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Post </a:t>
            </a:r>
            <a:r>
              <a:rPr lang="da-DK" dirty="0" err="1"/>
              <a:t>Compilation</a:t>
            </a:r>
            <a:r>
              <a:rPr lang="da-DK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66687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B2EC1E-FABD-EF4A-8944-0E688F3E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97"/>
            <a:ext cx="9144000" cy="55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4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4948-7C29-1B45-9EBA-1EB1105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94AB-EB00-EA47-98AE-16E1995B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is </a:t>
            </a:r>
            <a:r>
              <a:rPr lang="da-DK" dirty="0" err="1"/>
              <a:t>covered</a:t>
            </a:r>
            <a:r>
              <a:rPr lang="da-DK" dirty="0"/>
              <a:t> by tests</a:t>
            </a:r>
          </a:p>
          <a:p>
            <a:r>
              <a:rPr lang="da-DK" dirty="0"/>
              <a:t>Strategies</a:t>
            </a:r>
          </a:p>
          <a:p>
            <a:pPr lvl="1"/>
            <a:r>
              <a:rPr lang="da-DK" dirty="0"/>
              <a:t>At </a:t>
            </a:r>
            <a:r>
              <a:rPr lang="da-DK" dirty="0" err="1"/>
              <a:t>least</a:t>
            </a:r>
            <a:r>
              <a:rPr lang="da-DK" dirty="0"/>
              <a:t> XX%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covered</a:t>
            </a:r>
            <a:endParaRPr lang="da-DK" dirty="0"/>
          </a:p>
          <a:p>
            <a:pPr lvl="1"/>
            <a:r>
              <a:rPr lang="da-DK" dirty="0"/>
              <a:t>The overall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increase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13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5D8F-59AC-5C41-9926-18482563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D06F-130E-534D-AECB-BB6378E5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da-DK" dirty="0" err="1"/>
              <a:t>Naming</a:t>
            </a:r>
            <a:r>
              <a:rPr lang="da-DK" dirty="0"/>
              <a:t> </a:t>
            </a:r>
            <a:r>
              <a:rPr lang="da-DK" dirty="0" err="1"/>
              <a:t>conventions</a:t>
            </a:r>
            <a:endParaRPr lang="da-DK" dirty="0"/>
          </a:p>
          <a:p>
            <a:r>
              <a:rPr lang="da-DK" dirty="0" err="1"/>
              <a:t>Smelly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Best </a:t>
            </a:r>
            <a:r>
              <a:rPr lang="da-DK" dirty="0" err="1"/>
              <a:t>practices</a:t>
            </a:r>
            <a:endParaRPr lang="da-DK" dirty="0"/>
          </a:p>
          <a:p>
            <a:r>
              <a:rPr lang="da-DK" dirty="0" err="1"/>
              <a:t>Indentation</a:t>
            </a:r>
            <a:endParaRPr lang="da-DK" dirty="0"/>
          </a:p>
          <a:p>
            <a:r>
              <a:rPr lang="da-DK" dirty="0"/>
              <a:t>Code </a:t>
            </a:r>
            <a:r>
              <a:rPr lang="da-DK" dirty="0" err="1"/>
              <a:t>style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46EED-CB51-F347-8ECF-6B050422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825625"/>
            <a:ext cx="32004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5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E6BA-E3B9-584E-B868-9D46AE75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JaCoCo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D9B7-F340-5C46-BF2D-871158BE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&lt;plugin&gt;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org.jacoco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jacoco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-maven-plugin&lt;/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&lt;version&gt;0.8.1&lt;/version&gt;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prepare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-agent&lt;/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&lt;id&gt;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&lt;/id&gt;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prepare-package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194017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2D8-D85E-994D-9C44-60DE66B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Checkstyle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8136-8876-3145-8BEE-59AA4875C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&lt;plugins&gt;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&lt;plugin&gt;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org.apache.maven.plugins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&gt;maven-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checkstyle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-plugin&lt;/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&lt;version&gt;3.0.0&lt;/version&gt;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configLocation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checkstyle.xml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configLocation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&lt;/plugin&gt;</a:t>
            </a:r>
          </a:p>
          <a:p>
            <a:pPr marL="0" indent="0">
              <a:buNone/>
            </a:pPr>
            <a:r>
              <a:rPr lang="da-DK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plugins&gt;</a:t>
            </a:r>
          </a:p>
        </p:txBody>
      </p:sp>
    </p:spTree>
    <p:extLst>
      <p:ext uri="{BB962C8B-B14F-4D97-AF65-F5344CB8AC3E}">
        <p14:creationId xmlns:p14="http://schemas.microsoft.com/office/powerpoint/2010/main" val="312971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207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Large Systems Development</vt:lpstr>
      <vt:lpstr>PowerPoint Presentation</vt:lpstr>
      <vt:lpstr>Code coverage</vt:lpstr>
      <vt:lpstr>Linting</vt:lpstr>
      <vt:lpstr>JaCoCo</vt:lpstr>
      <vt:lpstr>Checkstyle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Systems Development</dc:title>
  <dc:creator>Anders Kalhauge (AKA - Adjunkt - Cphbusiness)</dc:creator>
  <cp:lastModifiedBy>Anders Kalhauge (AKA - Adjunkt - Cphbusiness)</cp:lastModifiedBy>
  <cp:revision>3</cp:revision>
  <dcterms:created xsi:type="dcterms:W3CDTF">2018-10-01T06:21:56Z</dcterms:created>
  <dcterms:modified xsi:type="dcterms:W3CDTF">2018-10-01T06:40:16Z</dcterms:modified>
</cp:coreProperties>
</file>