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721" r:id="rId2"/>
  </p:sldMasterIdLst>
  <p:notesMasterIdLst>
    <p:notesMasterId r:id="rId21"/>
  </p:notesMasterIdLst>
  <p:sldIdLst>
    <p:sldId id="256" r:id="rId3"/>
    <p:sldId id="257" r:id="rId4"/>
    <p:sldId id="259" r:id="rId5"/>
    <p:sldId id="258" r:id="rId6"/>
    <p:sldId id="260" r:id="rId7"/>
    <p:sldId id="266" r:id="rId8"/>
    <p:sldId id="262" r:id="rId9"/>
    <p:sldId id="268" r:id="rId10"/>
    <p:sldId id="261" r:id="rId11"/>
    <p:sldId id="269" r:id="rId12"/>
    <p:sldId id="270" r:id="rId13"/>
    <p:sldId id="272" r:id="rId14"/>
    <p:sldId id="267" r:id="rId15"/>
    <p:sldId id="305" r:id="rId16"/>
    <p:sldId id="306" r:id="rId17"/>
    <p:sldId id="307" r:id="rId18"/>
    <p:sldId id="263" r:id="rId19"/>
    <p:sldId id="264" r:id="rId20"/>
  </p:sldIdLst>
  <p:sldSz cx="9144000" cy="5143500" type="screen16x9"/>
  <p:notesSz cx="6858000" cy="9144000"/>
  <p:embeddedFontLst>
    <p:embeddedFont>
      <p:font typeface="Lato" panose="020F0502020204030203" pitchFamily="34" charset="0"/>
      <p:regular r:id="rId22"/>
      <p:bold r:id="rId23"/>
      <p:italic r:id="rId24"/>
      <p:boldItalic r:id="rId25"/>
    </p:embeddedFont>
    <p:embeddedFont>
      <p:font typeface="Lato Black" panose="020F0502020204030203" pitchFamily="34" charset="0"/>
      <p:bold r:id="rId26"/>
      <p:boldItalic r:id="rId27"/>
    </p:embeddedFont>
    <p:embeddedFont>
      <p:font typeface="Nunito" pitchFamily="2" charset="0"/>
      <p:regular r:id="rId28"/>
      <p:bold r:id="rId29"/>
      <p:italic r:id="rId30"/>
      <p:boldItalic r:id="rId31"/>
    </p:embeddedFont>
    <p:embeddedFont>
      <p:font typeface="Trebuchet MS" panose="020B0603020202020204" pitchFamily="34" charset="0"/>
      <p:regular r:id="rId32"/>
      <p:bold r:id="rId33"/>
      <p:italic r:id="rId34"/>
      <p:boldItalic r:id="rId35"/>
    </p:embeddedFont>
    <p:embeddedFont>
      <p:font typeface="Wingdings 3" panose="05040102010807070707" pitchFamily="18" charset="2"/>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F4586314-B6A7-4848-82DA-BD45AA344D6C}">
          <p14:sldIdLst>
            <p14:sldId id="256"/>
            <p14:sldId id="257"/>
            <p14:sldId id="259"/>
            <p14:sldId id="258"/>
            <p14:sldId id="260"/>
            <p14:sldId id="266"/>
            <p14:sldId id="262"/>
            <p14:sldId id="268"/>
            <p14:sldId id="261"/>
            <p14:sldId id="269"/>
            <p14:sldId id="270"/>
            <p14:sldId id="272"/>
            <p14:sldId id="267"/>
            <p14:sldId id="305"/>
            <p14:sldId id="306"/>
            <p14:sldId id="307"/>
            <p14:sldId id="263"/>
            <p14:sldId id="264"/>
          </p14:sldIdLst>
        </p14:section>
      </p14:sectionLst>
    </p:ex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7" roundtripDataSignature="AMtx7mg4ID0MW+58A5oAZz0iuzSAYbU9/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sh Jadhav" initials="YJ" lastIdx="1" clrIdx="0">
    <p:extLst>
      <p:ext uri="{19B8F6BF-5375-455C-9EA6-DF929625EA0E}">
        <p15:presenceInfo xmlns:p15="http://schemas.microsoft.com/office/powerpoint/2012/main" userId="1fee82e6b4db4dd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291" autoAdjust="0"/>
  </p:normalViewPr>
  <p:slideViewPr>
    <p:cSldViewPr snapToGrid="0">
      <p:cViewPr varScale="1">
        <p:scale>
          <a:sx n="90" d="100"/>
          <a:sy n="90" d="100"/>
        </p:scale>
        <p:origin x="816" y="84"/>
      </p:cViewPr>
      <p:guideLst/>
    </p:cSldViewPr>
  </p:slideViewPr>
  <p:outlineViewPr>
    <p:cViewPr>
      <p:scale>
        <a:sx n="33" d="100"/>
        <a:sy n="33" d="100"/>
      </p:scale>
      <p:origin x="0" y="-42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8.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font" Target="fonts/font11.fntdata"/><Relationship Id="rId37" Type="http://customschemas.google.com/relationships/presentationmetadata" Target="metadata"/><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0.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32592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197234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5826137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9848068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3"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9" y="509893"/>
            <a:ext cx="1356876" cy="33921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6" y="4989202"/>
            <a:ext cx="946500" cy="109775"/>
          </a:xfrm>
          <a:prstGeom prst="rect">
            <a:avLst/>
          </a:prstGeom>
          <a:noFill/>
          <a:ln>
            <a:noFill/>
          </a:ln>
        </p:spPr>
      </p:pic>
      <p:sp>
        <p:nvSpPr>
          <p:cNvPr id="219" name="Google Shape;219;p46"/>
          <p:cNvSpPr txBox="1">
            <a:spLocks noGrp="1"/>
          </p:cNvSpPr>
          <p:nvPr>
            <p:ph type="body" idx="2"/>
          </p:nvPr>
        </p:nvSpPr>
        <p:spPr>
          <a:xfrm>
            <a:off x="124301" y="2834552"/>
            <a:ext cx="2802900" cy="1982700"/>
          </a:xfrm>
          <a:prstGeom prst="rect">
            <a:avLst/>
          </a:prstGeom>
          <a:noFill/>
          <a:ln>
            <a:noFill/>
          </a:ln>
        </p:spPr>
        <p:txBody>
          <a:bodyPr spcFirstLastPara="1" wrap="square" lIns="91425" tIns="91425" rIns="91425" bIns="91425" anchor="t" anchorCtr="0">
            <a:noAutofit/>
          </a:bodyPr>
          <a:lstStyle>
            <a:lvl1pPr marL="457189" lvl="0" indent="-317492" algn="l">
              <a:lnSpc>
                <a:spcPct val="150000"/>
              </a:lnSpc>
              <a:spcBef>
                <a:spcPts val="0"/>
              </a:spcBef>
              <a:spcAft>
                <a:spcPts val="0"/>
              </a:spcAft>
              <a:buSzPts val="1400"/>
              <a:buChar char="●"/>
              <a:defRPr sz="1400"/>
            </a:lvl1pPr>
            <a:lvl2pPr marL="914377" lvl="1" indent="-317492" algn="l">
              <a:lnSpc>
                <a:spcPct val="150000"/>
              </a:lnSpc>
              <a:spcBef>
                <a:spcPts val="1600"/>
              </a:spcBef>
              <a:spcAft>
                <a:spcPts val="0"/>
              </a:spcAft>
              <a:buSzPts val="1400"/>
              <a:buChar char="○"/>
              <a:defRPr/>
            </a:lvl2pPr>
            <a:lvl3pPr marL="1371566" lvl="2" indent="-317492" algn="l">
              <a:lnSpc>
                <a:spcPct val="150000"/>
              </a:lnSpc>
              <a:spcBef>
                <a:spcPts val="1600"/>
              </a:spcBef>
              <a:spcAft>
                <a:spcPts val="0"/>
              </a:spcAft>
              <a:buSzPts val="1400"/>
              <a:buChar char="■"/>
              <a:defRPr/>
            </a:lvl3pPr>
            <a:lvl4pPr marL="1828754" lvl="3" indent="-317492" algn="l">
              <a:lnSpc>
                <a:spcPct val="150000"/>
              </a:lnSpc>
              <a:spcBef>
                <a:spcPts val="1600"/>
              </a:spcBef>
              <a:spcAft>
                <a:spcPts val="0"/>
              </a:spcAft>
              <a:buSzPts val="1400"/>
              <a:buChar char="●"/>
              <a:defRPr/>
            </a:lvl4pPr>
            <a:lvl5pPr marL="2285943" lvl="4" indent="-317492" algn="l">
              <a:lnSpc>
                <a:spcPct val="150000"/>
              </a:lnSpc>
              <a:spcBef>
                <a:spcPts val="1600"/>
              </a:spcBef>
              <a:spcAft>
                <a:spcPts val="0"/>
              </a:spcAft>
              <a:buSzPts val="1400"/>
              <a:buChar char="○"/>
              <a:defRPr/>
            </a:lvl5pPr>
            <a:lvl6pPr marL="2743131" lvl="5" indent="-317492" algn="l">
              <a:lnSpc>
                <a:spcPct val="150000"/>
              </a:lnSpc>
              <a:spcBef>
                <a:spcPts val="1600"/>
              </a:spcBef>
              <a:spcAft>
                <a:spcPts val="0"/>
              </a:spcAft>
              <a:buSzPts val="1400"/>
              <a:buChar char="■"/>
              <a:defRPr/>
            </a:lvl6pPr>
            <a:lvl7pPr marL="3200320" lvl="6" indent="-317492" algn="l">
              <a:lnSpc>
                <a:spcPct val="150000"/>
              </a:lnSpc>
              <a:spcBef>
                <a:spcPts val="1600"/>
              </a:spcBef>
              <a:spcAft>
                <a:spcPts val="0"/>
              </a:spcAft>
              <a:buSzPts val="1400"/>
              <a:buChar char="●"/>
              <a:defRPr/>
            </a:lvl7pPr>
            <a:lvl8pPr marL="3657509" lvl="7" indent="-317492" algn="l">
              <a:lnSpc>
                <a:spcPct val="150000"/>
              </a:lnSpc>
              <a:spcBef>
                <a:spcPts val="1600"/>
              </a:spcBef>
              <a:spcAft>
                <a:spcPts val="0"/>
              </a:spcAft>
              <a:buSzPts val="1400"/>
              <a:buChar char="○"/>
              <a:defRPr/>
            </a:lvl8pPr>
            <a:lvl9pPr marL="4114697" lvl="8" indent="-317492"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dirty="0">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dirty="0">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9"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189" lvl="0" indent="-317492" algn="l">
              <a:lnSpc>
                <a:spcPct val="150000"/>
              </a:lnSpc>
              <a:spcBef>
                <a:spcPts val="0"/>
              </a:spcBef>
              <a:spcAft>
                <a:spcPts val="0"/>
              </a:spcAft>
              <a:buSzPts val="1400"/>
              <a:buChar char="●"/>
              <a:defRPr sz="1400"/>
            </a:lvl1pPr>
            <a:lvl2pPr marL="914377" lvl="1" indent="-317492" algn="l">
              <a:lnSpc>
                <a:spcPct val="150000"/>
              </a:lnSpc>
              <a:spcBef>
                <a:spcPts val="1600"/>
              </a:spcBef>
              <a:spcAft>
                <a:spcPts val="0"/>
              </a:spcAft>
              <a:buSzPts val="1400"/>
              <a:buChar char="○"/>
              <a:defRPr/>
            </a:lvl2pPr>
            <a:lvl3pPr marL="1371566" lvl="2" indent="-317492" algn="l">
              <a:lnSpc>
                <a:spcPct val="150000"/>
              </a:lnSpc>
              <a:spcBef>
                <a:spcPts val="1600"/>
              </a:spcBef>
              <a:spcAft>
                <a:spcPts val="0"/>
              </a:spcAft>
              <a:buSzPts val="1400"/>
              <a:buChar char="■"/>
              <a:defRPr/>
            </a:lvl3pPr>
            <a:lvl4pPr marL="1828754" lvl="3" indent="-317492" algn="l">
              <a:lnSpc>
                <a:spcPct val="150000"/>
              </a:lnSpc>
              <a:spcBef>
                <a:spcPts val="1600"/>
              </a:spcBef>
              <a:spcAft>
                <a:spcPts val="0"/>
              </a:spcAft>
              <a:buSzPts val="1400"/>
              <a:buChar char="●"/>
              <a:defRPr/>
            </a:lvl4pPr>
            <a:lvl5pPr marL="2285943" lvl="4" indent="-317492" algn="l">
              <a:lnSpc>
                <a:spcPct val="150000"/>
              </a:lnSpc>
              <a:spcBef>
                <a:spcPts val="1600"/>
              </a:spcBef>
              <a:spcAft>
                <a:spcPts val="0"/>
              </a:spcAft>
              <a:buSzPts val="1400"/>
              <a:buChar char="○"/>
              <a:defRPr/>
            </a:lvl5pPr>
            <a:lvl6pPr marL="2743131" lvl="5" indent="-317492" algn="l">
              <a:lnSpc>
                <a:spcPct val="150000"/>
              </a:lnSpc>
              <a:spcBef>
                <a:spcPts val="1600"/>
              </a:spcBef>
              <a:spcAft>
                <a:spcPts val="0"/>
              </a:spcAft>
              <a:buSzPts val="1400"/>
              <a:buChar char="■"/>
              <a:defRPr/>
            </a:lvl6pPr>
            <a:lvl7pPr marL="3200320" lvl="6" indent="-317492" algn="l">
              <a:lnSpc>
                <a:spcPct val="150000"/>
              </a:lnSpc>
              <a:spcBef>
                <a:spcPts val="1600"/>
              </a:spcBef>
              <a:spcAft>
                <a:spcPts val="0"/>
              </a:spcAft>
              <a:buSzPts val="1400"/>
              <a:buChar char="●"/>
              <a:defRPr/>
            </a:lvl7pPr>
            <a:lvl8pPr marL="3657509" lvl="7" indent="-317492" algn="l">
              <a:lnSpc>
                <a:spcPct val="150000"/>
              </a:lnSpc>
              <a:spcBef>
                <a:spcPts val="1600"/>
              </a:spcBef>
              <a:spcAft>
                <a:spcPts val="0"/>
              </a:spcAft>
              <a:buSzPts val="1400"/>
              <a:buChar char="○"/>
              <a:defRPr/>
            </a:lvl8pPr>
            <a:lvl9pPr marL="4114697" lvl="8" indent="-317492"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2" y="2820575"/>
            <a:ext cx="2802900" cy="1982700"/>
          </a:xfrm>
          <a:prstGeom prst="rect">
            <a:avLst/>
          </a:prstGeom>
          <a:noFill/>
          <a:ln>
            <a:noFill/>
          </a:ln>
        </p:spPr>
        <p:txBody>
          <a:bodyPr spcFirstLastPara="1" wrap="square" lIns="91425" tIns="91425" rIns="91425" bIns="91425" anchor="t" anchorCtr="0">
            <a:noAutofit/>
          </a:bodyPr>
          <a:lstStyle>
            <a:lvl1pPr marL="457189" lvl="0" indent="-317492" algn="l">
              <a:lnSpc>
                <a:spcPct val="150000"/>
              </a:lnSpc>
              <a:spcBef>
                <a:spcPts val="0"/>
              </a:spcBef>
              <a:spcAft>
                <a:spcPts val="0"/>
              </a:spcAft>
              <a:buSzPts val="1400"/>
              <a:buChar char="●"/>
              <a:defRPr sz="1400"/>
            </a:lvl1pPr>
            <a:lvl2pPr marL="914377" lvl="1" indent="-317492" algn="l">
              <a:lnSpc>
                <a:spcPct val="150000"/>
              </a:lnSpc>
              <a:spcBef>
                <a:spcPts val="1600"/>
              </a:spcBef>
              <a:spcAft>
                <a:spcPts val="0"/>
              </a:spcAft>
              <a:buSzPts val="1400"/>
              <a:buChar char="○"/>
              <a:defRPr/>
            </a:lvl2pPr>
            <a:lvl3pPr marL="1371566" lvl="2" indent="-317492" algn="l">
              <a:lnSpc>
                <a:spcPct val="150000"/>
              </a:lnSpc>
              <a:spcBef>
                <a:spcPts val="1600"/>
              </a:spcBef>
              <a:spcAft>
                <a:spcPts val="0"/>
              </a:spcAft>
              <a:buSzPts val="1400"/>
              <a:buChar char="■"/>
              <a:defRPr/>
            </a:lvl3pPr>
            <a:lvl4pPr marL="1828754" lvl="3" indent="-317492" algn="l">
              <a:lnSpc>
                <a:spcPct val="150000"/>
              </a:lnSpc>
              <a:spcBef>
                <a:spcPts val="1600"/>
              </a:spcBef>
              <a:spcAft>
                <a:spcPts val="0"/>
              </a:spcAft>
              <a:buSzPts val="1400"/>
              <a:buChar char="●"/>
              <a:defRPr/>
            </a:lvl4pPr>
            <a:lvl5pPr marL="2285943" lvl="4" indent="-317492" algn="l">
              <a:lnSpc>
                <a:spcPct val="150000"/>
              </a:lnSpc>
              <a:spcBef>
                <a:spcPts val="1600"/>
              </a:spcBef>
              <a:spcAft>
                <a:spcPts val="0"/>
              </a:spcAft>
              <a:buSzPts val="1400"/>
              <a:buChar char="○"/>
              <a:defRPr/>
            </a:lvl5pPr>
            <a:lvl6pPr marL="2743131" lvl="5" indent="-317492" algn="l">
              <a:lnSpc>
                <a:spcPct val="150000"/>
              </a:lnSpc>
              <a:spcBef>
                <a:spcPts val="1600"/>
              </a:spcBef>
              <a:spcAft>
                <a:spcPts val="0"/>
              </a:spcAft>
              <a:buSzPts val="1400"/>
              <a:buChar char="■"/>
              <a:defRPr/>
            </a:lvl6pPr>
            <a:lvl7pPr marL="3200320" lvl="6" indent="-317492" algn="l">
              <a:lnSpc>
                <a:spcPct val="150000"/>
              </a:lnSpc>
              <a:spcBef>
                <a:spcPts val="1600"/>
              </a:spcBef>
              <a:spcAft>
                <a:spcPts val="0"/>
              </a:spcAft>
              <a:buSzPts val="1400"/>
              <a:buChar char="●"/>
              <a:defRPr/>
            </a:lvl7pPr>
            <a:lvl8pPr marL="3657509" lvl="7" indent="-317492" algn="l">
              <a:lnSpc>
                <a:spcPct val="150000"/>
              </a:lnSpc>
              <a:spcBef>
                <a:spcPts val="1600"/>
              </a:spcBef>
              <a:spcAft>
                <a:spcPts val="0"/>
              </a:spcAft>
              <a:buSzPts val="1400"/>
              <a:buChar char="○"/>
              <a:defRPr/>
            </a:lvl8pPr>
            <a:lvl9pPr marL="4114697" lvl="8" indent="-317492"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9"/>
            <a:ext cx="9143243"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userDrawn="1">
          <p15:clr>
            <a:srgbClr val="FA7B17"/>
          </p15:clr>
        </p15:guide>
        <p15:guide id="2" pos="1892" userDrawn="1">
          <p15:clr>
            <a:srgbClr val="FA7B17"/>
          </p15:clr>
        </p15:guide>
        <p15:guide id="3" pos="1935" userDrawn="1">
          <p15:clr>
            <a:srgbClr val="FA7B17"/>
          </p15:clr>
        </p15:guide>
        <p15:guide id="4" pos="3827" userDrawn="1">
          <p15:clr>
            <a:srgbClr val="FA7B17"/>
          </p15:clr>
        </p15:guide>
        <p15:guide id="5" pos="3868" userDrawn="1">
          <p15:clr>
            <a:srgbClr val="FA7B17"/>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8"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3"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189" lvl="0" indent="-317492" algn="l">
              <a:lnSpc>
                <a:spcPct val="150000"/>
              </a:lnSpc>
              <a:spcBef>
                <a:spcPts val="0"/>
              </a:spcBef>
              <a:spcAft>
                <a:spcPts val="0"/>
              </a:spcAft>
              <a:buSzPts val="1400"/>
              <a:buChar char="●"/>
              <a:defRPr sz="1400"/>
            </a:lvl1pPr>
            <a:lvl2pPr marL="914377" lvl="1" indent="-317492" algn="l">
              <a:lnSpc>
                <a:spcPct val="150000"/>
              </a:lnSpc>
              <a:spcBef>
                <a:spcPts val="1600"/>
              </a:spcBef>
              <a:spcAft>
                <a:spcPts val="0"/>
              </a:spcAft>
              <a:buSzPts val="1400"/>
              <a:buChar char="○"/>
              <a:defRPr/>
            </a:lvl2pPr>
            <a:lvl3pPr marL="1371566" lvl="2" indent="-317492" algn="l">
              <a:lnSpc>
                <a:spcPct val="150000"/>
              </a:lnSpc>
              <a:spcBef>
                <a:spcPts val="1600"/>
              </a:spcBef>
              <a:spcAft>
                <a:spcPts val="0"/>
              </a:spcAft>
              <a:buSzPts val="1400"/>
              <a:buChar char="■"/>
              <a:defRPr/>
            </a:lvl3pPr>
            <a:lvl4pPr marL="1828754" lvl="3" indent="-317492" algn="l">
              <a:lnSpc>
                <a:spcPct val="150000"/>
              </a:lnSpc>
              <a:spcBef>
                <a:spcPts val="1600"/>
              </a:spcBef>
              <a:spcAft>
                <a:spcPts val="0"/>
              </a:spcAft>
              <a:buSzPts val="1400"/>
              <a:buChar char="●"/>
              <a:defRPr/>
            </a:lvl4pPr>
            <a:lvl5pPr marL="2285943" lvl="4" indent="-317492" algn="l">
              <a:lnSpc>
                <a:spcPct val="150000"/>
              </a:lnSpc>
              <a:spcBef>
                <a:spcPts val="1600"/>
              </a:spcBef>
              <a:spcAft>
                <a:spcPts val="0"/>
              </a:spcAft>
              <a:buSzPts val="1400"/>
              <a:buChar char="○"/>
              <a:defRPr/>
            </a:lvl5pPr>
            <a:lvl6pPr marL="2743131" lvl="5" indent="-317492" algn="l">
              <a:lnSpc>
                <a:spcPct val="150000"/>
              </a:lnSpc>
              <a:spcBef>
                <a:spcPts val="1600"/>
              </a:spcBef>
              <a:spcAft>
                <a:spcPts val="0"/>
              </a:spcAft>
              <a:buSzPts val="1400"/>
              <a:buChar char="■"/>
              <a:defRPr/>
            </a:lvl6pPr>
            <a:lvl7pPr marL="3200320" lvl="6" indent="-317492" algn="l">
              <a:lnSpc>
                <a:spcPct val="150000"/>
              </a:lnSpc>
              <a:spcBef>
                <a:spcPts val="1600"/>
              </a:spcBef>
              <a:spcAft>
                <a:spcPts val="0"/>
              </a:spcAft>
              <a:buSzPts val="1400"/>
              <a:buChar char="●"/>
              <a:defRPr/>
            </a:lvl7pPr>
            <a:lvl8pPr marL="3657509" lvl="7" indent="-317492" algn="l">
              <a:lnSpc>
                <a:spcPct val="150000"/>
              </a:lnSpc>
              <a:spcBef>
                <a:spcPts val="1600"/>
              </a:spcBef>
              <a:spcAft>
                <a:spcPts val="0"/>
              </a:spcAft>
              <a:buSzPts val="1400"/>
              <a:buChar char="○"/>
              <a:defRPr/>
            </a:lvl8pPr>
            <a:lvl9pPr marL="4114697" lvl="8" indent="-317492"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6" y="4989202"/>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dirty="0">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dirty="0">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9"/>
            <a:ext cx="9143243" cy="201151"/>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8"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189" lvl="0" indent="-317492" algn="l">
              <a:lnSpc>
                <a:spcPct val="150000"/>
              </a:lnSpc>
              <a:spcBef>
                <a:spcPts val="0"/>
              </a:spcBef>
              <a:spcAft>
                <a:spcPts val="0"/>
              </a:spcAft>
              <a:buSzPts val="1400"/>
              <a:buChar char="●"/>
              <a:defRPr sz="1400"/>
            </a:lvl1pPr>
            <a:lvl2pPr marL="914377" lvl="1" indent="-317492" algn="l">
              <a:lnSpc>
                <a:spcPct val="150000"/>
              </a:lnSpc>
              <a:spcBef>
                <a:spcPts val="1600"/>
              </a:spcBef>
              <a:spcAft>
                <a:spcPts val="0"/>
              </a:spcAft>
              <a:buSzPts val="1400"/>
              <a:buChar char="○"/>
              <a:defRPr/>
            </a:lvl2pPr>
            <a:lvl3pPr marL="1371566" lvl="2" indent="-317492" algn="l">
              <a:lnSpc>
                <a:spcPct val="150000"/>
              </a:lnSpc>
              <a:spcBef>
                <a:spcPts val="1600"/>
              </a:spcBef>
              <a:spcAft>
                <a:spcPts val="0"/>
              </a:spcAft>
              <a:buSzPts val="1400"/>
              <a:buChar char="■"/>
              <a:defRPr/>
            </a:lvl3pPr>
            <a:lvl4pPr marL="1828754" lvl="3" indent="-317492" algn="l">
              <a:lnSpc>
                <a:spcPct val="150000"/>
              </a:lnSpc>
              <a:spcBef>
                <a:spcPts val="1600"/>
              </a:spcBef>
              <a:spcAft>
                <a:spcPts val="0"/>
              </a:spcAft>
              <a:buSzPts val="1400"/>
              <a:buChar char="●"/>
              <a:defRPr/>
            </a:lvl4pPr>
            <a:lvl5pPr marL="2285943" lvl="4" indent="-317492" algn="l">
              <a:lnSpc>
                <a:spcPct val="150000"/>
              </a:lnSpc>
              <a:spcBef>
                <a:spcPts val="1600"/>
              </a:spcBef>
              <a:spcAft>
                <a:spcPts val="0"/>
              </a:spcAft>
              <a:buSzPts val="1400"/>
              <a:buChar char="○"/>
              <a:defRPr/>
            </a:lvl5pPr>
            <a:lvl6pPr marL="2743131" lvl="5" indent="-317492" algn="l">
              <a:lnSpc>
                <a:spcPct val="150000"/>
              </a:lnSpc>
              <a:spcBef>
                <a:spcPts val="1600"/>
              </a:spcBef>
              <a:spcAft>
                <a:spcPts val="0"/>
              </a:spcAft>
              <a:buSzPts val="1400"/>
              <a:buChar char="■"/>
              <a:defRPr/>
            </a:lvl6pPr>
            <a:lvl7pPr marL="3200320" lvl="6" indent="-317492" algn="l">
              <a:lnSpc>
                <a:spcPct val="150000"/>
              </a:lnSpc>
              <a:spcBef>
                <a:spcPts val="1600"/>
              </a:spcBef>
              <a:spcAft>
                <a:spcPts val="0"/>
              </a:spcAft>
              <a:buSzPts val="1400"/>
              <a:buChar char="●"/>
              <a:defRPr/>
            </a:lvl7pPr>
            <a:lvl8pPr marL="3657509" lvl="7" indent="-317492" algn="l">
              <a:lnSpc>
                <a:spcPct val="150000"/>
              </a:lnSpc>
              <a:spcBef>
                <a:spcPts val="1600"/>
              </a:spcBef>
              <a:spcAft>
                <a:spcPts val="0"/>
              </a:spcAft>
              <a:buSzPts val="1400"/>
              <a:buChar char="○"/>
              <a:defRPr/>
            </a:lvl8pPr>
            <a:lvl9pPr marL="4114697" lvl="8" indent="-317492"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6" y="4989202"/>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dirty="0">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dirty="0">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9"/>
            <a:ext cx="9143243" cy="201151"/>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189" lvl="0" indent="-317492" algn="l">
              <a:lnSpc>
                <a:spcPct val="150000"/>
              </a:lnSpc>
              <a:spcBef>
                <a:spcPts val="0"/>
              </a:spcBef>
              <a:spcAft>
                <a:spcPts val="0"/>
              </a:spcAft>
              <a:buSzPts val="1400"/>
              <a:buChar char="●"/>
              <a:defRPr sz="1400"/>
            </a:lvl1pPr>
            <a:lvl2pPr marL="914377" lvl="1" indent="-317492" algn="l">
              <a:lnSpc>
                <a:spcPct val="150000"/>
              </a:lnSpc>
              <a:spcBef>
                <a:spcPts val="1600"/>
              </a:spcBef>
              <a:spcAft>
                <a:spcPts val="0"/>
              </a:spcAft>
              <a:buSzPts val="1400"/>
              <a:buChar char="○"/>
              <a:defRPr/>
            </a:lvl2pPr>
            <a:lvl3pPr marL="1371566" lvl="2" indent="-317492" algn="l">
              <a:lnSpc>
                <a:spcPct val="150000"/>
              </a:lnSpc>
              <a:spcBef>
                <a:spcPts val="1600"/>
              </a:spcBef>
              <a:spcAft>
                <a:spcPts val="0"/>
              </a:spcAft>
              <a:buSzPts val="1400"/>
              <a:buChar char="■"/>
              <a:defRPr/>
            </a:lvl3pPr>
            <a:lvl4pPr marL="1828754" lvl="3" indent="-317492" algn="l">
              <a:lnSpc>
                <a:spcPct val="150000"/>
              </a:lnSpc>
              <a:spcBef>
                <a:spcPts val="1600"/>
              </a:spcBef>
              <a:spcAft>
                <a:spcPts val="0"/>
              </a:spcAft>
              <a:buSzPts val="1400"/>
              <a:buChar char="●"/>
              <a:defRPr/>
            </a:lvl4pPr>
            <a:lvl5pPr marL="2285943" lvl="4" indent="-317492" algn="l">
              <a:lnSpc>
                <a:spcPct val="150000"/>
              </a:lnSpc>
              <a:spcBef>
                <a:spcPts val="1600"/>
              </a:spcBef>
              <a:spcAft>
                <a:spcPts val="0"/>
              </a:spcAft>
              <a:buSzPts val="1400"/>
              <a:buChar char="○"/>
              <a:defRPr/>
            </a:lvl5pPr>
            <a:lvl6pPr marL="2743131" lvl="5" indent="-317492" algn="l">
              <a:lnSpc>
                <a:spcPct val="150000"/>
              </a:lnSpc>
              <a:spcBef>
                <a:spcPts val="1600"/>
              </a:spcBef>
              <a:spcAft>
                <a:spcPts val="0"/>
              </a:spcAft>
              <a:buSzPts val="1400"/>
              <a:buChar char="■"/>
              <a:defRPr/>
            </a:lvl6pPr>
            <a:lvl7pPr marL="3200320" lvl="6" indent="-317492" algn="l">
              <a:lnSpc>
                <a:spcPct val="150000"/>
              </a:lnSpc>
              <a:spcBef>
                <a:spcPts val="1600"/>
              </a:spcBef>
              <a:spcAft>
                <a:spcPts val="0"/>
              </a:spcAft>
              <a:buSzPts val="1400"/>
              <a:buChar char="●"/>
              <a:defRPr/>
            </a:lvl7pPr>
            <a:lvl8pPr marL="3657509" lvl="7" indent="-317492" algn="l">
              <a:lnSpc>
                <a:spcPct val="150000"/>
              </a:lnSpc>
              <a:spcBef>
                <a:spcPts val="1600"/>
              </a:spcBef>
              <a:spcAft>
                <a:spcPts val="0"/>
              </a:spcAft>
              <a:buSzPts val="1400"/>
              <a:buChar char="○"/>
              <a:defRPr/>
            </a:lvl8pPr>
            <a:lvl9pPr marL="4114697" lvl="8" indent="-317492"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6" y="4989202"/>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dirty="0">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dirty="0">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9"/>
            <a:ext cx="9143243" cy="201151"/>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8"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189" lvl="0" indent="-317492" algn="l">
              <a:lnSpc>
                <a:spcPct val="150000"/>
              </a:lnSpc>
              <a:spcBef>
                <a:spcPts val="0"/>
              </a:spcBef>
              <a:spcAft>
                <a:spcPts val="0"/>
              </a:spcAft>
              <a:buSzPts val="1400"/>
              <a:buChar char="●"/>
              <a:defRPr sz="1400"/>
            </a:lvl1pPr>
            <a:lvl2pPr marL="914377" lvl="1" indent="-317492" algn="l">
              <a:lnSpc>
                <a:spcPct val="150000"/>
              </a:lnSpc>
              <a:spcBef>
                <a:spcPts val="1600"/>
              </a:spcBef>
              <a:spcAft>
                <a:spcPts val="0"/>
              </a:spcAft>
              <a:buSzPts val="1400"/>
              <a:buChar char="○"/>
              <a:defRPr/>
            </a:lvl2pPr>
            <a:lvl3pPr marL="1371566" lvl="2" indent="-317492" algn="l">
              <a:lnSpc>
                <a:spcPct val="150000"/>
              </a:lnSpc>
              <a:spcBef>
                <a:spcPts val="1600"/>
              </a:spcBef>
              <a:spcAft>
                <a:spcPts val="0"/>
              </a:spcAft>
              <a:buSzPts val="1400"/>
              <a:buChar char="■"/>
              <a:defRPr/>
            </a:lvl3pPr>
            <a:lvl4pPr marL="1828754" lvl="3" indent="-317492" algn="l">
              <a:lnSpc>
                <a:spcPct val="150000"/>
              </a:lnSpc>
              <a:spcBef>
                <a:spcPts val="1600"/>
              </a:spcBef>
              <a:spcAft>
                <a:spcPts val="0"/>
              </a:spcAft>
              <a:buSzPts val="1400"/>
              <a:buChar char="●"/>
              <a:defRPr/>
            </a:lvl4pPr>
            <a:lvl5pPr marL="2285943" lvl="4" indent="-317492" algn="l">
              <a:lnSpc>
                <a:spcPct val="150000"/>
              </a:lnSpc>
              <a:spcBef>
                <a:spcPts val="1600"/>
              </a:spcBef>
              <a:spcAft>
                <a:spcPts val="0"/>
              </a:spcAft>
              <a:buSzPts val="1400"/>
              <a:buChar char="○"/>
              <a:defRPr/>
            </a:lvl5pPr>
            <a:lvl6pPr marL="2743131" lvl="5" indent="-317492" algn="l">
              <a:lnSpc>
                <a:spcPct val="150000"/>
              </a:lnSpc>
              <a:spcBef>
                <a:spcPts val="1600"/>
              </a:spcBef>
              <a:spcAft>
                <a:spcPts val="0"/>
              </a:spcAft>
              <a:buSzPts val="1400"/>
              <a:buChar char="■"/>
              <a:defRPr/>
            </a:lvl6pPr>
            <a:lvl7pPr marL="3200320" lvl="6" indent="-317492" algn="l">
              <a:lnSpc>
                <a:spcPct val="150000"/>
              </a:lnSpc>
              <a:spcBef>
                <a:spcPts val="1600"/>
              </a:spcBef>
              <a:spcAft>
                <a:spcPts val="0"/>
              </a:spcAft>
              <a:buSzPts val="1400"/>
              <a:buChar char="●"/>
              <a:defRPr/>
            </a:lvl7pPr>
            <a:lvl8pPr marL="3657509" lvl="7" indent="-317492" algn="l">
              <a:lnSpc>
                <a:spcPct val="150000"/>
              </a:lnSpc>
              <a:spcBef>
                <a:spcPts val="1600"/>
              </a:spcBef>
              <a:spcAft>
                <a:spcPts val="0"/>
              </a:spcAft>
              <a:buSzPts val="1400"/>
              <a:buChar char="○"/>
              <a:defRPr/>
            </a:lvl8pPr>
            <a:lvl9pPr marL="4114697" lvl="8" indent="-317492"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6" y="4989202"/>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dirty="0">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dirty="0">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9"/>
            <a:ext cx="9143243" cy="20115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8"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189" lvl="0" indent="-317492" algn="l">
              <a:lnSpc>
                <a:spcPct val="150000"/>
              </a:lnSpc>
              <a:spcBef>
                <a:spcPts val="0"/>
              </a:spcBef>
              <a:spcAft>
                <a:spcPts val="0"/>
              </a:spcAft>
              <a:buSzPts val="1400"/>
              <a:buChar char="●"/>
              <a:defRPr sz="1400"/>
            </a:lvl1pPr>
            <a:lvl2pPr marL="914377" lvl="1" indent="-317492" algn="l">
              <a:lnSpc>
                <a:spcPct val="150000"/>
              </a:lnSpc>
              <a:spcBef>
                <a:spcPts val="1600"/>
              </a:spcBef>
              <a:spcAft>
                <a:spcPts val="0"/>
              </a:spcAft>
              <a:buSzPts val="1400"/>
              <a:buChar char="○"/>
              <a:defRPr/>
            </a:lvl2pPr>
            <a:lvl3pPr marL="1371566" lvl="2" indent="-317492" algn="l">
              <a:lnSpc>
                <a:spcPct val="150000"/>
              </a:lnSpc>
              <a:spcBef>
                <a:spcPts val="1600"/>
              </a:spcBef>
              <a:spcAft>
                <a:spcPts val="0"/>
              </a:spcAft>
              <a:buSzPts val="1400"/>
              <a:buChar char="■"/>
              <a:defRPr/>
            </a:lvl3pPr>
            <a:lvl4pPr marL="1828754" lvl="3" indent="-317492" algn="l">
              <a:lnSpc>
                <a:spcPct val="150000"/>
              </a:lnSpc>
              <a:spcBef>
                <a:spcPts val="1600"/>
              </a:spcBef>
              <a:spcAft>
                <a:spcPts val="0"/>
              </a:spcAft>
              <a:buSzPts val="1400"/>
              <a:buChar char="●"/>
              <a:defRPr/>
            </a:lvl4pPr>
            <a:lvl5pPr marL="2285943" lvl="4" indent="-317492" algn="l">
              <a:lnSpc>
                <a:spcPct val="150000"/>
              </a:lnSpc>
              <a:spcBef>
                <a:spcPts val="1600"/>
              </a:spcBef>
              <a:spcAft>
                <a:spcPts val="0"/>
              </a:spcAft>
              <a:buSzPts val="1400"/>
              <a:buChar char="○"/>
              <a:defRPr/>
            </a:lvl5pPr>
            <a:lvl6pPr marL="2743131" lvl="5" indent="-317492" algn="l">
              <a:lnSpc>
                <a:spcPct val="150000"/>
              </a:lnSpc>
              <a:spcBef>
                <a:spcPts val="1600"/>
              </a:spcBef>
              <a:spcAft>
                <a:spcPts val="0"/>
              </a:spcAft>
              <a:buSzPts val="1400"/>
              <a:buChar char="■"/>
              <a:defRPr/>
            </a:lvl6pPr>
            <a:lvl7pPr marL="3200320" lvl="6" indent="-317492" algn="l">
              <a:lnSpc>
                <a:spcPct val="150000"/>
              </a:lnSpc>
              <a:spcBef>
                <a:spcPts val="1600"/>
              </a:spcBef>
              <a:spcAft>
                <a:spcPts val="0"/>
              </a:spcAft>
              <a:buSzPts val="1400"/>
              <a:buChar char="●"/>
              <a:defRPr/>
            </a:lvl7pPr>
            <a:lvl8pPr marL="3657509" lvl="7" indent="-317492" algn="l">
              <a:lnSpc>
                <a:spcPct val="150000"/>
              </a:lnSpc>
              <a:spcBef>
                <a:spcPts val="1600"/>
              </a:spcBef>
              <a:spcAft>
                <a:spcPts val="0"/>
              </a:spcAft>
              <a:buSzPts val="1400"/>
              <a:buChar char="○"/>
              <a:defRPr/>
            </a:lvl8pPr>
            <a:lvl9pPr marL="4114697" lvl="8" indent="-317492"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6" y="4989202"/>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dirty="0">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dirty="0">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9"/>
            <a:ext cx="9143243"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userDrawn="1">
          <p15:clr>
            <a:srgbClr val="FA7B17"/>
          </p15:clr>
        </p15:guide>
        <p15:guide id="2" orient="horz" pos="576" userDrawn="1">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dirty="0">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9"/>
            <a:ext cx="9143243" cy="201151"/>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dirty="0">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9"/>
            <a:ext cx="9143243" cy="201151"/>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9"/>
            <a:ext cx="9143243" cy="201151"/>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8"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6" y="4989202"/>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dirty="0">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dirty="0">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5"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9"/>
            <a:ext cx="9143243"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userDrawn="1">
          <p15:clr>
            <a:srgbClr val="FA7B17"/>
          </p15:clr>
        </p15:guide>
        <p15:guide id="2" orient="horz" pos="1063" userDrawn="1">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8"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dirty="0">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dirty="0">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9"/>
            <a:ext cx="9143243" cy="20115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8"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6" y="4989202"/>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dirty="0">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dirty="0">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9"/>
            <a:ext cx="9143243"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userDrawn="1">
          <p15:clr>
            <a:srgbClr val="FA7B17"/>
          </p15:clr>
        </p15:guide>
        <p15:guide id="2" orient="horz" pos="1063" userDrawn="1">
          <p15:clr>
            <a:srgbClr val="FA7B17"/>
          </p15:clr>
        </p15:guide>
        <p15:guide id="3" pos="3845" userDrawn="1">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8"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6" y="4989202"/>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dirty="0">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dirty="0">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5"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9"/>
            <a:ext cx="9143243"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userDrawn="1">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6" y="4989202"/>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dirty="0">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dirty="0">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8"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9"/>
            <a:ext cx="9143243"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userDrawn="1">
          <p15:clr>
            <a:srgbClr val="FA7B17"/>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6" y="4989202"/>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dirty="0">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dirty="0">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9"/>
            <a:ext cx="9143243" cy="201151"/>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6" y="4989202"/>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dirty="0">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dirty="0">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9"/>
            <a:ext cx="9143243" cy="201151"/>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dirty="0">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9"/>
            <a:ext cx="9143243" cy="201151"/>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dirty="0">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9"/>
            <a:ext cx="9143243" cy="201151"/>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dirty="0">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9"/>
            <a:ext cx="9143243"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dirty="0">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9"/>
            <a:ext cx="9143243" cy="201151"/>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dirty="0">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9"/>
            <a:ext cx="9143243" cy="20115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6350"/>
            <a:ext cx="9144000" cy="514985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2"/>
            <a:ext cx="5825203" cy="1234727"/>
          </a:xfrm>
        </p:spPr>
        <p:txBody>
          <a:bodyPr anchor="b">
            <a:noAutofit/>
          </a:bodyPr>
          <a:lstStyle>
            <a:lvl1pPr algn="r">
              <a:defRPr sz="4051">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3" cy="822674"/>
          </a:xfrm>
        </p:spPr>
        <p:txBody>
          <a:bodyPr anchor="t"/>
          <a:lstStyle>
            <a:lvl1pPr marL="0" indent="0" algn="r">
              <a:buNone/>
              <a:defRPr>
                <a:solidFill>
                  <a:schemeClr val="tx1">
                    <a:lumMod val="50000"/>
                    <a:lumOff val="50000"/>
                  </a:schemeClr>
                </a:solidFill>
              </a:defRPr>
            </a:lvl1pPr>
            <a:lvl2pPr marL="342891" indent="0" algn="ctr">
              <a:buNone/>
              <a:defRPr>
                <a:solidFill>
                  <a:schemeClr val="tx1">
                    <a:tint val="75000"/>
                  </a:schemeClr>
                </a:solidFill>
              </a:defRPr>
            </a:lvl2pPr>
            <a:lvl3pPr marL="685783" indent="0" algn="ctr">
              <a:buNone/>
              <a:defRPr>
                <a:solidFill>
                  <a:schemeClr val="tx1">
                    <a:tint val="75000"/>
                  </a:schemeClr>
                </a:solidFill>
              </a:defRPr>
            </a:lvl3pPr>
            <a:lvl4pPr marL="1028674" indent="0" algn="ctr">
              <a:buNone/>
              <a:defRPr>
                <a:solidFill>
                  <a:schemeClr val="tx1">
                    <a:tint val="75000"/>
                  </a:schemeClr>
                </a:solidFill>
              </a:defRPr>
            </a:lvl4pPr>
            <a:lvl5pPr marL="1371566" indent="0" algn="ctr">
              <a:buNone/>
              <a:defRPr>
                <a:solidFill>
                  <a:schemeClr val="tx1">
                    <a:tint val="75000"/>
                  </a:schemeClr>
                </a:solidFill>
              </a:defRPr>
            </a:lvl5pPr>
            <a:lvl6pPr marL="1714457" indent="0" algn="ctr">
              <a:buNone/>
              <a:defRPr>
                <a:solidFill>
                  <a:schemeClr val="tx1">
                    <a:tint val="75000"/>
                  </a:schemeClr>
                </a:solidFill>
              </a:defRPr>
            </a:lvl6pPr>
            <a:lvl7pPr marL="2057349" indent="0" algn="ctr">
              <a:buNone/>
              <a:defRPr>
                <a:solidFill>
                  <a:schemeClr val="tx1">
                    <a:tint val="75000"/>
                  </a:schemeClr>
                </a:solidFill>
              </a:defRPr>
            </a:lvl7pPr>
            <a:lvl8pPr marL="2400240" indent="0" algn="ctr">
              <a:buNone/>
              <a:defRPr>
                <a:solidFill>
                  <a:schemeClr val="tx1">
                    <a:tint val="75000"/>
                  </a:schemeClr>
                </a:solidFill>
              </a:defRPr>
            </a:lvl8pPr>
            <a:lvl9pPr marL="2743131"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8967716"/>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273023"/>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2"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2" y="3395586"/>
            <a:ext cx="6447501" cy="645300"/>
          </a:xfrm>
        </p:spPr>
        <p:txBody>
          <a:bodyPr anchor="t"/>
          <a:lstStyle>
            <a:lvl1pPr marL="0" indent="0" algn="l">
              <a:buNone/>
              <a:defRPr sz="1500">
                <a:solidFill>
                  <a:schemeClr val="tx1">
                    <a:lumMod val="50000"/>
                    <a:lumOff val="50000"/>
                  </a:schemeClr>
                </a:solidFill>
              </a:defRPr>
            </a:lvl1pPr>
            <a:lvl2pPr marL="342891" indent="0">
              <a:buNone/>
              <a:defRPr sz="1351">
                <a:solidFill>
                  <a:schemeClr val="tx1">
                    <a:tint val="75000"/>
                  </a:schemeClr>
                </a:solidFill>
              </a:defRPr>
            </a:lvl2pPr>
            <a:lvl3pPr marL="685783" indent="0">
              <a:buNone/>
              <a:defRPr sz="1200">
                <a:solidFill>
                  <a:schemeClr val="tx1">
                    <a:tint val="75000"/>
                  </a:schemeClr>
                </a:solidFill>
              </a:defRPr>
            </a:lvl3pPr>
            <a:lvl4pPr marL="1028674" indent="0">
              <a:buNone/>
              <a:defRPr sz="1051">
                <a:solidFill>
                  <a:schemeClr val="tx1">
                    <a:tint val="75000"/>
                  </a:schemeClr>
                </a:solidFill>
              </a:defRPr>
            </a:lvl4pPr>
            <a:lvl5pPr marL="1371566" indent="0">
              <a:buNone/>
              <a:defRPr sz="1051">
                <a:solidFill>
                  <a:schemeClr val="tx1">
                    <a:tint val="75000"/>
                  </a:schemeClr>
                </a:solidFill>
              </a:defRPr>
            </a:lvl5pPr>
            <a:lvl6pPr marL="1714457" indent="0">
              <a:buNone/>
              <a:defRPr sz="1051">
                <a:solidFill>
                  <a:schemeClr val="tx1">
                    <a:tint val="75000"/>
                  </a:schemeClr>
                </a:solidFill>
              </a:defRPr>
            </a:lvl6pPr>
            <a:lvl7pPr marL="2057349" indent="0">
              <a:buNone/>
              <a:defRPr sz="1051">
                <a:solidFill>
                  <a:schemeClr val="tx1">
                    <a:tint val="75000"/>
                  </a:schemeClr>
                </a:solidFill>
              </a:defRPr>
            </a:lvl7pPr>
            <a:lvl8pPr marL="2400240" indent="0">
              <a:buNone/>
              <a:defRPr sz="1051">
                <a:solidFill>
                  <a:schemeClr val="tx1">
                    <a:tint val="75000"/>
                  </a:schemeClr>
                </a:solidFill>
              </a:defRPr>
            </a:lvl8pPr>
            <a:lvl9pPr marL="2743131" indent="0">
              <a:buNone/>
              <a:defRPr sz="105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6455730"/>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4"/>
            <a:ext cx="3138027"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7"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9/20/2022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819656250"/>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10" y="1620739"/>
            <a:ext cx="3139217" cy="432197"/>
          </a:xfrm>
        </p:spPr>
        <p:txBody>
          <a:bodyPr anchor="b">
            <a:noAutofit/>
          </a:bodyPr>
          <a:lstStyle>
            <a:lvl1pPr marL="0" indent="0">
              <a:buNone/>
              <a:defRPr sz="1800" b="0"/>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10"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9"/>
            <a:ext cx="3139215" cy="432197"/>
          </a:xfrm>
        </p:spPr>
        <p:txBody>
          <a:bodyPr anchor="b">
            <a:noAutofit/>
          </a:bodyPr>
          <a:lstStyle>
            <a:lvl1pPr marL="0" indent="0">
              <a:buNone/>
              <a:defRPr sz="1800" b="0"/>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301491"/>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2"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542569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922131"/>
      </p:ext>
    </p:extLst>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7"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4"/>
            <a:ext cx="2890896" cy="1938337"/>
          </a:xfrm>
        </p:spPr>
        <p:txBody>
          <a:bodyPr>
            <a:normAutofit/>
          </a:bodyPr>
          <a:lstStyle>
            <a:lvl1pPr marL="0" indent="0">
              <a:buNone/>
              <a:defRPr sz="1051"/>
            </a:lvl1pPr>
            <a:lvl2pPr marL="342789" indent="0">
              <a:buNone/>
              <a:defRPr sz="1051"/>
            </a:lvl2pPr>
            <a:lvl3pPr marL="685578" indent="0">
              <a:buNone/>
              <a:defRPr sz="900"/>
            </a:lvl3pPr>
            <a:lvl4pPr marL="1028366" indent="0">
              <a:buNone/>
              <a:defRPr sz="751"/>
            </a:lvl4pPr>
            <a:lvl5pPr marL="1371154" indent="0">
              <a:buNone/>
              <a:defRPr sz="751"/>
            </a:lvl5pPr>
            <a:lvl6pPr marL="1713944" indent="0">
              <a:buNone/>
              <a:defRPr sz="751"/>
            </a:lvl6pPr>
            <a:lvl7pPr marL="2056731" indent="0">
              <a:buNone/>
              <a:defRPr sz="751"/>
            </a:lvl7pPr>
            <a:lvl8pPr marL="2399520" indent="0">
              <a:buNone/>
              <a:defRPr sz="751"/>
            </a:lvl8pPr>
            <a:lvl9pPr marL="2742309" indent="0">
              <a:buNone/>
              <a:defRPr sz="751"/>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9/20/2022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593769434"/>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2"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2" y="457202"/>
            <a:ext cx="6447501" cy="2884289"/>
          </a:xfrm>
        </p:spPr>
        <p:txBody>
          <a:bodyPr anchor="t">
            <a:normAutofit/>
          </a:bodyPr>
          <a:lstStyle>
            <a:lvl1pPr marL="0" indent="0" algn="ctr">
              <a:buNone/>
              <a:defRPr sz="1200"/>
            </a:lvl1pPr>
            <a:lvl2pPr marL="342891" indent="0">
              <a:buNone/>
              <a:defRPr sz="1200"/>
            </a:lvl2pPr>
            <a:lvl3pPr marL="685783" indent="0">
              <a:buNone/>
              <a:defRPr sz="1200"/>
            </a:lvl3pPr>
            <a:lvl4pPr marL="1028674" indent="0">
              <a:buNone/>
              <a:defRPr sz="1200"/>
            </a:lvl4pPr>
            <a:lvl5pPr marL="1371566" indent="0">
              <a:buNone/>
              <a:defRPr sz="1200"/>
            </a:lvl5pPr>
            <a:lvl6pPr marL="1714457" indent="0">
              <a:buNone/>
              <a:defRPr sz="1200"/>
            </a:lvl6pPr>
            <a:lvl7pPr marL="2057349" indent="0">
              <a:buNone/>
              <a:defRPr sz="1200"/>
            </a:lvl7pPr>
            <a:lvl8pPr marL="2400240" indent="0">
              <a:buNone/>
              <a:defRPr sz="1200"/>
            </a:lvl8pPr>
            <a:lvl9pPr marL="2743131" indent="0">
              <a:buNone/>
              <a:defRPr sz="1200"/>
            </a:lvl9pPr>
          </a:lstStyle>
          <a:p>
            <a:r>
              <a:rPr lang="en-US" dirty="0"/>
              <a:t>Click icon to add picture</a:t>
            </a:r>
          </a:p>
        </p:txBody>
      </p:sp>
      <p:sp>
        <p:nvSpPr>
          <p:cNvPr id="4" name="Text Placeholder 3"/>
          <p:cNvSpPr>
            <a:spLocks noGrp="1"/>
          </p:cNvSpPr>
          <p:nvPr>
            <p:ph type="body" sz="half" idx="2"/>
          </p:nvPr>
        </p:nvSpPr>
        <p:spPr>
          <a:xfrm>
            <a:off x="508002" y="4025504"/>
            <a:ext cx="6447500" cy="505518"/>
          </a:xfrm>
        </p:spPr>
        <p:txBody>
          <a:bodyPr>
            <a:normAutofit/>
          </a:bodyPr>
          <a:lstStyle>
            <a:lvl1pPr marL="0" indent="0">
              <a:buNone/>
              <a:defRPr sz="900"/>
            </a:lvl1pPr>
            <a:lvl2pPr marL="342891" indent="0">
              <a:buNone/>
              <a:defRPr sz="900"/>
            </a:lvl2pPr>
            <a:lvl3pPr marL="685783" indent="0">
              <a:buNone/>
              <a:defRPr sz="751"/>
            </a:lvl3pPr>
            <a:lvl4pPr marL="1028674" indent="0">
              <a:buNone/>
              <a:defRPr sz="675"/>
            </a:lvl4pPr>
            <a:lvl5pPr marL="1371566" indent="0">
              <a:buNone/>
              <a:defRPr sz="675"/>
            </a:lvl5pPr>
            <a:lvl6pPr marL="1714457" indent="0">
              <a:buNone/>
              <a:defRPr sz="675"/>
            </a:lvl6pPr>
            <a:lvl7pPr marL="2057349" indent="0">
              <a:buNone/>
              <a:defRPr sz="675"/>
            </a:lvl7pPr>
            <a:lvl8pPr marL="2400240" indent="0">
              <a:buNone/>
              <a:defRPr sz="675"/>
            </a:lvl8pPr>
            <a:lvl9pPr marL="2743131" indent="0">
              <a:buNone/>
              <a:defRPr sz="675"/>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9/20/2022</a:t>
            </a:fld>
            <a:endParaRPr lang="en-US" dirty="0"/>
          </a:p>
        </p:txBody>
      </p:sp>
    </p:spTree>
    <p:extLst>
      <p:ext uri="{BB962C8B-B14F-4D97-AF65-F5344CB8AC3E}">
        <p14:creationId xmlns:p14="http://schemas.microsoft.com/office/powerpoint/2010/main" val="3089117995"/>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2"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2" y="3352800"/>
            <a:ext cx="6447501" cy="1178222"/>
          </a:xfrm>
        </p:spPr>
        <p:txBody>
          <a:bodyPr anchor="ctr">
            <a:normAutofit/>
          </a:bodyPr>
          <a:lstStyle>
            <a:lvl1pPr marL="0" indent="0" algn="l">
              <a:buNone/>
              <a:defRPr sz="1351">
                <a:solidFill>
                  <a:schemeClr val="tx1">
                    <a:lumMod val="75000"/>
                    <a:lumOff val="25000"/>
                  </a:schemeClr>
                </a:solidFill>
              </a:defRPr>
            </a:lvl1pPr>
            <a:lvl2pPr marL="342891" indent="0">
              <a:buNone/>
              <a:defRPr sz="1351">
                <a:solidFill>
                  <a:schemeClr val="tx1">
                    <a:tint val="75000"/>
                  </a:schemeClr>
                </a:solidFill>
              </a:defRPr>
            </a:lvl2pPr>
            <a:lvl3pPr marL="685783" indent="0">
              <a:buNone/>
              <a:defRPr sz="1200">
                <a:solidFill>
                  <a:schemeClr val="tx1">
                    <a:tint val="75000"/>
                  </a:schemeClr>
                </a:solidFill>
              </a:defRPr>
            </a:lvl3pPr>
            <a:lvl4pPr marL="1028674" indent="0">
              <a:buNone/>
              <a:defRPr sz="1051">
                <a:solidFill>
                  <a:schemeClr val="tx1">
                    <a:tint val="75000"/>
                  </a:schemeClr>
                </a:solidFill>
              </a:defRPr>
            </a:lvl4pPr>
            <a:lvl5pPr marL="1371566" indent="0">
              <a:buNone/>
              <a:defRPr sz="1051">
                <a:solidFill>
                  <a:schemeClr val="tx1">
                    <a:tint val="75000"/>
                  </a:schemeClr>
                </a:solidFill>
              </a:defRPr>
            </a:lvl5pPr>
            <a:lvl6pPr marL="1714457" indent="0">
              <a:buNone/>
              <a:defRPr sz="1051">
                <a:solidFill>
                  <a:schemeClr val="tx1">
                    <a:tint val="75000"/>
                  </a:schemeClr>
                </a:solidFill>
              </a:defRPr>
            </a:lvl6pPr>
            <a:lvl7pPr marL="2057349" indent="0">
              <a:buNone/>
              <a:defRPr sz="1051">
                <a:solidFill>
                  <a:schemeClr val="tx1">
                    <a:tint val="75000"/>
                  </a:schemeClr>
                </a:solidFill>
              </a:defRPr>
            </a:lvl7pPr>
            <a:lvl8pPr marL="2400240" indent="0">
              <a:buNone/>
              <a:defRPr sz="1051">
                <a:solidFill>
                  <a:schemeClr val="tx1">
                    <a:tint val="75000"/>
                  </a:schemeClr>
                </a:solidFill>
              </a:defRPr>
            </a:lvl8pPr>
            <a:lvl9pPr marL="2743131" indent="0">
              <a:buNone/>
              <a:defRPr sz="105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366469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8"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1"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5" y="2724150"/>
            <a:ext cx="5418393" cy="285750"/>
          </a:xfrm>
        </p:spPr>
        <p:txBody>
          <a:bodyPr anchor="ctr">
            <a:noAutofit/>
          </a:bodyPr>
          <a:lstStyle>
            <a:lvl1pPr marL="0" indent="0">
              <a:buFontTx/>
              <a:buNone/>
              <a:defRPr sz="1200">
                <a:solidFill>
                  <a:schemeClr val="tx1">
                    <a:lumMod val="50000"/>
                    <a:lumOff val="50000"/>
                  </a:schemeClr>
                </a:solidFill>
              </a:defRPr>
            </a:lvl1pPr>
            <a:lvl2pPr marL="342891" indent="0">
              <a:buFontTx/>
              <a:buNone/>
              <a:defRPr/>
            </a:lvl2pPr>
            <a:lvl3pPr marL="685783" indent="0">
              <a:buFontTx/>
              <a:buNone/>
              <a:defRPr/>
            </a:lvl3pPr>
            <a:lvl4pPr marL="1028674" indent="0">
              <a:buFontTx/>
              <a:buNone/>
              <a:defRPr/>
            </a:lvl4pPr>
            <a:lvl5pPr marL="1371566"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2" y="3352800"/>
            <a:ext cx="6447501" cy="1178222"/>
          </a:xfrm>
        </p:spPr>
        <p:txBody>
          <a:bodyPr anchor="ctr">
            <a:normAutofit/>
          </a:bodyPr>
          <a:lstStyle>
            <a:lvl1pPr marL="0" indent="0" algn="l">
              <a:buNone/>
              <a:defRPr sz="1351">
                <a:solidFill>
                  <a:schemeClr val="tx1">
                    <a:lumMod val="75000"/>
                    <a:lumOff val="25000"/>
                  </a:schemeClr>
                </a:solidFill>
              </a:defRPr>
            </a:lvl1pPr>
            <a:lvl2pPr marL="342891" indent="0">
              <a:buNone/>
              <a:defRPr sz="1351">
                <a:solidFill>
                  <a:schemeClr val="tx1">
                    <a:tint val="75000"/>
                  </a:schemeClr>
                </a:solidFill>
              </a:defRPr>
            </a:lvl2pPr>
            <a:lvl3pPr marL="685783" indent="0">
              <a:buNone/>
              <a:defRPr sz="1200">
                <a:solidFill>
                  <a:schemeClr val="tx1">
                    <a:tint val="75000"/>
                  </a:schemeClr>
                </a:solidFill>
              </a:defRPr>
            </a:lvl3pPr>
            <a:lvl4pPr marL="1028674" indent="0">
              <a:buNone/>
              <a:defRPr sz="1051">
                <a:solidFill>
                  <a:schemeClr val="tx1">
                    <a:tint val="75000"/>
                  </a:schemeClr>
                </a:solidFill>
              </a:defRPr>
            </a:lvl4pPr>
            <a:lvl5pPr marL="1371566" indent="0">
              <a:buNone/>
              <a:defRPr sz="1051">
                <a:solidFill>
                  <a:schemeClr val="tx1">
                    <a:tint val="75000"/>
                  </a:schemeClr>
                </a:solidFill>
              </a:defRPr>
            </a:lvl5pPr>
            <a:lvl6pPr marL="1714457" indent="0">
              <a:buNone/>
              <a:defRPr sz="1051">
                <a:solidFill>
                  <a:schemeClr val="tx1">
                    <a:tint val="75000"/>
                  </a:schemeClr>
                </a:solidFill>
              </a:defRPr>
            </a:lvl6pPr>
            <a:lvl7pPr marL="2057349" indent="0">
              <a:buNone/>
              <a:defRPr sz="1051">
                <a:solidFill>
                  <a:schemeClr val="tx1">
                    <a:tint val="75000"/>
                  </a:schemeClr>
                </a:solidFill>
              </a:defRPr>
            </a:lvl7pPr>
            <a:lvl8pPr marL="2400240" indent="0">
              <a:buNone/>
              <a:defRPr sz="1051">
                <a:solidFill>
                  <a:schemeClr val="tx1">
                    <a:tint val="75000"/>
                  </a:schemeClr>
                </a:solidFill>
              </a:defRPr>
            </a:lvl8pPr>
            <a:lvl9pPr marL="2743131" indent="0">
              <a:buNone/>
              <a:defRPr sz="105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06403" y="592784"/>
            <a:ext cx="457200" cy="438582"/>
          </a:xfrm>
          <a:prstGeom prst="rect">
            <a:avLst/>
          </a:prstGeom>
        </p:spPr>
        <p:txBody>
          <a:bodyPr vert="horz" lIns="68580" tIns="34291" rIns="68580" bIns="34291"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9" y="2164917"/>
            <a:ext cx="457200" cy="438582"/>
          </a:xfrm>
          <a:prstGeom prst="rect">
            <a:avLst/>
          </a:prstGeom>
        </p:spPr>
        <p:txBody>
          <a:bodyPr vert="horz" lIns="68580" tIns="34291" rIns="68580" bIns="34291"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136155"/>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2" y="1448993"/>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2" y="3395586"/>
            <a:ext cx="6447501" cy="1135436"/>
          </a:xfrm>
        </p:spPr>
        <p:txBody>
          <a:bodyPr anchor="t">
            <a:normAutofit/>
          </a:bodyPr>
          <a:lstStyle>
            <a:lvl1pPr marL="0" indent="0" algn="l">
              <a:buNone/>
              <a:defRPr sz="1351">
                <a:solidFill>
                  <a:schemeClr val="tx1">
                    <a:lumMod val="75000"/>
                    <a:lumOff val="25000"/>
                  </a:schemeClr>
                </a:solidFill>
              </a:defRPr>
            </a:lvl1pPr>
            <a:lvl2pPr marL="342891" indent="0">
              <a:buNone/>
              <a:defRPr sz="1351">
                <a:solidFill>
                  <a:schemeClr val="tx1">
                    <a:tint val="75000"/>
                  </a:schemeClr>
                </a:solidFill>
              </a:defRPr>
            </a:lvl2pPr>
            <a:lvl3pPr marL="685783" indent="0">
              <a:buNone/>
              <a:defRPr sz="1200">
                <a:solidFill>
                  <a:schemeClr val="tx1">
                    <a:tint val="75000"/>
                  </a:schemeClr>
                </a:solidFill>
              </a:defRPr>
            </a:lvl3pPr>
            <a:lvl4pPr marL="1028674" indent="0">
              <a:buNone/>
              <a:defRPr sz="1051">
                <a:solidFill>
                  <a:schemeClr val="tx1">
                    <a:tint val="75000"/>
                  </a:schemeClr>
                </a:solidFill>
              </a:defRPr>
            </a:lvl4pPr>
            <a:lvl5pPr marL="1371566" indent="0">
              <a:buNone/>
              <a:defRPr sz="1051">
                <a:solidFill>
                  <a:schemeClr val="tx1">
                    <a:tint val="75000"/>
                  </a:schemeClr>
                </a:solidFill>
              </a:defRPr>
            </a:lvl5pPr>
            <a:lvl6pPr marL="1714457" indent="0">
              <a:buNone/>
              <a:defRPr sz="1051">
                <a:solidFill>
                  <a:schemeClr val="tx1">
                    <a:tint val="75000"/>
                  </a:schemeClr>
                </a:solidFill>
              </a:defRPr>
            </a:lvl6pPr>
            <a:lvl7pPr marL="2057349" indent="0">
              <a:buNone/>
              <a:defRPr sz="1051">
                <a:solidFill>
                  <a:schemeClr val="tx1">
                    <a:tint val="75000"/>
                  </a:schemeClr>
                </a:solidFill>
              </a:defRPr>
            </a:lvl7pPr>
            <a:lvl8pPr marL="2400240" indent="0">
              <a:buNone/>
              <a:defRPr sz="1051">
                <a:solidFill>
                  <a:schemeClr val="tx1">
                    <a:tint val="75000"/>
                  </a:schemeClr>
                </a:solidFill>
              </a:defRPr>
            </a:lvl8pPr>
            <a:lvl9pPr marL="2743131" indent="0">
              <a:buNone/>
              <a:defRPr sz="105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1005913"/>
      </p:ext>
    </p:extLst>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1"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3" cy="385686"/>
          </a:xfrm>
        </p:spPr>
        <p:txBody>
          <a:bodyPr anchor="b">
            <a:noAutofit/>
          </a:bodyPr>
          <a:lstStyle>
            <a:lvl1pPr marL="0" indent="0">
              <a:buFontTx/>
              <a:buNone/>
              <a:defRPr sz="1800">
                <a:solidFill>
                  <a:schemeClr val="tx1">
                    <a:lumMod val="75000"/>
                    <a:lumOff val="25000"/>
                  </a:schemeClr>
                </a:solidFill>
              </a:defRPr>
            </a:lvl1pPr>
            <a:lvl2pPr marL="342891" indent="0">
              <a:buFontTx/>
              <a:buNone/>
              <a:defRPr/>
            </a:lvl2pPr>
            <a:lvl3pPr marL="685783" indent="0">
              <a:buFontTx/>
              <a:buNone/>
              <a:defRPr/>
            </a:lvl3pPr>
            <a:lvl4pPr marL="1028674" indent="0">
              <a:buFontTx/>
              <a:buNone/>
              <a:defRPr/>
            </a:lvl4pPr>
            <a:lvl5pPr marL="1371566"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2" y="3395586"/>
            <a:ext cx="6447501" cy="1135436"/>
          </a:xfrm>
        </p:spPr>
        <p:txBody>
          <a:bodyPr anchor="t">
            <a:normAutofit/>
          </a:bodyPr>
          <a:lstStyle>
            <a:lvl1pPr marL="0" indent="0" algn="l">
              <a:buNone/>
              <a:defRPr sz="1351">
                <a:solidFill>
                  <a:schemeClr val="tx1">
                    <a:lumMod val="50000"/>
                    <a:lumOff val="50000"/>
                  </a:schemeClr>
                </a:solidFill>
              </a:defRPr>
            </a:lvl1pPr>
            <a:lvl2pPr marL="342891" indent="0">
              <a:buNone/>
              <a:defRPr sz="1351">
                <a:solidFill>
                  <a:schemeClr val="tx1">
                    <a:tint val="75000"/>
                  </a:schemeClr>
                </a:solidFill>
              </a:defRPr>
            </a:lvl2pPr>
            <a:lvl3pPr marL="685783" indent="0">
              <a:buNone/>
              <a:defRPr sz="1200">
                <a:solidFill>
                  <a:schemeClr val="tx1">
                    <a:tint val="75000"/>
                  </a:schemeClr>
                </a:solidFill>
              </a:defRPr>
            </a:lvl3pPr>
            <a:lvl4pPr marL="1028674" indent="0">
              <a:buNone/>
              <a:defRPr sz="1051">
                <a:solidFill>
                  <a:schemeClr val="tx1">
                    <a:tint val="75000"/>
                  </a:schemeClr>
                </a:solidFill>
              </a:defRPr>
            </a:lvl4pPr>
            <a:lvl5pPr marL="1371566" indent="0">
              <a:buNone/>
              <a:defRPr sz="1051">
                <a:solidFill>
                  <a:schemeClr val="tx1">
                    <a:tint val="75000"/>
                  </a:schemeClr>
                </a:solidFill>
              </a:defRPr>
            </a:lvl5pPr>
            <a:lvl6pPr marL="1714457" indent="0">
              <a:buNone/>
              <a:defRPr sz="1051">
                <a:solidFill>
                  <a:schemeClr val="tx1">
                    <a:tint val="75000"/>
                  </a:schemeClr>
                </a:solidFill>
              </a:defRPr>
            </a:lvl6pPr>
            <a:lvl7pPr marL="2057349" indent="0">
              <a:buNone/>
              <a:defRPr sz="1051">
                <a:solidFill>
                  <a:schemeClr val="tx1">
                    <a:tint val="75000"/>
                  </a:schemeClr>
                </a:solidFill>
              </a:defRPr>
            </a:lvl7pPr>
            <a:lvl8pPr marL="2400240" indent="0">
              <a:buNone/>
              <a:defRPr sz="1051">
                <a:solidFill>
                  <a:schemeClr val="tx1">
                    <a:tint val="75000"/>
                  </a:schemeClr>
                </a:solidFill>
              </a:defRPr>
            </a:lvl8pPr>
            <a:lvl9pPr marL="2743131" indent="0">
              <a:buNone/>
              <a:defRPr sz="105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06403" y="592784"/>
            <a:ext cx="457200" cy="438582"/>
          </a:xfrm>
          <a:prstGeom prst="rect">
            <a:avLst/>
          </a:prstGeom>
        </p:spPr>
        <p:txBody>
          <a:bodyPr vert="horz" lIns="68580" tIns="34291" rIns="68580" bIns="34291"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9" y="2164917"/>
            <a:ext cx="457200" cy="438582"/>
          </a:xfrm>
          <a:prstGeom prst="rect">
            <a:avLst/>
          </a:prstGeom>
        </p:spPr>
        <p:txBody>
          <a:bodyPr vert="horz" lIns="68580" tIns="34291" rIns="68580" bIns="34291"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18453611"/>
      </p:ext>
    </p:extLst>
  </p:cSld>
  <p:clrMapOvr>
    <a:masterClrMapping/>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1"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3" cy="385686"/>
          </a:xfrm>
        </p:spPr>
        <p:txBody>
          <a:bodyPr anchor="b">
            <a:noAutofit/>
          </a:bodyPr>
          <a:lstStyle>
            <a:lvl1pPr marL="0" indent="0">
              <a:buFontTx/>
              <a:buNone/>
              <a:defRPr sz="1800">
                <a:solidFill>
                  <a:schemeClr val="accent1"/>
                </a:solidFill>
              </a:defRPr>
            </a:lvl1pPr>
            <a:lvl2pPr marL="342891" indent="0">
              <a:buFontTx/>
              <a:buNone/>
              <a:defRPr/>
            </a:lvl2pPr>
            <a:lvl3pPr marL="685783" indent="0">
              <a:buFontTx/>
              <a:buNone/>
              <a:defRPr/>
            </a:lvl3pPr>
            <a:lvl4pPr marL="1028674" indent="0">
              <a:buFontTx/>
              <a:buNone/>
              <a:defRPr/>
            </a:lvl4pPr>
            <a:lvl5pPr marL="1371566"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2" y="3395586"/>
            <a:ext cx="6447501" cy="1135436"/>
          </a:xfrm>
        </p:spPr>
        <p:txBody>
          <a:bodyPr anchor="t">
            <a:normAutofit/>
          </a:bodyPr>
          <a:lstStyle>
            <a:lvl1pPr marL="0" indent="0" algn="l">
              <a:buNone/>
              <a:defRPr sz="1351">
                <a:solidFill>
                  <a:schemeClr val="tx1">
                    <a:lumMod val="50000"/>
                    <a:lumOff val="50000"/>
                  </a:schemeClr>
                </a:solidFill>
              </a:defRPr>
            </a:lvl1pPr>
            <a:lvl2pPr marL="342891" indent="0">
              <a:buNone/>
              <a:defRPr sz="1351">
                <a:solidFill>
                  <a:schemeClr val="tx1">
                    <a:tint val="75000"/>
                  </a:schemeClr>
                </a:solidFill>
              </a:defRPr>
            </a:lvl2pPr>
            <a:lvl3pPr marL="685783" indent="0">
              <a:buNone/>
              <a:defRPr sz="1200">
                <a:solidFill>
                  <a:schemeClr val="tx1">
                    <a:tint val="75000"/>
                  </a:schemeClr>
                </a:solidFill>
              </a:defRPr>
            </a:lvl3pPr>
            <a:lvl4pPr marL="1028674" indent="0">
              <a:buNone/>
              <a:defRPr sz="1051">
                <a:solidFill>
                  <a:schemeClr val="tx1">
                    <a:tint val="75000"/>
                  </a:schemeClr>
                </a:solidFill>
              </a:defRPr>
            </a:lvl4pPr>
            <a:lvl5pPr marL="1371566" indent="0">
              <a:buNone/>
              <a:defRPr sz="1051">
                <a:solidFill>
                  <a:schemeClr val="tx1">
                    <a:tint val="75000"/>
                  </a:schemeClr>
                </a:solidFill>
              </a:defRPr>
            </a:lvl5pPr>
            <a:lvl6pPr marL="1714457" indent="0">
              <a:buNone/>
              <a:defRPr sz="1051">
                <a:solidFill>
                  <a:schemeClr val="tx1">
                    <a:tint val="75000"/>
                  </a:schemeClr>
                </a:solidFill>
              </a:defRPr>
            </a:lvl6pPr>
            <a:lvl7pPr marL="2057349" indent="0">
              <a:buNone/>
              <a:defRPr sz="1051">
                <a:solidFill>
                  <a:schemeClr val="tx1">
                    <a:tint val="75000"/>
                  </a:schemeClr>
                </a:solidFill>
              </a:defRPr>
            </a:lvl7pPr>
            <a:lvl8pPr marL="2400240" indent="0">
              <a:buNone/>
              <a:defRPr sz="1051">
                <a:solidFill>
                  <a:schemeClr val="tx1">
                    <a:tint val="75000"/>
                  </a:schemeClr>
                </a:solidFill>
              </a:defRPr>
            </a:lvl8pPr>
            <a:lvl9pPr marL="2743131" indent="0">
              <a:buNone/>
              <a:defRPr sz="105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7817285"/>
      </p:ext>
    </p:extLst>
  </p:cSld>
  <p:clrMapOvr>
    <a:masterClrMapping/>
  </p:clrMapOvr>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703201975"/>
      </p:ext>
    </p:extLst>
  </p:cSld>
  <p:clrMapOvr>
    <a:masterClrMapping/>
  </p:clrMapOvr>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6"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2"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216010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dirty="0">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dirty="0">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189" lvl="0" indent="-317492" algn="l">
              <a:lnSpc>
                <a:spcPct val="150000"/>
              </a:lnSpc>
              <a:spcBef>
                <a:spcPts val="0"/>
              </a:spcBef>
              <a:spcAft>
                <a:spcPts val="0"/>
              </a:spcAft>
              <a:buSzPts val="1400"/>
              <a:buChar char="●"/>
              <a:defRPr sz="1400"/>
            </a:lvl1pPr>
            <a:lvl2pPr marL="914377" lvl="1" indent="-317492" algn="l">
              <a:lnSpc>
                <a:spcPct val="150000"/>
              </a:lnSpc>
              <a:spcBef>
                <a:spcPts val="1600"/>
              </a:spcBef>
              <a:spcAft>
                <a:spcPts val="0"/>
              </a:spcAft>
              <a:buSzPts val="1400"/>
              <a:buChar char="○"/>
              <a:defRPr/>
            </a:lvl2pPr>
            <a:lvl3pPr marL="1371566" lvl="2" indent="-317492" algn="l">
              <a:lnSpc>
                <a:spcPct val="150000"/>
              </a:lnSpc>
              <a:spcBef>
                <a:spcPts val="1600"/>
              </a:spcBef>
              <a:spcAft>
                <a:spcPts val="0"/>
              </a:spcAft>
              <a:buSzPts val="1400"/>
              <a:buChar char="■"/>
              <a:defRPr/>
            </a:lvl3pPr>
            <a:lvl4pPr marL="1828754" lvl="3" indent="-317492" algn="l">
              <a:lnSpc>
                <a:spcPct val="150000"/>
              </a:lnSpc>
              <a:spcBef>
                <a:spcPts val="1600"/>
              </a:spcBef>
              <a:spcAft>
                <a:spcPts val="0"/>
              </a:spcAft>
              <a:buSzPts val="1400"/>
              <a:buChar char="●"/>
              <a:defRPr/>
            </a:lvl4pPr>
            <a:lvl5pPr marL="2285943" lvl="4" indent="-317492" algn="l">
              <a:lnSpc>
                <a:spcPct val="150000"/>
              </a:lnSpc>
              <a:spcBef>
                <a:spcPts val="1600"/>
              </a:spcBef>
              <a:spcAft>
                <a:spcPts val="0"/>
              </a:spcAft>
              <a:buSzPts val="1400"/>
              <a:buChar char="○"/>
              <a:defRPr/>
            </a:lvl5pPr>
            <a:lvl6pPr marL="2743131" lvl="5" indent="-317492" algn="l">
              <a:lnSpc>
                <a:spcPct val="150000"/>
              </a:lnSpc>
              <a:spcBef>
                <a:spcPts val="1600"/>
              </a:spcBef>
              <a:spcAft>
                <a:spcPts val="0"/>
              </a:spcAft>
              <a:buSzPts val="1400"/>
              <a:buChar char="■"/>
              <a:defRPr/>
            </a:lvl6pPr>
            <a:lvl7pPr marL="3200320" lvl="6" indent="-317492" algn="l">
              <a:lnSpc>
                <a:spcPct val="150000"/>
              </a:lnSpc>
              <a:spcBef>
                <a:spcPts val="1600"/>
              </a:spcBef>
              <a:spcAft>
                <a:spcPts val="0"/>
              </a:spcAft>
              <a:buSzPts val="1400"/>
              <a:buChar char="●"/>
              <a:defRPr/>
            </a:lvl7pPr>
            <a:lvl8pPr marL="3657509" lvl="7" indent="-317492" algn="l">
              <a:lnSpc>
                <a:spcPct val="150000"/>
              </a:lnSpc>
              <a:spcBef>
                <a:spcPts val="1600"/>
              </a:spcBef>
              <a:spcAft>
                <a:spcPts val="0"/>
              </a:spcAft>
              <a:buSzPts val="1400"/>
              <a:buChar char="○"/>
              <a:defRPr/>
            </a:lvl8pPr>
            <a:lvl9pPr marL="4114697" lvl="8" indent="-317492"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9"/>
            <a:ext cx="9143243"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userDrawn="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dirty="0">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dirty="0">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6"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189" lvl="0" indent="-317492" algn="l">
              <a:lnSpc>
                <a:spcPct val="150000"/>
              </a:lnSpc>
              <a:spcBef>
                <a:spcPts val="0"/>
              </a:spcBef>
              <a:spcAft>
                <a:spcPts val="0"/>
              </a:spcAft>
              <a:buSzPts val="1400"/>
              <a:buChar char="●"/>
              <a:defRPr sz="1400"/>
            </a:lvl1pPr>
            <a:lvl2pPr marL="914377" lvl="1" indent="-317492" algn="l">
              <a:lnSpc>
                <a:spcPct val="150000"/>
              </a:lnSpc>
              <a:spcBef>
                <a:spcPts val="1600"/>
              </a:spcBef>
              <a:spcAft>
                <a:spcPts val="0"/>
              </a:spcAft>
              <a:buSzPts val="1400"/>
              <a:buChar char="○"/>
              <a:defRPr/>
            </a:lvl2pPr>
            <a:lvl3pPr marL="1371566" lvl="2" indent="-317492" algn="l">
              <a:lnSpc>
                <a:spcPct val="150000"/>
              </a:lnSpc>
              <a:spcBef>
                <a:spcPts val="1600"/>
              </a:spcBef>
              <a:spcAft>
                <a:spcPts val="0"/>
              </a:spcAft>
              <a:buSzPts val="1400"/>
              <a:buChar char="■"/>
              <a:defRPr/>
            </a:lvl3pPr>
            <a:lvl4pPr marL="1828754" lvl="3" indent="-317492" algn="l">
              <a:lnSpc>
                <a:spcPct val="150000"/>
              </a:lnSpc>
              <a:spcBef>
                <a:spcPts val="1600"/>
              </a:spcBef>
              <a:spcAft>
                <a:spcPts val="0"/>
              </a:spcAft>
              <a:buSzPts val="1400"/>
              <a:buChar char="●"/>
              <a:defRPr/>
            </a:lvl4pPr>
            <a:lvl5pPr marL="2285943" lvl="4" indent="-317492" algn="l">
              <a:lnSpc>
                <a:spcPct val="150000"/>
              </a:lnSpc>
              <a:spcBef>
                <a:spcPts val="1600"/>
              </a:spcBef>
              <a:spcAft>
                <a:spcPts val="0"/>
              </a:spcAft>
              <a:buSzPts val="1400"/>
              <a:buChar char="○"/>
              <a:defRPr/>
            </a:lvl5pPr>
            <a:lvl6pPr marL="2743131" lvl="5" indent="-317492" algn="l">
              <a:lnSpc>
                <a:spcPct val="150000"/>
              </a:lnSpc>
              <a:spcBef>
                <a:spcPts val="1600"/>
              </a:spcBef>
              <a:spcAft>
                <a:spcPts val="0"/>
              </a:spcAft>
              <a:buSzPts val="1400"/>
              <a:buChar char="■"/>
              <a:defRPr/>
            </a:lvl6pPr>
            <a:lvl7pPr marL="3200320" lvl="6" indent="-317492" algn="l">
              <a:lnSpc>
                <a:spcPct val="150000"/>
              </a:lnSpc>
              <a:spcBef>
                <a:spcPts val="1600"/>
              </a:spcBef>
              <a:spcAft>
                <a:spcPts val="0"/>
              </a:spcAft>
              <a:buSzPts val="1400"/>
              <a:buChar char="●"/>
              <a:defRPr/>
            </a:lvl7pPr>
            <a:lvl8pPr marL="3657509" lvl="7" indent="-317492" algn="l">
              <a:lnSpc>
                <a:spcPct val="150000"/>
              </a:lnSpc>
              <a:spcBef>
                <a:spcPts val="1600"/>
              </a:spcBef>
              <a:spcAft>
                <a:spcPts val="0"/>
              </a:spcAft>
              <a:buSzPts val="1400"/>
              <a:buChar char="○"/>
              <a:defRPr/>
            </a:lvl8pPr>
            <a:lvl9pPr marL="4114697" lvl="8" indent="-317492"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2"/>
            <a:ext cx="9143243"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userDrawn="1">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8"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6" y="4989202"/>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189" lvl="0" indent="-317492" algn="l">
              <a:lnSpc>
                <a:spcPct val="150000"/>
              </a:lnSpc>
              <a:spcBef>
                <a:spcPts val="0"/>
              </a:spcBef>
              <a:spcAft>
                <a:spcPts val="0"/>
              </a:spcAft>
              <a:buSzPts val="1400"/>
              <a:buChar char="●"/>
              <a:defRPr sz="1400"/>
            </a:lvl1pPr>
            <a:lvl2pPr marL="914377" lvl="1" indent="-317492" algn="l">
              <a:lnSpc>
                <a:spcPct val="150000"/>
              </a:lnSpc>
              <a:spcBef>
                <a:spcPts val="1600"/>
              </a:spcBef>
              <a:spcAft>
                <a:spcPts val="0"/>
              </a:spcAft>
              <a:buSzPts val="1400"/>
              <a:buChar char="○"/>
              <a:defRPr/>
            </a:lvl2pPr>
            <a:lvl3pPr marL="1371566" lvl="2" indent="-317492" algn="l">
              <a:lnSpc>
                <a:spcPct val="150000"/>
              </a:lnSpc>
              <a:spcBef>
                <a:spcPts val="1600"/>
              </a:spcBef>
              <a:spcAft>
                <a:spcPts val="0"/>
              </a:spcAft>
              <a:buSzPts val="1400"/>
              <a:buChar char="■"/>
              <a:defRPr/>
            </a:lvl3pPr>
            <a:lvl4pPr marL="1828754" lvl="3" indent="-317492" algn="l">
              <a:lnSpc>
                <a:spcPct val="150000"/>
              </a:lnSpc>
              <a:spcBef>
                <a:spcPts val="1600"/>
              </a:spcBef>
              <a:spcAft>
                <a:spcPts val="0"/>
              </a:spcAft>
              <a:buSzPts val="1400"/>
              <a:buChar char="●"/>
              <a:defRPr/>
            </a:lvl4pPr>
            <a:lvl5pPr marL="2285943" lvl="4" indent="-317492" algn="l">
              <a:lnSpc>
                <a:spcPct val="150000"/>
              </a:lnSpc>
              <a:spcBef>
                <a:spcPts val="1600"/>
              </a:spcBef>
              <a:spcAft>
                <a:spcPts val="0"/>
              </a:spcAft>
              <a:buSzPts val="1400"/>
              <a:buChar char="○"/>
              <a:defRPr/>
            </a:lvl5pPr>
            <a:lvl6pPr marL="2743131" lvl="5" indent="-317492" algn="l">
              <a:lnSpc>
                <a:spcPct val="150000"/>
              </a:lnSpc>
              <a:spcBef>
                <a:spcPts val="1600"/>
              </a:spcBef>
              <a:spcAft>
                <a:spcPts val="0"/>
              </a:spcAft>
              <a:buSzPts val="1400"/>
              <a:buChar char="■"/>
              <a:defRPr/>
            </a:lvl6pPr>
            <a:lvl7pPr marL="3200320" lvl="6" indent="-317492" algn="l">
              <a:lnSpc>
                <a:spcPct val="150000"/>
              </a:lnSpc>
              <a:spcBef>
                <a:spcPts val="1600"/>
              </a:spcBef>
              <a:spcAft>
                <a:spcPts val="0"/>
              </a:spcAft>
              <a:buSzPts val="1400"/>
              <a:buChar char="●"/>
              <a:defRPr/>
            </a:lvl7pPr>
            <a:lvl8pPr marL="3657509" lvl="7" indent="-317492" algn="l">
              <a:lnSpc>
                <a:spcPct val="150000"/>
              </a:lnSpc>
              <a:spcBef>
                <a:spcPts val="1600"/>
              </a:spcBef>
              <a:spcAft>
                <a:spcPts val="0"/>
              </a:spcAft>
              <a:buSzPts val="1400"/>
              <a:buChar char="○"/>
              <a:defRPr/>
            </a:lvl8pPr>
            <a:lvl9pPr marL="4114697" lvl="8" indent="-317492"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dirty="0">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dirty="0">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1"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189" lvl="0" indent="-317492" algn="l">
              <a:lnSpc>
                <a:spcPct val="150000"/>
              </a:lnSpc>
              <a:spcBef>
                <a:spcPts val="0"/>
              </a:spcBef>
              <a:spcAft>
                <a:spcPts val="0"/>
              </a:spcAft>
              <a:buSzPts val="1400"/>
              <a:buChar char="●"/>
              <a:defRPr sz="1400"/>
            </a:lvl1pPr>
            <a:lvl2pPr marL="914377" lvl="1" indent="-317492" algn="l">
              <a:lnSpc>
                <a:spcPct val="150000"/>
              </a:lnSpc>
              <a:spcBef>
                <a:spcPts val="1600"/>
              </a:spcBef>
              <a:spcAft>
                <a:spcPts val="0"/>
              </a:spcAft>
              <a:buSzPts val="1400"/>
              <a:buChar char="○"/>
              <a:defRPr/>
            </a:lvl2pPr>
            <a:lvl3pPr marL="1371566" lvl="2" indent="-317492" algn="l">
              <a:lnSpc>
                <a:spcPct val="150000"/>
              </a:lnSpc>
              <a:spcBef>
                <a:spcPts val="1600"/>
              </a:spcBef>
              <a:spcAft>
                <a:spcPts val="0"/>
              </a:spcAft>
              <a:buSzPts val="1400"/>
              <a:buChar char="■"/>
              <a:defRPr/>
            </a:lvl3pPr>
            <a:lvl4pPr marL="1828754" lvl="3" indent="-317492" algn="l">
              <a:lnSpc>
                <a:spcPct val="150000"/>
              </a:lnSpc>
              <a:spcBef>
                <a:spcPts val="1600"/>
              </a:spcBef>
              <a:spcAft>
                <a:spcPts val="0"/>
              </a:spcAft>
              <a:buSzPts val="1400"/>
              <a:buChar char="●"/>
              <a:defRPr/>
            </a:lvl4pPr>
            <a:lvl5pPr marL="2285943" lvl="4" indent="-317492" algn="l">
              <a:lnSpc>
                <a:spcPct val="150000"/>
              </a:lnSpc>
              <a:spcBef>
                <a:spcPts val="1600"/>
              </a:spcBef>
              <a:spcAft>
                <a:spcPts val="0"/>
              </a:spcAft>
              <a:buSzPts val="1400"/>
              <a:buChar char="○"/>
              <a:defRPr/>
            </a:lvl5pPr>
            <a:lvl6pPr marL="2743131" lvl="5" indent="-317492" algn="l">
              <a:lnSpc>
                <a:spcPct val="150000"/>
              </a:lnSpc>
              <a:spcBef>
                <a:spcPts val="1600"/>
              </a:spcBef>
              <a:spcAft>
                <a:spcPts val="0"/>
              </a:spcAft>
              <a:buSzPts val="1400"/>
              <a:buChar char="■"/>
              <a:defRPr/>
            </a:lvl6pPr>
            <a:lvl7pPr marL="3200320" lvl="6" indent="-317492" algn="l">
              <a:lnSpc>
                <a:spcPct val="150000"/>
              </a:lnSpc>
              <a:spcBef>
                <a:spcPts val="1600"/>
              </a:spcBef>
              <a:spcAft>
                <a:spcPts val="0"/>
              </a:spcAft>
              <a:buSzPts val="1400"/>
              <a:buChar char="●"/>
              <a:defRPr/>
            </a:lvl7pPr>
            <a:lvl8pPr marL="3657509" lvl="7" indent="-317492" algn="l">
              <a:lnSpc>
                <a:spcPct val="150000"/>
              </a:lnSpc>
              <a:spcBef>
                <a:spcPts val="1600"/>
              </a:spcBef>
              <a:spcAft>
                <a:spcPts val="0"/>
              </a:spcAft>
              <a:buSzPts val="1400"/>
              <a:buChar char="○"/>
              <a:defRPr/>
            </a:lvl8pPr>
            <a:lvl9pPr marL="4114697" lvl="8" indent="-317492"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9"/>
            <a:ext cx="9143243"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userDrawn="1">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8"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1"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6" y="4989202"/>
            <a:ext cx="946500" cy="109775"/>
          </a:xfrm>
          <a:prstGeom prst="rect">
            <a:avLst/>
          </a:prstGeom>
          <a:noFill/>
          <a:ln>
            <a:noFill/>
          </a:ln>
        </p:spPr>
      </p:pic>
      <p:sp>
        <p:nvSpPr>
          <p:cNvPr id="208" name="Google Shape;208;p45"/>
          <p:cNvSpPr txBox="1">
            <a:spLocks noGrp="1"/>
          </p:cNvSpPr>
          <p:nvPr>
            <p:ph type="body" idx="2"/>
          </p:nvPr>
        </p:nvSpPr>
        <p:spPr>
          <a:xfrm>
            <a:off x="495226" y="1661725"/>
            <a:ext cx="2393700" cy="3101400"/>
          </a:xfrm>
          <a:prstGeom prst="rect">
            <a:avLst/>
          </a:prstGeom>
          <a:noFill/>
          <a:ln>
            <a:noFill/>
          </a:ln>
        </p:spPr>
        <p:txBody>
          <a:bodyPr spcFirstLastPara="1" wrap="square" lIns="91425" tIns="91425" rIns="91425" bIns="91425" anchor="t" anchorCtr="0">
            <a:noAutofit/>
          </a:bodyPr>
          <a:lstStyle>
            <a:lvl1pPr marL="457189" lvl="0" indent="-317492" algn="l">
              <a:lnSpc>
                <a:spcPct val="150000"/>
              </a:lnSpc>
              <a:spcBef>
                <a:spcPts val="0"/>
              </a:spcBef>
              <a:spcAft>
                <a:spcPts val="0"/>
              </a:spcAft>
              <a:buSzPts val="1400"/>
              <a:buChar char="●"/>
              <a:defRPr sz="1400"/>
            </a:lvl1pPr>
            <a:lvl2pPr marL="914377" lvl="1" indent="-317492" algn="l">
              <a:lnSpc>
                <a:spcPct val="150000"/>
              </a:lnSpc>
              <a:spcBef>
                <a:spcPts val="1600"/>
              </a:spcBef>
              <a:spcAft>
                <a:spcPts val="0"/>
              </a:spcAft>
              <a:buSzPts val="1400"/>
              <a:buChar char="○"/>
              <a:defRPr/>
            </a:lvl2pPr>
            <a:lvl3pPr marL="1371566" lvl="2" indent="-317492" algn="l">
              <a:lnSpc>
                <a:spcPct val="150000"/>
              </a:lnSpc>
              <a:spcBef>
                <a:spcPts val="1600"/>
              </a:spcBef>
              <a:spcAft>
                <a:spcPts val="0"/>
              </a:spcAft>
              <a:buSzPts val="1400"/>
              <a:buChar char="■"/>
              <a:defRPr/>
            </a:lvl3pPr>
            <a:lvl4pPr marL="1828754" lvl="3" indent="-317492" algn="l">
              <a:lnSpc>
                <a:spcPct val="150000"/>
              </a:lnSpc>
              <a:spcBef>
                <a:spcPts val="1600"/>
              </a:spcBef>
              <a:spcAft>
                <a:spcPts val="0"/>
              </a:spcAft>
              <a:buSzPts val="1400"/>
              <a:buChar char="●"/>
              <a:defRPr/>
            </a:lvl4pPr>
            <a:lvl5pPr marL="2285943" lvl="4" indent="-317492" algn="l">
              <a:lnSpc>
                <a:spcPct val="150000"/>
              </a:lnSpc>
              <a:spcBef>
                <a:spcPts val="1600"/>
              </a:spcBef>
              <a:spcAft>
                <a:spcPts val="0"/>
              </a:spcAft>
              <a:buSzPts val="1400"/>
              <a:buChar char="○"/>
              <a:defRPr/>
            </a:lvl5pPr>
            <a:lvl6pPr marL="2743131" lvl="5" indent="-317492" algn="l">
              <a:lnSpc>
                <a:spcPct val="150000"/>
              </a:lnSpc>
              <a:spcBef>
                <a:spcPts val="1600"/>
              </a:spcBef>
              <a:spcAft>
                <a:spcPts val="0"/>
              </a:spcAft>
              <a:buSzPts val="1400"/>
              <a:buChar char="■"/>
              <a:defRPr/>
            </a:lvl6pPr>
            <a:lvl7pPr marL="3200320" lvl="6" indent="-317492" algn="l">
              <a:lnSpc>
                <a:spcPct val="150000"/>
              </a:lnSpc>
              <a:spcBef>
                <a:spcPts val="1600"/>
              </a:spcBef>
              <a:spcAft>
                <a:spcPts val="0"/>
              </a:spcAft>
              <a:buSzPts val="1400"/>
              <a:buChar char="●"/>
              <a:defRPr/>
            </a:lvl7pPr>
            <a:lvl8pPr marL="3657509" lvl="7" indent="-317492" algn="l">
              <a:lnSpc>
                <a:spcPct val="150000"/>
              </a:lnSpc>
              <a:spcBef>
                <a:spcPts val="1600"/>
              </a:spcBef>
              <a:spcAft>
                <a:spcPts val="0"/>
              </a:spcAft>
              <a:buSzPts val="1400"/>
              <a:buChar char="○"/>
              <a:defRPr/>
            </a:lvl8pPr>
            <a:lvl9pPr marL="4114697" lvl="8" indent="-317492"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dirty="0">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dirty="0">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1" y="1661725"/>
            <a:ext cx="2393700" cy="3101400"/>
          </a:xfrm>
          <a:prstGeom prst="rect">
            <a:avLst/>
          </a:prstGeom>
          <a:noFill/>
          <a:ln>
            <a:noFill/>
          </a:ln>
        </p:spPr>
        <p:txBody>
          <a:bodyPr spcFirstLastPara="1" wrap="square" lIns="91425" tIns="91425" rIns="91425" bIns="91425" anchor="t" anchorCtr="0">
            <a:noAutofit/>
          </a:bodyPr>
          <a:lstStyle>
            <a:lvl1pPr marL="457189" lvl="0" indent="-317492" algn="l">
              <a:lnSpc>
                <a:spcPct val="150000"/>
              </a:lnSpc>
              <a:spcBef>
                <a:spcPts val="0"/>
              </a:spcBef>
              <a:spcAft>
                <a:spcPts val="0"/>
              </a:spcAft>
              <a:buSzPts val="1400"/>
              <a:buChar char="●"/>
              <a:defRPr sz="1400"/>
            </a:lvl1pPr>
            <a:lvl2pPr marL="914377" lvl="1" indent="-317492" algn="l">
              <a:lnSpc>
                <a:spcPct val="150000"/>
              </a:lnSpc>
              <a:spcBef>
                <a:spcPts val="1600"/>
              </a:spcBef>
              <a:spcAft>
                <a:spcPts val="0"/>
              </a:spcAft>
              <a:buSzPts val="1400"/>
              <a:buChar char="○"/>
              <a:defRPr/>
            </a:lvl2pPr>
            <a:lvl3pPr marL="1371566" lvl="2" indent="-317492" algn="l">
              <a:lnSpc>
                <a:spcPct val="150000"/>
              </a:lnSpc>
              <a:spcBef>
                <a:spcPts val="1600"/>
              </a:spcBef>
              <a:spcAft>
                <a:spcPts val="0"/>
              </a:spcAft>
              <a:buSzPts val="1400"/>
              <a:buChar char="■"/>
              <a:defRPr/>
            </a:lvl3pPr>
            <a:lvl4pPr marL="1828754" lvl="3" indent="-317492" algn="l">
              <a:lnSpc>
                <a:spcPct val="150000"/>
              </a:lnSpc>
              <a:spcBef>
                <a:spcPts val="1600"/>
              </a:spcBef>
              <a:spcAft>
                <a:spcPts val="0"/>
              </a:spcAft>
              <a:buSzPts val="1400"/>
              <a:buChar char="●"/>
              <a:defRPr/>
            </a:lvl4pPr>
            <a:lvl5pPr marL="2285943" lvl="4" indent="-317492" algn="l">
              <a:lnSpc>
                <a:spcPct val="150000"/>
              </a:lnSpc>
              <a:spcBef>
                <a:spcPts val="1600"/>
              </a:spcBef>
              <a:spcAft>
                <a:spcPts val="0"/>
              </a:spcAft>
              <a:buSzPts val="1400"/>
              <a:buChar char="○"/>
              <a:defRPr/>
            </a:lvl5pPr>
            <a:lvl6pPr marL="2743131" lvl="5" indent="-317492" algn="l">
              <a:lnSpc>
                <a:spcPct val="150000"/>
              </a:lnSpc>
              <a:spcBef>
                <a:spcPts val="1600"/>
              </a:spcBef>
              <a:spcAft>
                <a:spcPts val="0"/>
              </a:spcAft>
              <a:buSzPts val="1400"/>
              <a:buChar char="■"/>
              <a:defRPr/>
            </a:lvl6pPr>
            <a:lvl7pPr marL="3200320" lvl="6" indent="-317492" algn="l">
              <a:lnSpc>
                <a:spcPct val="150000"/>
              </a:lnSpc>
              <a:spcBef>
                <a:spcPts val="1600"/>
              </a:spcBef>
              <a:spcAft>
                <a:spcPts val="0"/>
              </a:spcAft>
              <a:buSzPts val="1400"/>
              <a:buChar char="●"/>
              <a:defRPr/>
            </a:lvl7pPr>
            <a:lvl8pPr marL="3657509" lvl="7" indent="-317492" algn="l">
              <a:lnSpc>
                <a:spcPct val="150000"/>
              </a:lnSpc>
              <a:spcBef>
                <a:spcPts val="1600"/>
              </a:spcBef>
              <a:spcAft>
                <a:spcPts val="0"/>
              </a:spcAft>
              <a:buSzPts val="1400"/>
              <a:buChar char="○"/>
              <a:defRPr/>
            </a:lvl8pPr>
            <a:lvl9pPr marL="4114697" lvl="8" indent="-317492"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1"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6" y="1661725"/>
            <a:ext cx="2393700" cy="3101400"/>
          </a:xfrm>
          <a:prstGeom prst="rect">
            <a:avLst/>
          </a:prstGeom>
          <a:noFill/>
          <a:ln>
            <a:noFill/>
          </a:ln>
        </p:spPr>
        <p:txBody>
          <a:bodyPr spcFirstLastPara="1" wrap="square" lIns="91425" tIns="91425" rIns="91425" bIns="91425" anchor="t" anchorCtr="0">
            <a:noAutofit/>
          </a:bodyPr>
          <a:lstStyle>
            <a:lvl1pPr marL="457189" lvl="0" indent="-317492" algn="l">
              <a:lnSpc>
                <a:spcPct val="150000"/>
              </a:lnSpc>
              <a:spcBef>
                <a:spcPts val="0"/>
              </a:spcBef>
              <a:spcAft>
                <a:spcPts val="0"/>
              </a:spcAft>
              <a:buSzPts val="1400"/>
              <a:buChar char="●"/>
              <a:defRPr sz="1400"/>
            </a:lvl1pPr>
            <a:lvl2pPr marL="914377" lvl="1" indent="-317492" algn="l">
              <a:lnSpc>
                <a:spcPct val="150000"/>
              </a:lnSpc>
              <a:spcBef>
                <a:spcPts val="1600"/>
              </a:spcBef>
              <a:spcAft>
                <a:spcPts val="0"/>
              </a:spcAft>
              <a:buSzPts val="1400"/>
              <a:buChar char="○"/>
              <a:defRPr/>
            </a:lvl2pPr>
            <a:lvl3pPr marL="1371566" lvl="2" indent="-317492" algn="l">
              <a:lnSpc>
                <a:spcPct val="150000"/>
              </a:lnSpc>
              <a:spcBef>
                <a:spcPts val="1600"/>
              </a:spcBef>
              <a:spcAft>
                <a:spcPts val="0"/>
              </a:spcAft>
              <a:buSzPts val="1400"/>
              <a:buChar char="■"/>
              <a:defRPr/>
            </a:lvl3pPr>
            <a:lvl4pPr marL="1828754" lvl="3" indent="-317492" algn="l">
              <a:lnSpc>
                <a:spcPct val="150000"/>
              </a:lnSpc>
              <a:spcBef>
                <a:spcPts val="1600"/>
              </a:spcBef>
              <a:spcAft>
                <a:spcPts val="0"/>
              </a:spcAft>
              <a:buSzPts val="1400"/>
              <a:buChar char="●"/>
              <a:defRPr/>
            </a:lvl4pPr>
            <a:lvl5pPr marL="2285943" lvl="4" indent="-317492" algn="l">
              <a:lnSpc>
                <a:spcPct val="150000"/>
              </a:lnSpc>
              <a:spcBef>
                <a:spcPts val="1600"/>
              </a:spcBef>
              <a:spcAft>
                <a:spcPts val="0"/>
              </a:spcAft>
              <a:buSzPts val="1400"/>
              <a:buChar char="○"/>
              <a:defRPr/>
            </a:lvl5pPr>
            <a:lvl6pPr marL="2743131" lvl="5" indent="-317492" algn="l">
              <a:lnSpc>
                <a:spcPct val="150000"/>
              </a:lnSpc>
              <a:spcBef>
                <a:spcPts val="1600"/>
              </a:spcBef>
              <a:spcAft>
                <a:spcPts val="0"/>
              </a:spcAft>
              <a:buSzPts val="1400"/>
              <a:buChar char="■"/>
              <a:defRPr/>
            </a:lvl6pPr>
            <a:lvl7pPr marL="3200320" lvl="6" indent="-317492" algn="l">
              <a:lnSpc>
                <a:spcPct val="150000"/>
              </a:lnSpc>
              <a:spcBef>
                <a:spcPts val="1600"/>
              </a:spcBef>
              <a:spcAft>
                <a:spcPts val="0"/>
              </a:spcAft>
              <a:buSzPts val="1400"/>
              <a:buChar char="●"/>
              <a:defRPr/>
            </a:lvl7pPr>
            <a:lvl8pPr marL="3657509" lvl="7" indent="-317492" algn="l">
              <a:lnSpc>
                <a:spcPct val="150000"/>
              </a:lnSpc>
              <a:spcBef>
                <a:spcPts val="1600"/>
              </a:spcBef>
              <a:spcAft>
                <a:spcPts val="0"/>
              </a:spcAft>
              <a:buSzPts val="1400"/>
              <a:buChar char="○"/>
              <a:defRPr/>
            </a:lvl8pPr>
            <a:lvl9pPr marL="4114697" lvl="8" indent="-317492"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9"/>
            <a:ext cx="9143243"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userDrawn="1">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theme" Target="../theme/theme2.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2"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2"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49" y="4531022"/>
            <a:ext cx="683955"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9/20/2022</a:t>
            </a:fld>
            <a:endParaRPr lang="en-US" dirty="0"/>
          </a:p>
        </p:txBody>
      </p:sp>
      <p:sp>
        <p:nvSpPr>
          <p:cNvPr id="5" name="Footer Placeholder 4"/>
          <p:cNvSpPr>
            <a:spLocks noGrp="1"/>
          </p:cNvSpPr>
          <p:nvPr>
            <p:ph type="ftr" sz="quarter" idx="3"/>
          </p:nvPr>
        </p:nvSpPr>
        <p:spPr>
          <a:xfrm>
            <a:off x="508002"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9" y="4531022"/>
            <a:ext cx="512504" cy="273844"/>
          </a:xfrm>
          <a:prstGeom prst="rect">
            <a:avLst/>
          </a:prstGeom>
        </p:spPr>
        <p:txBody>
          <a:bodyPr vert="horz" lIns="91440" tIns="45720" rIns="91440" bIns="45720" rtlCol="0" anchor="ctr"/>
          <a:lstStyle>
            <a:lvl1pPr algn="r">
              <a:defRPr sz="675">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66902037"/>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Lst>
  <p:hf sldNum="0" hdr="0" ftr="0" dt="0"/>
  <p:txStyles>
    <p:titleStyle>
      <a:lvl1pPr algn="l" defTabSz="342891"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68" indent="-257168" algn="l" defTabSz="342891" rtl="0" eaLnBrk="1" latinLnBrk="0" hangingPunct="1">
        <a:spcBef>
          <a:spcPts val="751"/>
        </a:spcBef>
        <a:spcAft>
          <a:spcPts val="0"/>
        </a:spcAft>
        <a:buClr>
          <a:schemeClr val="accent1"/>
        </a:buClr>
        <a:buSzPct val="80000"/>
        <a:buFont typeface="Wingdings 3" charset="2"/>
        <a:buChar char=""/>
        <a:defRPr sz="1351" kern="1200">
          <a:solidFill>
            <a:schemeClr val="tx1">
              <a:lumMod val="75000"/>
              <a:lumOff val="25000"/>
            </a:schemeClr>
          </a:solidFill>
          <a:latin typeface="+mn-lt"/>
          <a:ea typeface="+mn-ea"/>
          <a:cs typeface="+mn-cs"/>
        </a:defRPr>
      </a:lvl1pPr>
      <a:lvl2pPr marL="557199" indent="-214308" algn="l" defTabSz="342891" rtl="0" eaLnBrk="1" latinLnBrk="0" hangingPunct="1">
        <a:spcBef>
          <a:spcPts val="751"/>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29" indent="-171446" algn="l" defTabSz="342891" rtl="0" eaLnBrk="1" latinLnBrk="0" hangingPunct="1">
        <a:spcBef>
          <a:spcPts val="751"/>
        </a:spcBef>
        <a:spcAft>
          <a:spcPts val="0"/>
        </a:spcAft>
        <a:buClr>
          <a:schemeClr val="accent1"/>
        </a:buClr>
        <a:buSzPct val="80000"/>
        <a:buFont typeface="Wingdings 3" charset="2"/>
        <a:buChar char=""/>
        <a:defRPr sz="1051" kern="1200">
          <a:solidFill>
            <a:schemeClr val="tx1">
              <a:lumMod val="75000"/>
              <a:lumOff val="25000"/>
            </a:schemeClr>
          </a:solidFill>
          <a:latin typeface="+mn-lt"/>
          <a:ea typeface="+mn-ea"/>
          <a:cs typeface="+mn-cs"/>
        </a:defRPr>
      </a:lvl3pPr>
      <a:lvl4pPr marL="1200121" indent="-171446" algn="l" defTabSz="342891" rtl="0" eaLnBrk="1" latinLnBrk="0" hangingPunct="1">
        <a:spcBef>
          <a:spcPts val="751"/>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12" indent="-171446" algn="l" defTabSz="342891" rtl="0" eaLnBrk="1" latinLnBrk="0" hangingPunct="1">
        <a:spcBef>
          <a:spcPts val="751"/>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04" indent="-171446" algn="l" defTabSz="342891" rtl="0" eaLnBrk="1" latinLnBrk="0" hangingPunct="1">
        <a:spcBef>
          <a:spcPts val="751"/>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795" indent="-171446" algn="l" defTabSz="342891" rtl="0" eaLnBrk="1" latinLnBrk="0" hangingPunct="1">
        <a:spcBef>
          <a:spcPts val="751"/>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686" indent="-171446" algn="l" defTabSz="342891" rtl="0" eaLnBrk="1" latinLnBrk="0" hangingPunct="1">
        <a:spcBef>
          <a:spcPts val="751"/>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578" indent="-171446" algn="l" defTabSz="342891" rtl="0" eaLnBrk="1" latinLnBrk="0" hangingPunct="1">
        <a:spcBef>
          <a:spcPts val="751"/>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891" rtl="0" eaLnBrk="1" latinLnBrk="0" hangingPunct="1">
        <a:defRPr sz="1351" kern="1200">
          <a:solidFill>
            <a:schemeClr val="tx1"/>
          </a:solidFill>
          <a:latin typeface="+mn-lt"/>
          <a:ea typeface="+mn-ea"/>
          <a:cs typeface="+mn-cs"/>
        </a:defRPr>
      </a:lvl1pPr>
      <a:lvl2pPr marL="342891" algn="l" defTabSz="342891" rtl="0" eaLnBrk="1" latinLnBrk="0" hangingPunct="1">
        <a:defRPr sz="1351" kern="1200">
          <a:solidFill>
            <a:schemeClr val="tx1"/>
          </a:solidFill>
          <a:latin typeface="+mn-lt"/>
          <a:ea typeface="+mn-ea"/>
          <a:cs typeface="+mn-cs"/>
        </a:defRPr>
      </a:lvl2pPr>
      <a:lvl3pPr marL="685783" algn="l" defTabSz="342891" rtl="0" eaLnBrk="1" latinLnBrk="0" hangingPunct="1">
        <a:defRPr sz="1351" kern="1200">
          <a:solidFill>
            <a:schemeClr val="tx1"/>
          </a:solidFill>
          <a:latin typeface="+mn-lt"/>
          <a:ea typeface="+mn-ea"/>
          <a:cs typeface="+mn-cs"/>
        </a:defRPr>
      </a:lvl3pPr>
      <a:lvl4pPr marL="1028674" algn="l" defTabSz="342891" rtl="0" eaLnBrk="1" latinLnBrk="0" hangingPunct="1">
        <a:defRPr sz="1351" kern="1200">
          <a:solidFill>
            <a:schemeClr val="tx1"/>
          </a:solidFill>
          <a:latin typeface="+mn-lt"/>
          <a:ea typeface="+mn-ea"/>
          <a:cs typeface="+mn-cs"/>
        </a:defRPr>
      </a:lvl4pPr>
      <a:lvl5pPr marL="1371566" algn="l" defTabSz="342891" rtl="0" eaLnBrk="1" latinLnBrk="0" hangingPunct="1">
        <a:defRPr sz="1351" kern="1200">
          <a:solidFill>
            <a:schemeClr val="tx1"/>
          </a:solidFill>
          <a:latin typeface="+mn-lt"/>
          <a:ea typeface="+mn-ea"/>
          <a:cs typeface="+mn-cs"/>
        </a:defRPr>
      </a:lvl5pPr>
      <a:lvl6pPr marL="1714457" algn="l" defTabSz="342891" rtl="0" eaLnBrk="1" latinLnBrk="0" hangingPunct="1">
        <a:defRPr sz="1351" kern="1200">
          <a:solidFill>
            <a:schemeClr val="tx1"/>
          </a:solidFill>
          <a:latin typeface="+mn-lt"/>
          <a:ea typeface="+mn-ea"/>
          <a:cs typeface="+mn-cs"/>
        </a:defRPr>
      </a:lvl6pPr>
      <a:lvl7pPr marL="2057349" algn="l" defTabSz="342891" rtl="0" eaLnBrk="1" latinLnBrk="0" hangingPunct="1">
        <a:defRPr sz="1351" kern="1200">
          <a:solidFill>
            <a:schemeClr val="tx1"/>
          </a:solidFill>
          <a:latin typeface="+mn-lt"/>
          <a:ea typeface="+mn-ea"/>
          <a:cs typeface="+mn-cs"/>
        </a:defRPr>
      </a:lvl7pPr>
      <a:lvl8pPr marL="2400240" algn="l" defTabSz="342891" rtl="0" eaLnBrk="1" latinLnBrk="0" hangingPunct="1">
        <a:defRPr sz="1351" kern="1200">
          <a:solidFill>
            <a:schemeClr val="tx1"/>
          </a:solidFill>
          <a:latin typeface="+mn-lt"/>
          <a:ea typeface="+mn-ea"/>
          <a:cs typeface="+mn-cs"/>
        </a:defRPr>
      </a:lvl8pPr>
      <a:lvl9pPr marL="2743131" algn="l" defTabSz="342891" rtl="0" eaLnBrk="1" latinLnBrk="0" hangingPunct="1">
        <a:defRPr sz="13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5.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371601"/>
            <a:ext cx="9144000" cy="576000"/>
          </a:xfrm>
          <a:prstGeom prst="rect">
            <a:avLst/>
          </a:prstGeom>
          <a:noFill/>
          <a:ln>
            <a:noFill/>
          </a:ln>
        </p:spPr>
        <p:txBody>
          <a:bodyPr spcFirstLastPara="1" vert="horz" wrap="square" lIns="91425" tIns="91425" rIns="91425" bIns="91425" rtlCol="0" anchor="t" anchorCtr="0">
            <a:noAutofit/>
          </a:bodyPr>
          <a:lstStyle/>
          <a:p>
            <a:pPr>
              <a:spcBef>
                <a:spcPts val="0"/>
              </a:spcBef>
              <a:buSzPts val="2800"/>
            </a:pPr>
            <a:r>
              <a:rPr lang="en" sz="2900" u="sng" dirty="0">
                <a:solidFill>
                  <a:schemeClr val="lt1"/>
                </a:solidFill>
                <a:latin typeface="Trebuchet MS"/>
                <a:ea typeface="Trebuchet MS"/>
                <a:cs typeface="Trebuchet MS"/>
                <a:sym typeface="Trebuchet MS"/>
              </a:rPr>
              <a:t>Bank of Baroda Hackathon - 2022                       </a:t>
            </a:r>
            <a:endParaRPr sz="2900" u="sng" dirty="0">
              <a:solidFill>
                <a:schemeClr val="lt1"/>
              </a:solidFill>
              <a:latin typeface="Trebuchet MS"/>
              <a:ea typeface="Trebuchet MS"/>
              <a:cs typeface="Trebuchet MS"/>
              <a:sym typeface="Trebuchet MS"/>
            </a:endParaRPr>
          </a:p>
        </p:txBody>
      </p:sp>
      <p:sp>
        <p:nvSpPr>
          <p:cNvPr id="339" name="Google Shape;339;p1"/>
          <p:cNvSpPr txBox="1"/>
          <p:nvPr/>
        </p:nvSpPr>
        <p:spPr>
          <a:xfrm>
            <a:off x="1" y="2161276"/>
            <a:ext cx="6192300" cy="630912"/>
          </a:xfrm>
          <a:prstGeom prst="rect">
            <a:avLst/>
          </a:prstGeom>
          <a:noFill/>
          <a:ln>
            <a:noFill/>
          </a:ln>
        </p:spPr>
        <p:txBody>
          <a:bodyPr spcFirstLastPara="1" wrap="square" lIns="91425" tIns="91425" rIns="91425" bIns="91425" anchor="t" anchorCtr="0">
            <a:spAutoFit/>
          </a:bodyPr>
          <a:lstStyle/>
          <a:p>
            <a:pPr>
              <a:buSzPts val="3600"/>
            </a:pPr>
            <a:r>
              <a:rPr lang="en" sz="2900" b="1" dirty="0">
                <a:solidFill>
                  <a:schemeClr val="lt1"/>
                </a:solidFill>
                <a:latin typeface="Trebuchet MS"/>
                <a:ea typeface="Trebuchet MS"/>
                <a:cs typeface="Trebuchet MS"/>
                <a:sym typeface="Trebuchet MS"/>
              </a:rPr>
              <a:t>Team Name : Trinity</a:t>
            </a:r>
            <a:endParaRPr sz="2900" b="1" dirty="0">
              <a:solidFill>
                <a:schemeClr val="lt1"/>
              </a:solidFill>
              <a:latin typeface="Trebuchet MS"/>
              <a:ea typeface="Trebuchet MS"/>
              <a:cs typeface="Trebuchet MS"/>
              <a:sym typeface="Trebuchet MS"/>
            </a:endParaRPr>
          </a:p>
        </p:txBody>
      </p:sp>
      <p:sp>
        <p:nvSpPr>
          <p:cNvPr id="340" name="Google Shape;340;p1"/>
          <p:cNvSpPr txBox="1"/>
          <p:nvPr/>
        </p:nvSpPr>
        <p:spPr>
          <a:xfrm>
            <a:off x="158563" y="2992501"/>
            <a:ext cx="4559100" cy="377700"/>
          </a:xfrm>
          <a:prstGeom prst="rect">
            <a:avLst/>
          </a:prstGeom>
          <a:noFill/>
          <a:ln>
            <a:noFill/>
          </a:ln>
        </p:spPr>
        <p:txBody>
          <a:bodyPr spcFirstLastPara="1" wrap="square" lIns="91425" tIns="91425" rIns="91425" bIns="91425" anchor="t" anchorCtr="0">
            <a:noAutofit/>
          </a:bodyPr>
          <a:lstStyle/>
          <a:p>
            <a:pPr>
              <a:lnSpc>
                <a:spcPct val="150000"/>
              </a:lnSpc>
              <a:buSzPts val="1800"/>
            </a:pPr>
            <a:r>
              <a:rPr lang="en" sz="1700" dirty="0">
                <a:solidFill>
                  <a:schemeClr val="lt1"/>
                </a:solidFill>
                <a:latin typeface="Trebuchet MS"/>
                <a:ea typeface="Trebuchet MS"/>
                <a:cs typeface="Trebuchet MS"/>
                <a:sym typeface="Trebuchet MS"/>
              </a:rPr>
              <a:t>Team bio : AI and Data Science </a:t>
            </a:r>
            <a:endParaRPr sz="1700" dirty="0">
              <a:solidFill>
                <a:schemeClr val="lt1"/>
              </a:solidFill>
              <a:latin typeface="Trebuchet MS"/>
              <a:ea typeface="Trebuchet MS"/>
              <a:cs typeface="Trebuchet MS"/>
              <a:sym typeface="Trebuchet MS"/>
            </a:endParaRPr>
          </a:p>
          <a:p>
            <a:pPr>
              <a:lnSpc>
                <a:spcPct val="150000"/>
              </a:lnSpc>
              <a:spcBef>
                <a:spcPts val="1600"/>
              </a:spcBef>
              <a:spcAft>
                <a:spcPts val="1600"/>
              </a:spcAft>
              <a:buSzPts val="1300"/>
            </a:pPr>
            <a:r>
              <a:rPr lang="en" sz="1200" dirty="0">
                <a:solidFill>
                  <a:schemeClr val="lt1"/>
                </a:solidFill>
                <a:latin typeface="Trebuchet MS"/>
                <a:ea typeface="Trebuchet MS"/>
                <a:cs typeface="Trebuchet MS"/>
                <a:sym typeface="Trebuchet MS"/>
              </a:rPr>
              <a:t>Date : 20/08/22</a:t>
            </a:r>
            <a:endParaRPr sz="1200" dirty="0">
              <a:solidFill>
                <a:schemeClr val="lt1"/>
              </a:solidFill>
              <a:latin typeface="Trebuchet MS"/>
              <a:ea typeface="Trebuchet MS"/>
              <a:cs typeface="Trebuchet MS"/>
              <a:sym typeface="Trebuchet MS"/>
            </a:endParaRPr>
          </a:p>
        </p:txBody>
      </p:sp>
      <p:pic>
        <p:nvPicPr>
          <p:cNvPr id="341" name="Google Shape;341;p1">
            <a:extLst>
              <a:ext uri="{C183D7F6-B498-43B3-948B-1728B52AA6E4}">
                <adec:decorative xmlns:adec="http://schemas.microsoft.com/office/drawing/2017/decorative" val="1"/>
              </a:ext>
            </a:extLst>
          </p:cNvPr>
          <p:cNvPicPr preferRelativeResize="0"/>
          <p:nvPr/>
        </p:nvPicPr>
        <p:blipFill>
          <a:blip r:embed="rId4">
            <a:alphaModFix/>
          </a:blip>
          <a:stretch>
            <a:fillRect/>
          </a:stretch>
        </p:blipFill>
        <p:spPr>
          <a:xfrm>
            <a:off x="6432583" y="517776"/>
            <a:ext cx="2235228" cy="738900"/>
          </a:xfrm>
          <a:prstGeom prst="rect">
            <a:avLst/>
          </a:prstGeom>
          <a:noFill/>
          <a:ln>
            <a:noFill/>
          </a:ln>
        </p:spPr>
      </p:pic>
      <p:sp>
        <p:nvSpPr>
          <p:cNvPr id="342" name="Google Shape;342;p1"/>
          <p:cNvSpPr txBox="1"/>
          <p:nvPr/>
        </p:nvSpPr>
        <p:spPr>
          <a:xfrm>
            <a:off x="6192300" y="117576"/>
            <a:ext cx="2386200" cy="507801"/>
          </a:xfrm>
          <a:prstGeom prst="rect">
            <a:avLst/>
          </a:prstGeom>
          <a:noFill/>
          <a:ln>
            <a:noFill/>
          </a:ln>
        </p:spPr>
        <p:txBody>
          <a:bodyPr spcFirstLastPara="1" wrap="square" lIns="91425" tIns="91425" rIns="91425" bIns="91425" anchor="t" anchorCtr="0">
            <a:spAutoFit/>
          </a:bodyPr>
          <a:lstStyle/>
          <a:p>
            <a:pPr algn="ctr">
              <a:lnSpc>
                <a:spcPct val="150000"/>
              </a:lnSpc>
            </a:pPr>
            <a:r>
              <a:rPr lang="en" dirty="0">
                <a:solidFill>
                  <a:schemeClr val="dk1"/>
                </a:solidFill>
                <a:latin typeface="Lato"/>
                <a:ea typeface="Lato"/>
                <a:cs typeface="Lato"/>
                <a:sym typeface="Lato"/>
              </a:rPr>
              <a:t>Technology Partner</a:t>
            </a:r>
            <a:endParaRPr sz="1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45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382"/>
        <p:cNvGrpSpPr/>
        <p:nvPr/>
      </p:nvGrpSpPr>
      <p:grpSpPr>
        <a:xfrm>
          <a:off x="0" y="0"/>
          <a:ext cx="0" cy="0"/>
          <a:chOff x="0" y="0"/>
          <a:chExt cx="0" cy="0"/>
        </a:xfrm>
      </p:grpSpPr>
      <p:sp>
        <p:nvSpPr>
          <p:cNvPr id="383" name="Google Shape;383;p8"/>
          <p:cNvSpPr txBox="1"/>
          <p:nvPr/>
        </p:nvSpPr>
        <p:spPr>
          <a:xfrm>
            <a:off x="85060" y="179410"/>
            <a:ext cx="9209400" cy="492412"/>
          </a:xfrm>
          <a:prstGeom prst="rect">
            <a:avLst/>
          </a:prstGeom>
          <a:noFill/>
          <a:ln>
            <a:noFill/>
          </a:ln>
        </p:spPr>
        <p:txBody>
          <a:bodyPr spcFirstLastPara="1" wrap="square" lIns="91425" tIns="91425" rIns="91425" bIns="91425" anchor="t" anchorCtr="0">
            <a:spAutoFit/>
          </a:bodyPr>
          <a:lstStyle/>
          <a:p>
            <a:pPr>
              <a:buSzPts val="2000"/>
            </a:pPr>
            <a:r>
              <a:rPr lang="en" sz="2000" b="1" dirty="0">
                <a:solidFill>
                  <a:srgbClr val="1F1F50"/>
                </a:solidFill>
                <a:latin typeface="Lato"/>
                <a:ea typeface="Lato"/>
                <a:cs typeface="Lato"/>
                <a:sym typeface="Lato"/>
              </a:rPr>
              <a:t>DFD Level 0</a:t>
            </a:r>
            <a:endParaRPr sz="2000" b="1" dirty="0">
              <a:solidFill>
                <a:srgbClr val="1F1F50"/>
              </a:solidFill>
              <a:latin typeface="Lato"/>
              <a:ea typeface="Lato"/>
              <a:cs typeface="Lato"/>
              <a:sym typeface="Lato"/>
            </a:endParaRPr>
          </a:p>
        </p:txBody>
      </p:sp>
      <p:pic>
        <p:nvPicPr>
          <p:cNvPr id="3" name="Picture 2">
            <a:extLst>
              <a:ext uri="{FF2B5EF4-FFF2-40B4-BE49-F238E27FC236}">
                <a16:creationId xmlns:a16="http://schemas.microsoft.com/office/drawing/2014/main" id="{3FE813B8-674B-D79F-F128-8ACEB887E96B}"/>
              </a:ext>
            </a:extLst>
          </p:cNvPr>
          <p:cNvPicPr>
            <a:picLocks noChangeAspect="1"/>
          </p:cNvPicPr>
          <p:nvPr/>
        </p:nvPicPr>
        <p:blipFill>
          <a:blip r:embed="rId3"/>
          <a:stretch>
            <a:fillRect/>
          </a:stretch>
        </p:blipFill>
        <p:spPr>
          <a:xfrm>
            <a:off x="-85061" y="596270"/>
            <a:ext cx="7913186" cy="4345226"/>
          </a:xfrm>
          <a:prstGeom prst="rect">
            <a:avLst/>
          </a:prstGeom>
          <a:pattFill prst="pct20">
            <a:fgClr>
              <a:schemeClr val="accent1"/>
            </a:fgClr>
            <a:bgClr>
              <a:schemeClr val="bg1"/>
            </a:bgClr>
          </a:pattFill>
          <a:effectLst>
            <a:outerShdw blurRad="50800" dist="50800" dir="5400000" algn="ctr" rotWithShape="0">
              <a:srgbClr val="000000">
                <a:alpha val="0"/>
              </a:srgbClr>
            </a:outerShdw>
            <a:softEdge rad="317500"/>
          </a:effectLst>
        </p:spPr>
      </p:pic>
    </p:spTree>
    <p:extLst>
      <p:ext uri="{BB962C8B-B14F-4D97-AF65-F5344CB8AC3E}">
        <p14:creationId xmlns:p14="http://schemas.microsoft.com/office/powerpoint/2010/main" val="928819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45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382"/>
        <p:cNvGrpSpPr/>
        <p:nvPr/>
      </p:nvGrpSpPr>
      <p:grpSpPr>
        <a:xfrm>
          <a:off x="0" y="0"/>
          <a:ext cx="0" cy="0"/>
          <a:chOff x="0" y="0"/>
          <a:chExt cx="0" cy="0"/>
        </a:xfrm>
      </p:grpSpPr>
      <p:pic>
        <p:nvPicPr>
          <p:cNvPr id="4" name="Picture 3">
            <a:extLst>
              <a:ext uri="{FF2B5EF4-FFF2-40B4-BE49-F238E27FC236}">
                <a16:creationId xmlns:a16="http://schemas.microsoft.com/office/drawing/2014/main" id="{E8DF48DF-62C2-4CCA-BCB3-39F0D47038B1}"/>
              </a:ext>
            </a:extLst>
          </p:cNvPr>
          <p:cNvPicPr>
            <a:picLocks noChangeAspect="1"/>
          </p:cNvPicPr>
          <p:nvPr/>
        </p:nvPicPr>
        <p:blipFill>
          <a:blip r:embed="rId3"/>
          <a:stretch>
            <a:fillRect/>
          </a:stretch>
        </p:blipFill>
        <p:spPr>
          <a:xfrm>
            <a:off x="287079" y="873176"/>
            <a:ext cx="6379535" cy="3588488"/>
          </a:xfrm>
          <a:prstGeom prst="rect">
            <a:avLst/>
          </a:prstGeom>
        </p:spPr>
      </p:pic>
      <p:sp>
        <p:nvSpPr>
          <p:cNvPr id="383" name="Google Shape;383;p8"/>
          <p:cNvSpPr txBox="1"/>
          <p:nvPr/>
        </p:nvSpPr>
        <p:spPr>
          <a:xfrm>
            <a:off x="74043" y="179410"/>
            <a:ext cx="9209400" cy="492412"/>
          </a:xfrm>
          <a:prstGeom prst="rect">
            <a:avLst/>
          </a:prstGeom>
          <a:noFill/>
          <a:ln>
            <a:noFill/>
          </a:ln>
        </p:spPr>
        <p:txBody>
          <a:bodyPr spcFirstLastPara="1" wrap="square" lIns="91425" tIns="91425" rIns="91425" bIns="91425" anchor="t" anchorCtr="0">
            <a:spAutoFit/>
          </a:bodyPr>
          <a:lstStyle/>
          <a:p>
            <a:pPr>
              <a:buSzPts val="2000"/>
            </a:pPr>
            <a:r>
              <a:rPr lang="en" sz="2000" b="1" dirty="0">
                <a:solidFill>
                  <a:srgbClr val="1F1F50"/>
                </a:solidFill>
                <a:latin typeface="Lato"/>
                <a:ea typeface="Lato"/>
                <a:cs typeface="Lato"/>
                <a:sym typeface="Lato"/>
              </a:rPr>
              <a:t>DFD Level 1</a:t>
            </a:r>
            <a:endParaRPr sz="2000" b="1" dirty="0">
              <a:solidFill>
                <a:srgbClr val="1F1F50"/>
              </a:solidFill>
              <a:latin typeface="Lato"/>
              <a:ea typeface="Lato"/>
              <a:cs typeface="Lato"/>
              <a:sym typeface="Lato"/>
            </a:endParaRPr>
          </a:p>
        </p:txBody>
      </p:sp>
    </p:spTree>
    <p:extLst>
      <p:ext uri="{BB962C8B-B14F-4D97-AF65-F5344CB8AC3E}">
        <p14:creationId xmlns:p14="http://schemas.microsoft.com/office/powerpoint/2010/main" val="3794124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45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382"/>
        <p:cNvGrpSpPr/>
        <p:nvPr/>
      </p:nvGrpSpPr>
      <p:grpSpPr>
        <a:xfrm>
          <a:off x="0" y="0"/>
          <a:ext cx="0" cy="0"/>
          <a:chOff x="0" y="0"/>
          <a:chExt cx="0" cy="0"/>
        </a:xfrm>
      </p:grpSpPr>
      <p:sp>
        <p:nvSpPr>
          <p:cNvPr id="383" name="Google Shape;383;p8"/>
          <p:cNvSpPr txBox="1"/>
          <p:nvPr/>
        </p:nvSpPr>
        <p:spPr>
          <a:xfrm>
            <a:off x="74043" y="179410"/>
            <a:ext cx="9209400" cy="492412"/>
          </a:xfrm>
          <a:prstGeom prst="rect">
            <a:avLst/>
          </a:prstGeom>
          <a:noFill/>
          <a:ln>
            <a:noFill/>
          </a:ln>
        </p:spPr>
        <p:txBody>
          <a:bodyPr spcFirstLastPara="1" wrap="square" lIns="91425" tIns="91425" rIns="91425" bIns="91425" anchor="t" anchorCtr="0">
            <a:spAutoFit/>
          </a:bodyPr>
          <a:lstStyle/>
          <a:p>
            <a:pPr>
              <a:buSzPts val="2000"/>
            </a:pPr>
            <a:r>
              <a:rPr lang="en" sz="2000" b="1" dirty="0">
                <a:solidFill>
                  <a:srgbClr val="1F1F50"/>
                </a:solidFill>
                <a:latin typeface="Lato"/>
                <a:ea typeface="Lato"/>
                <a:cs typeface="Lato"/>
                <a:sym typeface="Lato"/>
              </a:rPr>
              <a:t>DFD Level 2</a:t>
            </a:r>
            <a:endParaRPr sz="2000" b="1" dirty="0">
              <a:solidFill>
                <a:srgbClr val="1F1F50"/>
              </a:solidFill>
              <a:latin typeface="Lato"/>
              <a:ea typeface="Lato"/>
              <a:cs typeface="Lato"/>
              <a:sym typeface="Lato"/>
            </a:endParaRPr>
          </a:p>
        </p:txBody>
      </p:sp>
      <p:pic>
        <p:nvPicPr>
          <p:cNvPr id="3" name="Picture 2">
            <a:extLst>
              <a:ext uri="{FF2B5EF4-FFF2-40B4-BE49-F238E27FC236}">
                <a16:creationId xmlns:a16="http://schemas.microsoft.com/office/drawing/2014/main" id="{7B983D3C-200E-EC4B-8CE7-A6504F400BED}"/>
              </a:ext>
            </a:extLst>
          </p:cNvPr>
          <p:cNvPicPr>
            <a:picLocks noChangeAspect="1"/>
          </p:cNvPicPr>
          <p:nvPr/>
        </p:nvPicPr>
        <p:blipFill>
          <a:blip r:embed="rId3"/>
          <a:stretch>
            <a:fillRect/>
          </a:stretch>
        </p:blipFill>
        <p:spPr>
          <a:xfrm>
            <a:off x="344595" y="805423"/>
            <a:ext cx="6544918" cy="3681517"/>
          </a:xfrm>
          <a:prstGeom prst="rect">
            <a:avLst/>
          </a:prstGeom>
        </p:spPr>
      </p:pic>
    </p:spTree>
    <p:extLst>
      <p:ext uri="{BB962C8B-B14F-4D97-AF65-F5344CB8AC3E}">
        <p14:creationId xmlns:p14="http://schemas.microsoft.com/office/powerpoint/2010/main" val="2225648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B349E-15FF-886C-72A4-40184C09A9AD}"/>
              </a:ext>
            </a:extLst>
          </p:cNvPr>
          <p:cNvSpPr>
            <a:spLocks noGrp="1"/>
          </p:cNvSpPr>
          <p:nvPr>
            <p:ph type="title"/>
          </p:nvPr>
        </p:nvSpPr>
        <p:spPr>
          <a:xfrm>
            <a:off x="508002" y="457200"/>
            <a:ext cx="6447501" cy="850605"/>
          </a:xfrm>
        </p:spPr>
        <p:txBody>
          <a:bodyPr>
            <a:normAutofit fontScale="90000"/>
          </a:bodyPr>
          <a:lstStyle/>
          <a:p>
            <a:r>
              <a:rPr lang="en-GB" dirty="0"/>
              <a:t>Categorization  of Cheque according to extracted features .</a:t>
            </a:r>
            <a:endParaRPr lang="en-IN" dirty="0"/>
          </a:p>
        </p:txBody>
      </p:sp>
      <p:pic>
        <p:nvPicPr>
          <p:cNvPr id="6" name="Picture 5">
            <a:extLst>
              <a:ext uri="{FF2B5EF4-FFF2-40B4-BE49-F238E27FC236}">
                <a16:creationId xmlns:a16="http://schemas.microsoft.com/office/drawing/2014/main" id="{A9BA46BD-4640-A5CF-5A89-C6601D6CC3D3}"/>
              </a:ext>
            </a:extLst>
          </p:cNvPr>
          <p:cNvPicPr>
            <a:picLocks noChangeAspect="1"/>
          </p:cNvPicPr>
          <p:nvPr/>
        </p:nvPicPr>
        <p:blipFill>
          <a:blip r:embed="rId2"/>
          <a:stretch>
            <a:fillRect/>
          </a:stretch>
        </p:blipFill>
        <p:spPr>
          <a:xfrm>
            <a:off x="508001" y="1212113"/>
            <a:ext cx="6116083" cy="3474188"/>
          </a:xfrm>
          <a:prstGeom prst="rect">
            <a:avLst/>
          </a:prstGeom>
        </p:spPr>
      </p:pic>
      <p:sp>
        <p:nvSpPr>
          <p:cNvPr id="5" name="TextBox 4">
            <a:extLst>
              <a:ext uri="{FF2B5EF4-FFF2-40B4-BE49-F238E27FC236}">
                <a16:creationId xmlns:a16="http://schemas.microsoft.com/office/drawing/2014/main" id="{372CE409-364B-2A1A-BC63-6BA84F981964}"/>
              </a:ext>
            </a:extLst>
          </p:cNvPr>
          <p:cNvSpPr txBox="1"/>
          <p:nvPr/>
        </p:nvSpPr>
        <p:spPr>
          <a:xfrm>
            <a:off x="1280815" y="4201375"/>
            <a:ext cx="2450936" cy="738664"/>
          </a:xfrm>
          <a:prstGeom prst="rect">
            <a:avLst/>
          </a:prstGeom>
          <a:noFill/>
        </p:spPr>
        <p:txBody>
          <a:bodyPr wrap="square" rtlCol="0">
            <a:spAutoFit/>
          </a:bodyPr>
          <a:lstStyle/>
          <a:p>
            <a:r>
              <a:rPr lang="en-GB" dirty="0"/>
              <a:t>Any cheque received will be categorised and given priority accordingly</a:t>
            </a:r>
            <a:endParaRPr lang="en-IN" dirty="0"/>
          </a:p>
        </p:txBody>
      </p:sp>
    </p:spTree>
    <p:extLst>
      <p:ext uri="{BB962C8B-B14F-4D97-AF65-F5344CB8AC3E}">
        <p14:creationId xmlns:p14="http://schemas.microsoft.com/office/powerpoint/2010/main" val="3484297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FB021-576D-A01F-0A69-B78D8C1E02ED}"/>
              </a:ext>
            </a:extLst>
          </p:cNvPr>
          <p:cNvSpPr>
            <a:spLocks noGrp="1"/>
          </p:cNvSpPr>
          <p:nvPr>
            <p:ph type="title"/>
          </p:nvPr>
        </p:nvSpPr>
        <p:spPr>
          <a:xfrm>
            <a:off x="508002" y="457200"/>
            <a:ext cx="6447501" cy="520995"/>
          </a:xfrm>
        </p:spPr>
        <p:txBody>
          <a:bodyPr/>
          <a:lstStyle/>
          <a:p>
            <a:r>
              <a:rPr lang="en-GB" dirty="0"/>
              <a:t>METHODOLOGY</a:t>
            </a:r>
            <a:endParaRPr lang="en-IN" dirty="0"/>
          </a:p>
        </p:txBody>
      </p:sp>
      <p:sp>
        <p:nvSpPr>
          <p:cNvPr id="4" name="TextBox 3">
            <a:extLst>
              <a:ext uri="{FF2B5EF4-FFF2-40B4-BE49-F238E27FC236}">
                <a16:creationId xmlns:a16="http://schemas.microsoft.com/office/drawing/2014/main" id="{46E7243F-35B1-C80A-0928-FEDC103C998B}"/>
              </a:ext>
            </a:extLst>
          </p:cNvPr>
          <p:cNvSpPr txBox="1"/>
          <p:nvPr/>
        </p:nvSpPr>
        <p:spPr>
          <a:xfrm>
            <a:off x="340242" y="1233377"/>
            <a:ext cx="6615261" cy="3323987"/>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 At First Cheque is being taken from the bank and it enters the scanner device where all its feature are being scanned. It is being transferred to Check Point 1</a:t>
            </a:r>
          </a:p>
          <a:p>
            <a:r>
              <a:rPr lang="en-GB" dirty="0">
                <a:latin typeface="Times New Roman" panose="02020603050405020304" pitchFamily="18" charset="0"/>
                <a:cs typeface="Times New Roman" panose="02020603050405020304" pitchFamily="18" charset="0"/>
              </a:rPr>
              <a:t>USE CASE 1: Checking of Colour Tone  Here Cheque is being confirmed to be original by extracting colour tone and comparing it with original one. For sake of simplicity we checked it for B/W and coloured where coloured one is processed further and one with print or B/W will be rejected on spot .</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Then All other things like # mark , sign and other details are checked .</a:t>
            </a:r>
          </a:p>
          <a:p>
            <a:r>
              <a:rPr lang="en-GB" dirty="0">
                <a:latin typeface="Times New Roman" panose="02020603050405020304" pitchFamily="18" charset="0"/>
                <a:cs typeface="Times New Roman" panose="02020603050405020304" pitchFamily="18" charset="0"/>
              </a:rPr>
              <a:t>Case1: If Sign or payee name or Amount or Date (date is Applicable )  is null</a:t>
            </a:r>
          </a:p>
          <a:p>
            <a:r>
              <a:rPr lang="en-GB" dirty="0">
                <a:latin typeface="Times New Roman" panose="02020603050405020304" pitchFamily="18" charset="0"/>
                <a:cs typeface="Times New Roman" panose="02020603050405020304" pitchFamily="18" charset="0"/>
              </a:rPr>
              <a:t>Cheque is in hold and later if no response or if same response then rejected</a:t>
            </a:r>
          </a:p>
          <a:p>
            <a:r>
              <a:rPr lang="en-GB" dirty="0">
                <a:latin typeface="Times New Roman" panose="02020603050405020304" pitchFamily="18" charset="0"/>
                <a:cs typeface="Times New Roman" panose="02020603050405020304" pitchFamily="18" charset="0"/>
              </a:rPr>
              <a:t>Else go to Case 1.1 Check # key if it matches with before then reject it</a:t>
            </a:r>
          </a:p>
          <a:p>
            <a:r>
              <a:rPr lang="en-GB" dirty="0">
                <a:latin typeface="Times New Roman" panose="02020603050405020304" pitchFamily="18" charset="0"/>
                <a:cs typeface="Times New Roman" panose="02020603050405020304" pitchFamily="18" charset="0"/>
              </a:rPr>
              <a:t>Case 1.2 Check # key If it not matches go to next step</a:t>
            </a:r>
          </a:p>
          <a:p>
            <a:r>
              <a:rPr lang="en-GB" dirty="0">
                <a:latin typeface="Times New Roman" panose="02020603050405020304" pitchFamily="18" charset="0"/>
                <a:cs typeface="Times New Roman" panose="02020603050405020304" pitchFamily="18" charset="0"/>
              </a:rPr>
              <a:t>Case2: If Sign or payee name or Amount or Date (date is  Not Applicable )  is not null</a:t>
            </a:r>
          </a:p>
          <a:p>
            <a:r>
              <a:rPr lang="en-GB" dirty="0">
                <a:latin typeface="Times New Roman" panose="02020603050405020304" pitchFamily="18" charset="0"/>
                <a:cs typeface="Times New Roman" panose="02020603050405020304" pitchFamily="18" charset="0"/>
              </a:rPr>
              <a:t>Then it is considered as traveller cheque and it is proceed for next  step</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14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FB021-576D-A01F-0A69-B78D8C1E02ED}"/>
              </a:ext>
            </a:extLst>
          </p:cNvPr>
          <p:cNvSpPr>
            <a:spLocks noGrp="1"/>
          </p:cNvSpPr>
          <p:nvPr>
            <p:ph type="title"/>
          </p:nvPr>
        </p:nvSpPr>
        <p:spPr>
          <a:xfrm>
            <a:off x="508002" y="457200"/>
            <a:ext cx="6447501" cy="520995"/>
          </a:xfrm>
        </p:spPr>
        <p:txBody>
          <a:bodyPr/>
          <a:lstStyle/>
          <a:p>
            <a:r>
              <a:rPr lang="en-GB" dirty="0"/>
              <a:t>METHODOLOGY</a:t>
            </a:r>
            <a:endParaRPr lang="en-IN" dirty="0"/>
          </a:p>
        </p:txBody>
      </p:sp>
      <p:sp>
        <p:nvSpPr>
          <p:cNvPr id="4" name="TextBox 3">
            <a:extLst>
              <a:ext uri="{FF2B5EF4-FFF2-40B4-BE49-F238E27FC236}">
                <a16:creationId xmlns:a16="http://schemas.microsoft.com/office/drawing/2014/main" id="{46E7243F-35B1-C80A-0928-FEDC103C998B}"/>
              </a:ext>
            </a:extLst>
          </p:cNvPr>
          <p:cNvSpPr txBox="1"/>
          <p:nvPr/>
        </p:nvSpPr>
        <p:spPr>
          <a:xfrm>
            <a:off x="340242" y="1233377"/>
            <a:ext cx="6615261" cy="2893100"/>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Now date verification is done whether is expired or valid cheque and then MICR is  read and sorted according to bank</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We use Azure pipeline automation for storing of data and NoSQL for  query </a:t>
            </a:r>
            <a:r>
              <a:rPr lang="en-GB" dirty="0" err="1">
                <a:latin typeface="Times New Roman" panose="02020603050405020304" pitchFamily="18" charset="0"/>
                <a:cs typeface="Times New Roman" panose="02020603050405020304" pitchFamily="18" charset="0"/>
              </a:rPr>
              <a:t>refering</a:t>
            </a:r>
            <a:r>
              <a:rPr lang="en-GB" dirty="0">
                <a:latin typeface="Times New Roman" panose="02020603050405020304" pitchFamily="18" charset="0"/>
                <a:cs typeface="Times New Roman" panose="02020603050405020304" pitchFamily="18" charset="0"/>
              </a:rPr>
              <a:t>.</a:t>
            </a:r>
          </a:p>
          <a:p>
            <a:r>
              <a:rPr lang="en-GB" dirty="0">
                <a:latin typeface="Times New Roman" panose="02020603050405020304" pitchFamily="18" charset="0"/>
                <a:cs typeface="Times New Roman" panose="02020603050405020304" pitchFamily="18" charset="0"/>
              </a:rPr>
              <a:t>Characterization is being using Date </a:t>
            </a:r>
            <a:r>
              <a:rPr lang="en-IN" dirty="0">
                <a:latin typeface="Times New Roman" panose="02020603050405020304" pitchFamily="18" charset="0"/>
                <a:cs typeface="Times New Roman" panose="02020603050405020304" pitchFamily="18" charset="0"/>
              </a:rPr>
              <a:t>and cheque marks and set priority accordingly</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Then valid cheque is then checked for account no and dormancy and other checkpoint is being passed .</a:t>
            </a:r>
          </a:p>
          <a:p>
            <a:r>
              <a:rPr lang="en-IN" dirty="0">
                <a:latin typeface="Times New Roman" panose="02020603050405020304" pitchFamily="18" charset="0"/>
                <a:cs typeface="Times New Roman" panose="02020603050405020304" pitchFamily="18" charset="0"/>
              </a:rPr>
              <a:t>We have also considered overdraft feature where saving </a:t>
            </a:r>
            <a:r>
              <a:rPr lang="en-IN" dirty="0" err="1">
                <a:latin typeface="Times New Roman" panose="02020603050405020304" pitchFamily="18" charset="0"/>
                <a:cs typeface="Times New Roman" panose="02020603050405020304" pitchFamily="18" charset="0"/>
              </a:rPr>
              <a:t>acc</a:t>
            </a:r>
            <a:r>
              <a:rPr lang="en-IN" dirty="0">
                <a:latin typeface="Times New Roman" panose="02020603050405020304" pitchFamily="18" charset="0"/>
                <a:cs typeface="Times New Roman" panose="02020603050405020304" pitchFamily="18" charset="0"/>
              </a:rPr>
              <a:t> default has ‘0’ while current account according to limit</a:t>
            </a:r>
          </a:p>
          <a:p>
            <a:r>
              <a:rPr lang="en-IN" dirty="0">
                <a:latin typeface="Times New Roman" panose="02020603050405020304" pitchFamily="18" charset="0"/>
                <a:cs typeface="Times New Roman" panose="02020603050405020304" pitchFamily="18" charset="0"/>
              </a:rPr>
              <a:t>Verification of sign is only done after sufficient balance is there in Drawee account.</a:t>
            </a:r>
          </a:p>
          <a:p>
            <a:r>
              <a:rPr lang="en-IN" dirty="0">
                <a:latin typeface="Times New Roman" panose="02020603050405020304" pitchFamily="18" charset="0"/>
                <a:cs typeface="Times New Roman" panose="02020603050405020304" pitchFamily="18" charset="0"/>
              </a:rPr>
              <a:t>After sign matched only cheque is being cleared</a:t>
            </a:r>
          </a:p>
          <a:p>
            <a:r>
              <a:rPr lang="en-IN" dirty="0">
                <a:latin typeface="Times New Roman" panose="02020603050405020304" pitchFamily="18" charset="0"/>
                <a:cs typeface="Times New Roman" panose="02020603050405020304" pitchFamily="18" charset="0"/>
              </a:rPr>
              <a:t>As all this checkpoint enhance security and also being automated reduces overall time.</a:t>
            </a:r>
          </a:p>
        </p:txBody>
      </p:sp>
    </p:spTree>
    <p:extLst>
      <p:ext uri="{BB962C8B-B14F-4D97-AF65-F5344CB8AC3E}">
        <p14:creationId xmlns:p14="http://schemas.microsoft.com/office/powerpoint/2010/main" val="115986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75637" y="278760"/>
            <a:ext cx="4274289" cy="425597"/>
          </a:xfrm>
          <a:prstGeom prst="rect">
            <a:avLst/>
          </a:prstGeom>
        </p:spPr>
        <p:txBody>
          <a:bodyPr vert="horz" wrap="square" lIns="0" tIns="10001" rIns="0" bIns="0" rtlCol="0" anchor="t">
            <a:spAutoFit/>
          </a:bodyPr>
          <a:lstStyle/>
          <a:p>
            <a:pPr marL="9525">
              <a:spcBef>
                <a:spcPts val="79"/>
              </a:spcBef>
            </a:pPr>
            <a:r>
              <a:rPr lang="en-GB" dirty="0">
                <a:solidFill>
                  <a:srgbClr val="000000"/>
                </a:solidFill>
              </a:rPr>
              <a:t>SCALABLITY Of PROJECT</a:t>
            </a:r>
            <a:endParaRPr dirty="0">
              <a:solidFill>
                <a:srgbClr val="000000"/>
              </a:solidFill>
            </a:endParaRPr>
          </a:p>
        </p:txBody>
      </p:sp>
      <p:sp>
        <p:nvSpPr>
          <p:cNvPr id="3" name="object 3"/>
          <p:cNvSpPr txBox="1"/>
          <p:nvPr/>
        </p:nvSpPr>
        <p:spPr>
          <a:xfrm>
            <a:off x="510872" y="926877"/>
            <a:ext cx="7446169" cy="4074833"/>
          </a:xfrm>
          <a:prstGeom prst="rect">
            <a:avLst/>
          </a:prstGeom>
        </p:spPr>
        <p:txBody>
          <a:bodyPr vert="horz" wrap="square" lIns="0" tIns="76200" rIns="0" bIns="0" rtlCol="0">
            <a:spAutoFit/>
          </a:bodyPr>
          <a:lstStyle/>
          <a:p>
            <a:pPr marL="352417" indent="-343367">
              <a:spcBef>
                <a:spcPts val="600"/>
              </a:spcBef>
              <a:buSzPct val="77500"/>
              <a:buAutoNum type="arabicPeriod"/>
              <a:tabLst>
                <a:tab pos="352417" algn="l"/>
                <a:tab pos="352893" algn="l"/>
              </a:tabLst>
            </a:pPr>
            <a:r>
              <a:rPr sz="1500" dirty="0">
                <a:latin typeface="Times New Roman"/>
                <a:cs typeface="Times New Roman"/>
              </a:rPr>
              <a:t>The </a:t>
            </a:r>
            <a:r>
              <a:rPr sz="1500" spc="-4" dirty="0">
                <a:latin typeface="Times New Roman"/>
                <a:cs typeface="Times New Roman"/>
              </a:rPr>
              <a:t>system </a:t>
            </a:r>
            <a:r>
              <a:rPr sz="1500" dirty="0">
                <a:latin typeface="Times New Roman"/>
                <a:cs typeface="Times New Roman"/>
              </a:rPr>
              <a:t>will be acting as a </a:t>
            </a:r>
            <a:r>
              <a:rPr lang="en-GB" sz="1500" dirty="0">
                <a:latin typeface="Times New Roman"/>
                <a:cs typeface="Times New Roman"/>
              </a:rPr>
              <a:t>solely for clearing of cheque and reducing the process time.</a:t>
            </a:r>
            <a:endParaRPr sz="1500" dirty="0">
              <a:latin typeface="Times New Roman"/>
              <a:cs typeface="Times New Roman"/>
            </a:endParaRPr>
          </a:p>
          <a:p>
            <a:pPr marL="352417" marR="3811" indent="-343367">
              <a:spcBef>
                <a:spcPts val="525"/>
              </a:spcBef>
              <a:buSzPct val="77500"/>
              <a:buAutoNum type="arabicPeriod"/>
              <a:tabLst>
                <a:tab pos="352417" algn="l"/>
                <a:tab pos="352893" algn="l"/>
              </a:tabLst>
            </a:pPr>
            <a:r>
              <a:rPr lang="en-GB" sz="1500" spc="-4" dirty="0">
                <a:latin typeface="Times New Roman"/>
                <a:cs typeface="Times New Roman"/>
              </a:rPr>
              <a:t>Customer can deposit any bank cheque at any branch which refers to unification or core banking system through this system.</a:t>
            </a:r>
            <a:endParaRPr lang="en-GB" sz="1500" dirty="0">
              <a:latin typeface="Times New Roman"/>
              <a:cs typeface="Times New Roman"/>
            </a:endParaRPr>
          </a:p>
          <a:p>
            <a:pPr marL="352417" indent="-343367">
              <a:spcBef>
                <a:spcPts val="521"/>
              </a:spcBef>
              <a:buSzPct val="77500"/>
              <a:buAutoNum type="arabicPeriod"/>
              <a:tabLst>
                <a:tab pos="352417" algn="l"/>
                <a:tab pos="352893" algn="l"/>
                <a:tab pos="6648284" algn="l"/>
              </a:tabLst>
            </a:pPr>
            <a:r>
              <a:rPr lang="en-GB" sz="1500" spc="-4" dirty="0">
                <a:latin typeface="Times New Roman"/>
                <a:cs typeface="Times New Roman"/>
              </a:rPr>
              <a:t>System </a:t>
            </a:r>
            <a:r>
              <a:rPr sz="1500" spc="-4" dirty="0">
                <a:latin typeface="Times New Roman"/>
                <a:cs typeface="Times New Roman"/>
              </a:rPr>
              <a:t>provide </a:t>
            </a:r>
            <a:r>
              <a:rPr sz="1500" dirty="0">
                <a:latin typeface="Times New Roman"/>
                <a:cs typeface="Times New Roman"/>
              </a:rPr>
              <a:t>a</a:t>
            </a:r>
            <a:r>
              <a:rPr lang="en-GB" sz="1500" dirty="0">
                <a:latin typeface="Times New Roman"/>
                <a:cs typeface="Times New Roman"/>
              </a:rPr>
              <a:t> platform that correctly classify the cheque and process accordingly For ex. genuineness check / processing time for dormant account  and regular account is different. Similarly cheque is categorized on basis of frequency, amount , colour tone, date of issue etc</a:t>
            </a:r>
            <a:r>
              <a:rPr sz="1500" dirty="0">
                <a:latin typeface="Times New Roman"/>
                <a:cs typeface="Times New Roman"/>
              </a:rPr>
              <a:t>.</a:t>
            </a:r>
          </a:p>
          <a:p>
            <a:pPr marL="352417" marR="454331" indent="-343367">
              <a:lnSpc>
                <a:spcPts val="2175"/>
              </a:lnSpc>
              <a:spcBef>
                <a:spcPts val="23"/>
              </a:spcBef>
              <a:buSzPct val="77500"/>
              <a:buAutoNum type="arabicPeriod"/>
              <a:tabLst>
                <a:tab pos="352417" algn="l"/>
                <a:tab pos="352893" algn="l"/>
              </a:tabLst>
            </a:pPr>
            <a:r>
              <a:rPr lang="en-GB" sz="1500" dirty="0">
                <a:latin typeface="Times New Roman"/>
                <a:cs typeface="Times New Roman"/>
              </a:rPr>
              <a:t>Frequency wise categorization helps in reduction of overall verification and increases customer</a:t>
            </a:r>
            <a:r>
              <a:rPr sz="1500" spc="-11" dirty="0">
                <a:latin typeface="Times New Roman"/>
                <a:cs typeface="Times New Roman"/>
              </a:rPr>
              <a:t>.</a:t>
            </a:r>
            <a:endParaRPr sz="1500" dirty="0">
              <a:latin typeface="Times New Roman"/>
              <a:cs typeface="Times New Roman"/>
            </a:endParaRPr>
          </a:p>
          <a:p>
            <a:pPr marL="352417" marR="364798" indent="-343367">
              <a:lnSpc>
                <a:spcPct val="120800"/>
              </a:lnSpc>
              <a:spcBef>
                <a:spcPts val="75"/>
              </a:spcBef>
              <a:buSzPct val="77500"/>
              <a:buAutoNum type="arabicPeriod"/>
              <a:tabLst>
                <a:tab pos="352417" algn="l"/>
                <a:tab pos="352893" algn="l"/>
              </a:tabLst>
            </a:pPr>
            <a:r>
              <a:rPr sz="1500" dirty="0">
                <a:latin typeface="Times New Roman"/>
                <a:cs typeface="Times New Roman"/>
              </a:rPr>
              <a:t>Easily </a:t>
            </a:r>
            <a:r>
              <a:rPr sz="1500" spc="-4" dirty="0">
                <a:latin typeface="Times New Roman"/>
                <a:cs typeface="Times New Roman"/>
              </a:rPr>
              <a:t>accessible</a:t>
            </a:r>
            <a:r>
              <a:rPr lang="en-GB" sz="1500" spc="-4" dirty="0">
                <a:latin typeface="Times New Roman"/>
                <a:cs typeface="Times New Roman"/>
              </a:rPr>
              <a:t> interface</a:t>
            </a:r>
            <a:r>
              <a:rPr sz="1500" spc="-4" dirty="0">
                <a:latin typeface="Times New Roman"/>
                <a:cs typeface="Times New Roman"/>
              </a:rPr>
              <a:t> </a:t>
            </a:r>
            <a:r>
              <a:rPr sz="1500" dirty="0">
                <a:latin typeface="Times New Roman"/>
                <a:cs typeface="Times New Roman"/>
              </a:rPr>
              <a:t>by </a:t>
            </a:r>
            <a:r>
              <a:rPr lang="en-GB" sz="1500" dirty="0">
                <a:latin typeface="Times New Roman"/>
                <a:cs typeface="Times New Roman"/>
              </a:rPr>
              <a:t>the bankers and reduces the human manual efforts for repetitive verification</a:t>
            </a:r>
            <a:r>
              <a:rPr sz="1500" spc="-4" dirty="0">
                <a:latin typeface="Times New Roman"/>
                <a:cs typeface="Times New Roman"/>
              </a:rPr>
              <a:t>.</a:t>
            </a:r>
            <a:endParaRPr lang="en-GB" sz="1500" spc="-4" dirty="0">
              <a:latin typeface="Times New Roman"/>
              <a:cs typeface="Times New Roman"/>
            </a:endParaRPr>
          </a:p>
          <a:p>
            <a:pPr marL="352417" marR="364798" indent="-343367">
              <a:lnSpc>
                <a:spcPct val="120800"/>
              </a:lnSpc>
              <a:spcBef>
                <a:spcPts val="75"/>
              </a:spcBef>
              <a:buSzPct val="77500"/>
              <a:buAutoNum type="arabicPeriod"/>
              <a:tabLst>
                <a:tab pos="352417" algn="l"/>
                <a:tab pos="352893" algn="l"/>
              </a:tabLst>
            </a:pPr>
            <a:r>
              <a:rPr lang="en-GB" sz="1500" spc="-4" dirty="0">
                <a:latin typeface="Times New Roman"/>
                <a:cs typeface="Times New Roman"/>
              </a:rPr>
              <a:t>Level wise features of our system makes it unique. As Every feature is on independent level so taking one or all gives bank their choice. Many decisions are independent of each other.</a:t>
            </a:r>
            <a:endParaRPr lang="en-IN" sz="1500" spc="-4" dirty="0">
              <a:latin typeface="Times New Roman"/>
              <a:cs typeface="Times New Roman"/>
            </a:endParaRPr>
          </a:p>
          <a:p>
            <a:pPr marL="9049" marR="364798">
              <a:lnSpc>
                <a:spcPct val="120800"/>
              </a:lnSpc>
              <a:spcBef>
                <a:spcPts val="75"/>
              </a:spcBef>
              <a:buSzPct val="77500"/>
              <a:tabLst>
                <a:tab pos="352417" algn="l"/>
                <a:tab pos="352893" algn="l"/>
              </a:tabLst>
            </a:pPr>
            <a:endParaRPr sz="1500" dirty="0">
              <a:latin typeface="Times New Roman"/>
              <a:cs typeface="Times New Roman"/>
            </a:endParaRPr>
          </a:p>
        </p:txBody>
      </p:sp>
    </p:spTree>
    <p:extLst>
      <p:ext uri="{BB962C8B-B14F-4D97-AF65-F5344CB8AC3E}">
        <p14:creationId xmlns:p14="http://schemas.microsoft.com/office/powerpoint/2010/main" val="3466284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82"/>
        <p:cNvGrpSpPr/>
        <p:nvPr/>
      </p:nvGrpSpPr>
      <p:grpSpPr>
        <a:xfrm>
          <a:off x="0" y="0"/>
          <a:ext cx="0" cy="0"/>
          <a:chOff x="0" y="0"/>
          <a:chExt cx="0" cy="0"/>
        </a:xfrm>
      </p:grpSpPr>
      <p:sp>
        <p:nvSpPr>
          <p:cNvPr id="384" name="Google Shape;384;p8"/>
          <p:cNvSpPr txBox="1"/>
          <p:nvPr/>
        </p:nvSpPr>
        <p:spPr>
          <a:xfrm>
            <a:off x="0" y="390139"/>
            <a:ext cx="8173549" cy="400079"/>
          </a:xfrm>
          <a:prstGeom prst="rect">
            <a:avLst/>
          </a:prstGeom>
          <a:noFill/>
          <a:ln>
            <a:noFill/>
          </a:ln>
        </p:spPr>
        <p:txBody>
          <a:bodyPr spcFirstLastPara="1" wrap="square" lIns="91425" tIns="91425" rIns="91425" bIns="91425" anchor="t" anchorCtr="0">
            <a:spAutoFit/>
          </a:bodyPr>
          <a:lstStyle/>
          <a:p>
            <a:pPr>
              <a:buSzPts val="1400"/>
            </a:pPr>
            <a:r>
              <a:rPr lang="en" b="1" dirty="0">
                <a:solidFill>
                  <a:srgbClr val="222222"/>
                </a:solidFill>
                <a:highlight>
                  <a:srgbClr val="FFFFFF"/>
                </a:highlight>
                <a:latin typeface="Lato"/>
                <a:ea typeface="Lato"/>
                <a:cs typeface="Lato"/>
                <a:sym typeface="Lato"/>
              </a:rPr>
              <a:t>USE OF BLOCKCHAIN ‘S HASH FUNCTION FOR COMPLETE  ENCRYPTED DATA TRANSFER </a:t>
            </a:r>
            <a:endParaRPr b="1" dirty="0">
              <a:latin typeface="Lato"/>
              <a:ea typeface="Lato"/>
              <a:cs typeface="Lato"/>
              <a:sym typeface="Lato"/>
            </a:endParaRPr>
          </a:p>
        </p:txBody>
      </p:sp>
      <p:pic>
        <p:nvPicPr>
          <p:cNvPr id="5" name="Picture 4">
            <a:extLst>
              <a:ext uri="{FF2B5EF4-FFF2-40B4-BE49-F238E27FC236}">
                <a16:creationId xmlns:a16="http://schemas.microsoft.com/office/drawing/2014/main" id="{47ECE325-2777-5D99-4096-6D890B4F455A}"/>
              </a:ext>
            </a:extLst>
          </p:cNvPr>
          <p:cNvPicPr>
            <a:picLocks noChangeAspect="1"/>
          </p:cNvPicPr>
          <p:nvPr/>
        </p:nvPicPr>
        <p:blipFill>
          <a:blip r:embed="rId3"/>
          <a:stretch>
            <a:fillRect/>
          </a:stretch>
        </p:blipFill>
        <p:spPr>
          <a:xfrm>
            <a:off x="460986" y="1558703"/>
            <a:ext cx="6088670" cy="3712895"/>
          </a:xfrm>
          <a:prstGeom prst="rect">
            <a:avLst/>
          </a:prstGeom>
        </p:spPr>
      </p:pic>
      <p:sp>
        <p:nvSpPr>
          <p:cNvPr id="7" name="TextBox 6">
            <a:extLst>
              <a:ext uri="{FF2B5EF4-FFF2-40B4-BE49-F238E27FC236}">
                <a16:creationId xmlns:a16="http://schemas.microsoft.com/office/drawing/2014/main" id="{BBD4F66F-2631-8294-C1CB-6E06D0A02AE8}"/>
              </a:ext>
            </a:extLst>
          </p:cNvPr>
          <p:cNvSpPr txBox="1"/>
          <p:nvPr/>
        </p:nvSpPr>
        <p:spPr>
          <a:xfrm>
            <a:off x="460986" y="797442"/>
            <a:ext cx="5737795" cy="553998"/>
          </a:xfrm>
          <a:prstGeom prst="rect">
            <a:avLst/>
          </a:prstGeom>
          <a:noFill/>
        </p:spPr>
        <p:txBody>
          <a:bodyPr wrap="square" rtlCol="0">
            <a:spAutoFit/>
          </a:bodyPr>
          <a:lstStyle/>
          <a:p>
            <a:r>
              <a:rPr lang="en-GB" sz="1600" dirty="0">
                <a:latin typeface="Times New Roman" panose="02020603050405020304" pitchFamily="18" charset="0"/>
                <a:cs typeface="Times New Roman" panose="02020603050405020304" pitchFamily="18" charset="0"/>
              </a:rPr>
              <a:t>Here we have considered that Bank A has the cheque of B bank</a:t>
            </a: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95262" y="1014906"/>
            <a:ext cx="8649300" cy="827400"/>
          </a:xfrm>
          <a:prstGeom prst="rect">
            <a:avLst/>
          </a:prstGeom>
          <a:noFill/>
          <a:ln>
            <a:noFill/>
          </a:ln>
        </p:spPr>
        <p:txBody>
          <a:bodyPr spcFirstLastPara="1" wrap="square" lIns="91425" tIns="91425" rIns="91425" bIns="91425" anchor="t" anchorCtr="0">
            <a:noAutofit/>
          </a:bodyPr>
          <a:lstStyle/>
          <a:p>
            <a:r>
              <a:rPr lang="en" sz="3600" dirty="0"/>
              <a:t>Thank You !</a:t>
            </a:r>
            <a:endParaRPr sz="3600" dirty="0"/>
          </a:p>
        </p:txBody>
      </p:sp>
      <p:sp>
        <p:nvSpPr>
          <p:cNvPr id="390" name="Google Shape;390;p9"/>
          <p:cNvSpPr txBox="1">
            <a:spLocks noGrp="1"/>
          </p:cNvSpPr>
          <p:nvPr>
            <p:ph type="subTitle" idx="1"/>
          </p:nvPr>
        </p:nvSpPr>
        <p:spPr>
          <a:xfrm>
            <a:off x="2800098" y="1655518"/>
            <a:ext cx="4063717" cy="630475"/>
          </a:xfrm>
          <a:prstGeom prst="rect">
            <a:avLst/>
          </a:prstGeom>
          <a:noFill/>
          <a:ln>
            <a:noFill/>
          </a:ln>
        </p:spPr>
        <p:txBody>
          <a:bodyPr spcFirstLastPara="1" wrap="square" lIns="91425" tIns="91425" rIns="91425" bIns="91425" anchor="t" anchorCtr="0">
            <a:noAutofit/>
          </a:bodyPr>
          <a:lstStyle/>
          <a:p>
            <a:pPr marL="0" indent="0">
              <a:spcAft>
                <a:spcPts val="1600"/>
              </a:spcAft>
            </a:pPr>
            <a:r>
              <a:rPr lang="en" sz="2000" dirty="0"/>
              <a:t>Team members name:</a:t>
            </a:r>
          </a:p>
          <a:p>
            <a:pPr marL="0" indent="0">
              <a:spcAft>
                <a:spcPts val="1600"/>
              </a:spcAft>
            </a:pPr>
            <a:endParaRPr sz="1500" dirty="0">
              <a:solidFill>
                <a:schemeClr val="bg1"/>
              </a:solidFill>
            </a:endParaRPr>
          </a:p>
        </p:txBody>
      </p:sp>
      <p:graphicFrame>
        <p:nvGraphicFramePr>
          <p:cNvPr id="2" name="object 18">
            <a:extLst>
              <a:ext uri="{FF2B5EF4-FFF2-40B4-BE49-F238E27FC236}">
                <a16:creationId xmlns:a16="http://schemas.microsoft.com/office/drawing/2014/main" id="{E2030115-BCAF-69A6-F85A-1B53D3BC8AAC}"/>
              </a:ext>
            </a:extLst>
          </p:cNvPr>
          <p:cNvGraphicFramePr>
            <a:graphicFrameLocks noGrp="1"/>
          </p:cNvGraphicFramePr>
          <p:nvPr>
            <p:extLst>
              <p:ext uri="{D42A27DB-BD31-4B8C-83A1-F6EECF244321}">
                <p14:modId xmlns:p14="http://schemas.microsoft.com/office/powerpoint/2010/main" val="1217863607"/>
              </p:ext>
            </p:extLst>
          </p:nvPr>
        </p:nvGraphicFramePr>
        <p:xfrm>
          <a:off x="2877672" y="2326824"/>
          <a:ext cx="6020967" cy="1819270"/>
        </p:xfrm>
        <a:graphic>
          <a:graphicData uri="http://schemas.openxmlformats.org/drawingml/2006/table">
            <a:tbl>
              <a:tblPr firstRow="1" bandRow="1">
                <a:tableStyleId>{2D5ABB26-0587-4C30-8999-92F81FD0307C}</a:tableStyleId>
              </a:tblPr>
              <a:tblGrid>
                <a:gridCol w="704841">
                  <a:extLst>
                    <a:ext uri="{9D8B030D-6E8A-4147-A177-3AD203B41FA5}">
                      <a16:colId xmlns:a16="http://schemas.microsoft.com/office/drawing/2014/main" val="20000"/>
                    </a:ext>
                  </a:extLst>
                </a:gridCol>
                <a:gridCol w="1836923">
                  <a:extLst>
                    <a:ext uri="{9D8B030D-6E8A-4147-A177-3AD203B41FA5}">
                      <a16:colId xmlns:a16="http://schemas.microsoft.com/office/drawing/2014/main" val="20001"/>
                    </a:ext>
                  </a:extLst>
                </a:gridCol>
                <a:gridCol w="3479203">
                  <a:extLst>
                    <a:ext uri="{9D8B030D-6E8A-4147-A177-3AD203B41FA5}">
                      <a16:colId xmlns:a16="http://schemas.microsoft.com/office/drawing/2014/main" val="20002"/>
                    </a:ext>
                  </a:extLst>
                </a:gridCol>
              </a:tblGrid>
              <a:tr h="647065">
                <a:tc>
                  <a:txBody>
                    <a:bodyPr/>
                    <a:lstStyle/>
                    <a:p>
                      <a:pPr marL="91440">
                        <a:lnSpc>
                          <a:spcPct val="100000"/>
                        </a:lnSpc>
                        <a:spcBef>
                          <a:spcPts val="295"/>
                        </a:spcBef>
                      </a:pPr>
                      <a:r>
                        <a:rPr lang="en-IN" sz="2000" b="1" dirty="0">
                          <a:solidFill>
                            <a:srgbClr val="FFFFFF"/>
                          </a:solidFill>
                          <a:latin typeface="Times New Roman"/>
                          <a:cs typeface="Times New Roman"/>
                        </a:rPr>
                        <a:t>Sr.no</a:t>
                      </a:r>
                      <a:endParaRPr lang="en-IN" sz="2000" dirty="0">
                        <a:latin typeface="Times New Roman"/>
                        <a:cs typeface="Times New Roman"/>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90C225"/>
                    </a:solidFill>
                  </a:tcPr>
                </a:tc>
                <a:tc>
                  <a:txBody>
                    <a:bodyPr/>
                    <a:lstStyle/>
                    <a:p>
                      <a:pPr marL="91440">
                        <a:lnSpc>
                          <a:spcPct val="100000"/>
                        </a:lnSpc>
                        <a:spcBef>
                          <a:spcPts val="295"/>
                        </a:spcBef>
                      </a:pPr>
                      <a:r>
                        <a:rPr sz="2000" b="1" dirty="0">
                          <a:solidFill>
                            <a:srgbClr val="FFFFFF"/>
                          </a:solidFill>
                          <a:latin typeface="Times New Roman"/>
                          <a:cs typeface="Times New Roman"/>
                        </a:rPr>
                        <a:t>Class</a:t>
                      </a:r>
                      <a:endParaRPr sz="2000" dirty="0">
                        <a:latin typeface="Times New Roman"/>
                        <a:cs typeface="Times New Roman"/>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90C225"/>
                    </a:solidFill>
                  </a:tcPr>
                </a:tc>
                <a:tc>
                  <a:txBody>
                    <a:bodyPr/>
                    <a:lstStyle/>
                    <a:p>
                      <a:pPr marL="92075">
                        <a:lnSpc>
                          <a:spcPct val="100000"/>
                        </a:lnSpc>
                        <a:spcBef>
                          <a:spcPts val="295"/>
                        </a:spcBef>
                      </a:pPr>
                      <a:r>
                        <a:rPr sz="2000" b="1" spc="5" dirty="0">
                          <a:solidFill>
                            <a:srgbClr val="FFFFFF"/>
                          </a:solidFill>
                          <a:latin typeface="Times New Roman"/>
                          <a:cs typeface="Times New Roman"/>
                        </a:rPr>
                        <a:t>Name</a:t>
                      </a:r>
                      <a:endParaRPr sz="2000" dirty="0">
                        <a:latin typeface="Times New Roman"/>
                        <a:cs typeface="Times New Roman"/>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90C225"/>
                    </a:solidFill>
                  </a:tcPr>
                </a:tc>
                <a:extLst>
                  <a:ext uri="{0D108BD9-81ED-4DB2-BD59-A6C34878D82A}">
                    <a16:rowId xmlns:a16="http://schemas.microsoft.com/office/drawing/2014/main" val="10000"/>
                  </a:ext>
                </a:extLst>
              </a:tr>
              <a:tr h="390735">
                <a:tc>
                  <a:txBody>
                    <a:bodyPr/>
                    <a:lstStyle/>
                    <a:p>
                      <a:pPr marL="91440">
                        <a:lnSpc>
                          <a:spcPct val="100000"/>
                        </a:lnSpc>
                        <a:spcBef>
                          <a:spcPts val="295"/>
                        </a:spcBef>
                      </a:pPr>
                      <a:r>
                        <a:rPr lang="en-GB" sz="2000" spc="5" dirty="0">
                          <a:latin typeface="Times New Roman"/>
                          <a:cs typeface="Times New Roman"/>
                        </a:rPr>
                        <a:t>1</a:t>
                      </a:r>
                      <a:endParaRPr sz="2000" dirty="0">
                        <a:latin typeface="Times New Roman"/>
                        <a:cs typeface="Times New Roman"/>
                      </a:endParaRPr>
                    </a:p>
                  </a:txBody>
                  <a:tcPr marL="0" marR="0" marT="3746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BE9CA"/>
                    </a:solidFill>
                  </a:tcPr>
                </a:tc>
                <a:tc>
                  <a:txBody>
                    <a:bodyPr/>
                    <a:lstStyle/>
                    <a:p>
                      <a:pPr marL="91440" marR="0" lvl="0" indent="0" algn="l" defTabSz="914400" rtl="0" eaLnBrk="1" fontAlgn="auto" latinLnBrk="0" hangingPunct="1">
                        <a:lnSpc>
                          <a:spcPct val="100000"/>
                        </a:lnSpc>
                        <a:spcBef>
                          <a:spcPts val="295"/>
                        </a:spcBef>
                        <a:spcAft>
                          <a:spcPts val="0"/>
                        </a:spcAft>
                        <a:buClrTx/>
                        <a:buSzTx/>
                        <a:buFontTx/>
                        <a:buNone/>
                        <a:tabLst/>
                        <a:defRPr/>
                      </a:pPr>
                      <a:r>
                        <a:rPr lang="en-IN" sz="2000" dirty="0">
                          <a:latin typeface="Times New Roman"/>
                          <a:cs typeface="Times New Roman"/>
                        </a:rPr>
                        <a:t>TE AI &amp;DS</a:t>
                      </a:r>
                    </a:p>
                  </a:txBody>
                  <a:tcPr marL="0" marR="0" marT="3746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BE9CA"/>
                    </a:solidFill>
                  </a:tcPr>
                </a:tc>
                <a:tc>
                  <a:txBody>
                    <a:bodyPr/>
                    <a:lstStyle/>
                    <a:p>
                      <a:pPr marL="92075">
                        <a:lnSpc>
                          <a:spcPct val="100000"/>
                        </a:lnSpc>
                        <a:spcBef>
                          <a:spcPts val="295"/>
                        </a:spcBef>
                      </a:pPr>
                      <a:r>
                        <a:rPr lang="en-GB" sz="2000" dirty="0">
                          <a:latin typeface="Times New Roman"/>
                          <a:cs typeface="Times New Roman"/>
                        </a:rPr>
                        <a:t>Jadhav Yash Kirankumar</a:t>
                      </a:r>
                      <a:endParaRPr sz="2000" dirty="0">
                        <a:latin typeface="Times New Roman"/>
                        <a:cs typeface="Times New Roman"/>
                      </a:endParaRPr>
                    </a:p>
                  </a:txBody>
                  <a:tcPr marL="0" marR="0" marT="3746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BE9CA"/>
                    </a:solidFill>
                  </a:tcPr>
                </a:tc>
                <a:extLst>
                  <a:ext uri="{0D108BD9-81ED-4DB2-BD59-A6C34878D82A}">
                    <a16:rowId xmlns:a16="http://schemas.microsoft.com/office/drawing/2014/main" val="10001"/>
                  </a:ext>
                </a:extLst>
              </a:tr>
              <a:tr h="390735">
                <a:tc>
                  <a:txBody>
                    <a:bodyPr/>
                    <a:lstStyle/>
                    <a:p>
                      <a:pPr marL="91440">
                        <a:lnSpc>
                          <a:spcPct val="100000"/>
                        </a:lnSpc>
                        <a:spcBef>
                          <a:spcPts val="295"/>
                        </a:spcBef>
                      </a:pPr>
                      <a:r>
                        <a:rPr lang="en-GB" sz="2000" spc="5" dirty="0">
                          <a:latin typeface="Times New Roman"/>
                          <a:cs typeface="Times New Roman"/>
                        </a:rPr>
                        <a:t>2</a:t>
                      </a:r>
                      <a:endParaRPr sz="2000" dirty="0">
                        <a:latin typeface="Times New Roman"/>
                        <a:cs typeface="Times New Roman"/>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4E7"/>
                    </a:solidFill>
                  </a:tcPr>
                </a:tc>
                <a:tc>
                  <a:txBody>
                    <a:bodyPr/>
                    <a:lstStyle/>
                    <a:p>
                      <a:pPr marL="91440">
                        <a:lnSpc>
                          <a:spcPct val="100000"/>
                        </a:lnSpc>
                        <a:spcBef>
                          <a:spcPts val="295"/>
                        </a:spcBef>
                      </a:pPr>
                      <a:r>
                        <a:rPr sz="2000" dirty="0">
                          <a:latin typeface="Times New Roman"/>
                          <a:cs typeface="Times New Roman"/>
                        </a:rPr>
                        <a:t>T</a:t>
                      </a:r>
                      <a:r>
                        <a:rPr lang="en-GB" sz="2000" dirty="0">
                          <a:latin typeface="Times New Roman"/>
                          <a:cs typeface="Times New Roman"/>
                        </a:rPr>
                        <a:t>E AI &amp;DS</a:t>
                      </a:r>
                      <a:endParaRPr sz="2000" dirty="0">
                        <a:latin typeface="Times New Roman"/>
                        <a:cs typeface="Times New Roman"/>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4E7"/>
                    </a:solidFill>
                  </a:tcPr>
                </a:tc>
                <a:tc>
                  <a:txBody>
                    <a:bodyPr/>
                    <a:lstStyle/>
                    <a:p>
                      <a:pPr marL="92075">
                        <a:lnSpc>
                          <a:spcPct val="100000"/>
                        </a:lnSpc>
                        <a:spcBef>
                          <a:spcPts val="295"/>
                        </a:spcBef>
                      </a:pPr>
                      <a:r>
                        <a:rPr lang="en-GB" sz="2000" dirty="0">
                          <a:latin typeface="Times New Roman"/>
                          <a:cs typeface="Times New Roman"/>
                        </a:rPr>
                        <a:t>Hatkar Chetan Kaniram</a:t>
                      </a:r>
                      <a:endParaRPr sz="2000" dirty="0">
                        <a:latin typeface="Times New Roman"/>
                        <a:cs typeface="Times New Roman"/>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4E7"/>
                    </a:solidFill>
                  </a:tcPr>
                </a:tc>
                <a:extLst>
                  <a:ext uri="{0D108BD9-81ED-4DB2-BD59-A6C34878D82A}">
                    <a16:rowId xmlns:a16="http://schemas.microsoft.com/office/drawing/2014/main" val="10002"/>
                  </a:ext>
                </a:extLst>
              </a:tr>
              <a:tr h="390735">
                <a:tc>
                  <a:txBody>
                    <a:bodyPr/>
                    <a:lstStyle/>
                    <a:p>
                      <a:pPr marL="91440">
                        <a:lnSpc>
                          <a:spcPct val="100000"/>
                        </a:lnSpc>
                        <a:spcBef>
                          <a:spcPts val="295"/>
                        </a:spcBef>
                      </a:pPr>
                      <a:r>
                        <a:rPr lang="en-GB" sz="2000" dirty="0">
                          <a:latin typeface="Times New Roman"/>
                          <a:cs typeface="Times New Roman"/>
                        </a:rPr>
                        <a:t>3</a:t>
                      </a:r>
                      <a:endParaRPr sz="2000" dirty="0">
                        <a:latin typeface="Times New Roman"/>
                        <a:cs typeface="Times New Roman"/>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E9CA"/>
                    </a:solidFill>
                  </a:tcPr>
                </a:tc>
                <a:tc>
                  <a:txBody>
                    <a:bodyPr/>
                    <a:lstStyle/>
                    <a:p>
                      <a:pPr marL="91440">
                        <a:lnSpc>
                          <a:spcPct val="100000"/>
                        </a:lnSpc>
                        <a:spcBef>
                          <a:spcPts val="295"/>
                        </a:spcBef>
                      </a:pPr>
                      <a:r>
                        <a:rPr sz="2000" dirty="0">
                          <a:latin typeface="Times New Roman"/>
                          <a:cs typeface="Times New Roman"/>
                        </a:rPr>
                        <a:t>T</a:t>
                      </a:r>
                      <a:r>
                        <a:rPr lang="en-GB" sz="2000" dirty="0">
                          <a:latin typeface="Times New Roman"/>
                          <a:cs typeface="Times New Roman"/>
                        </a:rPr>
                        <a:t>E Comp</a:t>
                      </a:r>
                      <a:endParaRPr sz="2000" dirty="0">
                        <a:latin typeface="Times New Roman"/>
                        <a:cs typeface="Times New Roman"/>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E9CA"/>
                    </a:solidFill>
                  </a:tcPr>
                </a:tc>
                <a:tc>
                  <a:txBody>
                    <a:bodyPr/>
                    <a:lstStyle/>
                    <a:p>
                      <a:pPr marL="92075">
                        <a:lnSpc>
                          <a:spcPct val="100000"/>
                        </a:lnSpc>
                        <a:spcBef>
                          <a:spcPts val="295"/>
                        </a:spcBef>
                      </a:pPr>
                      <a:r>
                        <a:rPr lang="en-GB" sz="2000" dirty="0">
                          <a:latin typeface="Times New Roman"/>
                          <a:cs typeface="Times New Roman"/>
                        </a:rPr>
                        <a:t>Shardul Mansi</a:t>
                      </a:r>
                      <a:endParaRPr sz="2000" dirty="0">
                        <a:latin typeface="Times New Roman"/>
                        <a:cs typeface="Times New Roman"/>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E9CA"/>
                    </a:solidFill>
                  </a:tcPr>
                </a:tc>
                <a:extLst>
                  <a:ext uri="{0D108BD9-81ED-4DB2-BD59-A6C34878D82A}">
                    <a16:rowId xmlns:a16="http://schemas.microsoft.com/office/drawing/2014/main" val="10003"/>
                  </a:ext>
                </a:extLst>
              </a:tr>
            </a:tbl>
          </a:graphicData>
        </a:graphic>
      </p:graphicFrame>
      <p:sp>
        <p:nvSpPr>
          <p:cNvPr id="4" name="Rectangle 3">
            <a:extLst>
              <a:ext uri="{FF2B5EF4-FFF2-40B4-BE49-F238E27FC236}">
                <a16:creationId xmlns:a16="http://schemas.microsoft.com/office/drawing/2014/main" id="{037F5948-9F83-131B-BD54-DCA78C431C3E}"/>
              </a:ext>
            </a:extLst>
          </p:cNvPr>
          <p:cNvSpPr/>
          <p:nvPr/>
        </p:nvSpPr>
        <p:spPr>
          <a:xfrm>
            <a:off x="6547557" y="357388"/>
            <a:ext cx="1749777" cy="1268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 name="Google Shape;123;p1">
            <a:extLst>
              <a:ext uri="{FF2B5EF4-FFF2-40B4-BE49-F238E27FC236}">
                <a16:creationId xmlns:a16="http://schemas.microsoft.com/office/drawing/2014/main" id="{17C997C2-8C8F-A24A-97D7-40B40652B707}"/>
              </a:ext>
            </a:extLst>
          </p:cNvPr>
          <p:cNvPicPr preferRelativeResize="0"/>
          <p:nvPr/>
        </p:nvPicPr>
        <p:blipFill rotWithShape="1">
          <a:blip r:embed="rId3">
            <a:alphaModFix/>
          </a:blip>
          <a:srcRect/>
          <a:stretch/>
        </p:blipFill>
        <p:spPr>
          <a:xfrm>
            <a:off x="6547557" y="384433"/>
            <a:ext cx="1749777" cy="121405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vert="horz" wrap="square" lIns="91425" tIns="91425" rIns="91425" bIns="91425" rtlCol="0" anchor="t" anchorCtr="0">
            <a:noAutofit/>
          </a:bodyPr>
          <a:lstStyle/>
          <a:p>
            <a:pPr>
              <a:spcBef>
                <a:spcPts val="0"/>
              </a:spcBef>
              <a:buSzPts val="2800"/>
            </a:pPr>
            <a:r>
              <a:rPr lang="en" sz="2000"/>
              <a:t>Problem Statement?</a:t>
            </a:r>
            <a:endParaRPr sz="2000" dirty="0"/>
          </a:p>
        </p:txBody>
      </p:sp>
      <p:sp>
        <p:nvSpPr>
          <p:cNvPr id="348" name="Google Shape;348;p2"/>
          <p:cNvSpPr txBox="1"/>
          <p:nvPr/>
        </p:nvSpPr>
        <p:spPr>
          <a:xfrm>
            <a:off x="131992" y="805550"/>
            <a:ext cx="8238600" cy="3521901"/>
          </a:xfrm>
          <a:prstGeom prst="rect">
            <a:avLst/>
          </a:prstGeom>
          <a:noFill/>
          <a:ln>
            <a:noFill/>
          </a:ln>
        </p:spPr>
        <p:txBody>
          <a:bodyPr spcFirstLastPara="1" wrap="square" lIns="91425" tIns="91425" rIns="91425" bIns="91425" anchor="t" anchorCtr="0">
            <a:noAutofit/>
          </a:bodyPr>
          <a:lstStyle/>
          <a:p>
            <a:pPr>
              <a:buSzPts val="1400"/>
            </a:pPr>
            <a:r>
              <a:rPr lang="en" dirty="0">
                <a:solidFill>
                  <a:srgbClr val="222222"/>
                </a:solidFill>
                <a:highlight>
                  <a:srgbClr val="FFFFFF"/>
                </a:highlight>
                <a:latin typeface="Lato"/>
                <a:ea typeface="Lato"/>
                <a:cs typeface="Lato"/>
                <a:sym typeface="Lato"/>
              </a:rPr>
              <a:t>Why did you decide to solve this Problem statement?</a:t>
            </a:r>
          </a:p>
          <a:p>
            <a:pPr>
              <a:buSzPts val="1400"/>
            </a:pPr>
            <a:endParaRPr lang="en" sz="1600"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endParaRPr>
          </a:p>
          <a:p>
            <a:pPr marL="285744" indent="-285744">
              <a:buSzPts val="1400"/>
              <a:buFont typeface="Arial" panose="020B0604020202020204" pitchFamily="34" charset="0"/>
              <a:buChar char="•"/>
            </a:pPr>
            <a:r>
              <a:rPr lang="en-IN" sz="1600"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Since My Class 12</a:t>
            </a:r>
            <a:r>
              <a:rPr lang="en-IN" sz="1600" baseline="30000"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th</a:t>
            </a:r>
            <a:r>
              <a:rPr lang="en-IN" sz="1600"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  I have been using the Cheque Book for conveying my transaction to the people  but many of times people hesitate to take the cheque instead of cash because of slow cheque clearing process and the clearing of ambiguity takes time but it is one of the safest method for  transaction. But the longer waiting time is reducing its usability. </a:t>
            </a:r>
          </a:p>
          <a:p>
            <a:pPr marL="285744" indent="-285744">
              <a:buSzPts val="1400"/>
              <a:buFont typeface="Arial" panose="020B0604020202020204" pitchFamily="34" charset="0"/>
              <a:buChar char="•"/>
            </a:pPr>
            <a:r>
              <a:rPr lang="en-IN" sz="1600"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From  the last year it has been very crucial for automation of cheque specifically in Bank of Baroda because of Merging of Dena Bank and Vijaya bank with it. Due to this ,The customers has been increased in rapid way with lack of physical resources to handle them.</a:t>
            </a:r>
          </a:p>
          <a:p>
            <a:pPr marL="285744" indent="-285744">
              <a:buSzPts val="1400"/>
              <a:buFont typeface="Arial" panose="020B0604020202020204" pitchFamily="34" charset="0"/>
              <a:buChar char="•"/>
            </a:pPr>
            <a:r>
              <a:rPr lang="en-IN" sz="1600"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Since ,there are lot of technologies available now we can make use of them solve this problem.</a:t>
            </a:r>
          </a:p>
          <a:p>
            <a:pPr>
              <a:buSzPts val="1400"/>
            </a:pPr>
            <a:r>
              <a:rPr lang="en-IN" sz="1600"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     We should be focused on reducing human effort and make use of AI/ML and OCR  by   reducing the time period.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52700" y="805550"/>
            <a:ext cx="8238600" cy="3836251"/>
          </a:xfrm>
          <a:prstGeom prst="rect">
            <a:avLst/>
          </a:prstGeom>
          <a:noFill/>
          <a:ln>
            <a:noFill/>
          </a:ln>
        </p:spPr>
        <p:txBody>
          <a:bodyPr spcFirstLastPara="1" wrap="square" lIns="91425" tIns="91425" rIns="91425" bIns="91425" anchor="t" anchorCtr="0">
            <a:noAutofit/>
          </a:bodyPr>
          <a:lstStyle/>
          <a:p>
            <a:pPr>
              <a:lnSpc>
                <a:spcPct val="115000"/>
              </a:lnSpc>
              <a:spcBef>
                <a:spcPts val="1000"/>
              </a:spcBef>
              <a:spcAft>
                <a:spcPts val="1000"/>
              </a:spcAft>
              <a:buSzPts val="1400"/>
            </a:pPr>
            <a:r>
              <a:rPr lang="en" dirty="0">
                <a:solidFill>
                  <a:srgbClr val="222222"/>
                </a:solidFill>
                <a:highlight>
                  <a:srgbClr val="FFFFFF"/>
                </a:highlight>
                <a:latin typeface="Lato"/>
                <a:ea typeface="Lato"/>
                <a:cs typeface="Lato"/>
                <a:sym typeface="Lato"/>
              </a:rPr>
              <a:t>What are the alternatives/competitive products for the problem you are solving?</a:t>
            </a:r>
          </a:p>
          <a:p>
            <a:pPr marL="342900" indent="-342900">
              <a:lnSpc>
                <a:spcPct val="115000"/>
              </a:lnSpc>
              <a:spcBef>
                <a:spcPts val="1000"/>
              </a:spcBef>
              <a:spcAft>
                <a:spcPts val="1000"/>
              </a:spcAft>
              <a:buSzPts val="1400"/>
              <a:buFont typeface="+mj-lt"/>
              <a:buAutoNum type="arabicPeriod"/>
            </a:pPr>
            <a:r>
              <a:rPr lang="en" dirty="0">
                <a:solidFill>
                  <a:srgbClr val="222222"/>
                </a:solidFill>
                <a:highlight>
                  <a:srgbClr val="FFFFFF"/>
                </a:highlight>
                <a:latin typeface="Lato"/>
                <a:ea typeface="Lato"/>
                <a:cs typeface="Lato"/>
                <a:sym typeface="Lato"/>
              </a:rPr>
              <a:t>Currently , there are machine that traditionally scan and sort cheque by bank using MICR</a:t>
            </a:r>
          </a:p>
          <a:p>
            <a:pPr marL="342900" indent="-342900">
              <a:lnSpc>
                <a:spcPct val="115000"/>
              </a:lnSpc>
              <a:spcBef>
                <a:spcPts val="1000"/>
              </a:spcBef>
              <a:spcAft>
                <a:spcPts val="1000"/>
              </a:spcAft>
              <a:buSzPts val="1400"/>
              <a:buFont typeface="+mj-lt"/>
              <a:buAutoNum type="arabicPeriod"/>
            </a:pPr>
            <a:r>
              <a:rPr lang="en" dirty="0">
                <a:solidFill>
                  <a:srgbClr val="222222"/>
                </a:solidFill>
                <a:highlight>
                  <a:srgbClr val="FFFFFF"/>
                </a:highlight>
                <a:latin typeface="Lato"/>
                <a:ea typeface="Lato"/>
                <a:cs typeface="Lato"/>
                <a:sym typeface="Lato"/>
              </a:rPr>
              <a:t>Human interaction with cheque is there which increases risks and as well as labour efforts.</a:t>
            </a:r>
          </a:p>
          <a:p>
            <a:pPr marL="342900" indent="-342900">
              <a:lnSpc>
                <a:spcPct val="115000"/>
              </a:lnSpc>
              <a:spcBef>
                <a:spcPts val="1000"/>
              </a:spcBef>
              <a:spcAft>
                <a:spcPts val="1000"/>
              </a:spcAft>
              <a:buSzPts val="1400"/>
              <a:buFont typeface="+mj-lt"/>
              <a:buAutoNum type="arabicPeriod"/>
            </a:pPr>
            <a:r>
              <a:rPr lang="en" dirty="0">
                <a:solidFill>
                  <a:srgbClr val="222222"/>
                </a:solidFill>
                <a:highlight>
                  <a:srgbClr val="FFFFFF"/>
                </a:highlight>
                <a:latin typeface="Lato"/>
                <a:ea typeface="Lato"/>
                <a:cs typeface="Lato"/>
                <a:sym typeface="Lato"/>
              </a:rPr>
              <a:t>The number of cheque cleared takes minimum 1 day to 7 days which makes cheque system tedius</a:t>
            </a:r>
          </a:p>
          <a:p>
            <a:pPr marL="342900" indent="-342900">
              <a:lnSpc>
                <a:spcPct val="115000"/>
              </a:lnSpc>
              <a:spcBef>
                <a:spcPts val="1000"/>
              </a:spcBef>
              <a:spcAft>
                <a:spcPts val="1000"/>
              </a:spcAft>
              <a:buSzPts val="1400"/>
              <a:buFont typeface="+mj-lt"/>
              <a:buAutoNum type="arabicPeriod"/>
            </a:pPr>
            <a:r>
              <a:rPr lang="en" dirty="0">
                <a:solidFill>
                  <a:srgbClr val="222222"/>
                </a:solidFill>
                <a:highlight>
                  <a:srgbClr val="FFFFFF"/>
                </a:highlight>
                <a:latin typeface="Lato"/>
                <a:ea typeface="Lato"/>
                <a:cs typeface="Lato"/>
                <a:sym typeface="Lato"/>
              </a:rPr>
              <a:t>Changes in different policies of RBI like positive pay etc changes work system which makes it harder to change or adapt.</a:t>
            </a:r>
          </a:p>
          <a:p>
            <a:pPr>
              <a:lnSpc>
                <a:spcPct val="115000"/>
              </a:lnSpc>
              <a:spcBef>
                <a:spcPts val="1000"/>
              </a:spcBef>
              <a:spcAft>
                <a:spcPts val="1000"/>
              </a:spcAft>
              <a:buSzPts val="1400"/>
            </a:pPr>
            <a:r>
              <a:rPr lang="en" dirty="0">
                <a:solidFill>
                  <a:srgbClr val="222222"/>
                </a:solidFill>
                <a:highlight>
                  <a:srgbClr val="FFFFFF"/>
                </a:highlight>
                <a:latin typeface="Lato"/>
                <a:ea typeface="Lato"/>
                <a:cs typeface="Lato"/>
                <a:sym typeface="Lato"/>
              </a:rPr>
              <a:t> 5  Cheque signature and payee details are being verified physically which is time consuming.</a:t>
            </a:r>
          </a:p>
          <a:p>
            <a:pPr marL="342900" indent="-342900">
              <a:lnSpc>
                <a:spcPct val="115000"/>
              </a:lnSpc>
              <a:spcBef>
                <a:spcPts val="1000"/>
              </a:spcBef>
              <a:spcAft>
                <a:spcPts val="1000"/>
              </a:spcAft>
              <a:buSzPts val="1400"/>
              <a:buFont typeface="+mj-lt"/>
              <a:buAutoNum type="arabicPeriod"/>
            </a:pPr>
            <a:endParaRPr lang="en" dirty="0">
              <a:solidFill>
                <a:srgbClr val="222222"/>
              </a:solidFill>
              <a:highlight>
                <a:srgbClr val="FFFFFF"/>
              </a:highlight>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vert="horz" wrap="square" lIns="91425" tIns="91425" rIns="91425" bIns="91425" rtlCol="0" anchor="t" anchorCtr="0">
            <a:noAutofit/>
          </a:bodyPr>
          <a:lstStyle/>
          <a:p>
            <a:pPr>
              <a:spcBef>
                <a:spcPts val="0"/>
              </a:spcBef>
              <a:buSzPts val="2800"/>
            </a:pPr>
            <a:r>
              <a:rPr lang="en" sz="2000"/>
              <a:t>Pre-Requisite</a:t>
            </a:r>
            <a:endParaRP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vert="horz" wrap="square" lIns="91425" tIns="91425" rIns="91425" bIns="91425" rtlCol="0" anchor="t" anchorCtr="0">
            <a:noAutofit/>
          </a:bodyPr>
          <a:lstStyle/>
          <a:p>
            <a:pPr>
              <a:spcBef>
                <a:spcPts val="0"/>
              </a:spcBef>
              <a:buSzPts val="2800"/>
            </a:pPr>
            <a:r>
              <a:rPr lang="en" sz="2000">
                <a:solidFill>
                  <a:srgbClr val="222222"/>
                </a:solidFill>
                <a:highlight>
                  <a:srgbClr val="FFFFFF"/>
                </a:highlight>
              </a:rPr>
              <a:t>User Segment &amp; Pain Points</a:t>
            </a:r>
            <a:endParaRPr sz="2000" dirty="0"/>
          </a:p>
        </p:txBody>
      </p:sp>
      <p:sp>
        <p:nvSpPr>
          <p:cNvPr id="354" name="Google Shape;354;p3"/>
          <p:cNvSpPr txBox="1"/>
          <p:nvPr/>
        </p:nvSpPr>
        <p:spPr>
          <a:xfrm>
            <a:off x="161500" y="1130036"/>
            <a:ext cx="8238600" cy="3414300"/>
          </a:xfrm>
          <a:prstGeom prst="rect">
            <a:avLst/>
          </a:prstGeom>
          <a:noFill/>
          <a:ln>
            <a:noFill/>
          </a:ln>
        </p:spPr>
        <p:txBody>
          <a:bodyPr spcFirstLastPara="1" wrap="square" lIns="91425" tIns="91425" rIns="91425" bIns="91425" anchor="t" anchorCtr="0">
            <a:noAutofit/>
          </a:bodyPr>
          <a:lstStyle/>
          <a:p>
            <a:pPr>
              <a:lnSpc>
                <a:spcPct val="115000"/>
              </a:lnSpc>
              <a:spcBef>
                <a:spcPts val="1000"/>
              </a:spcBef>
              <a:buSzPts val="1400"/>
            </a:pPr>
            <a:r>
              <a:rPr lang="en" dirty="0">
                <a:solidFill>
                  <a:srgbClr val="222222"/>
                </a:solidFill>
                <a:highlight>
                  <a:srgbClr val="FFFFFF"/>
                </a:highlight>
                <a:latin typeface="Lato"/>
                <a:ea typeface="Lato"/>
                <a:cs typeface="Lato"/>
                <a:sym typeface="Lato"/>
              </a:rPr>
              <a:t>Which user /advertiser segment would be early adopter of your product &amp; why?</a:t>
            </a:r>
          </a:p>
          <a:p>
            <a:pPr algn="just">
              <a:lnSpc>
                <a:spcPct val="115000"/>
              </a:lnSpc>
              <a:spcBef>
                <a:spcPts val="1000"/>
              </a:spcBef>
              <a:buSzPts val="1400"/>
            </a:pPr>
            <a:r>
              <a:rPr lang="en-GB"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Any Bank who wants to opts for better clearing process is our stakeholder. Our product aims at achieving automating cheque processing with minimum processing time and  with as little as possible digital footprints Considering the population inflation has made the need of automation. History is a proof whenever there is a change , It is being for complete society .</a:t>
            </a:r>
          </a:p>
          <a:p>
            <a:pPr algn="just">
              <a:lnSpc>
                <a:spcPct val="115000"/>
              </a:lnSpc>
              <a:spcBef>
                <a:spcPts val="1000"/>
              </a:spcBef>
              <a:buSzPts val="1400"/>
            </a:pPr>
            <a:r>
              <a:rPr lang="en-GB"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Being in 21</a:t>
            </a:r>
            <a:r>
              <a:rPr lang="en-GB" baseline="30000"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st</a:t>
            </a:r>
            <a:r>
              <a:rPr lang="en-GB"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 century we are in age of automation. As Banks have adapted automation in many other ways like mobile banking ,  E-passbook and many more. Still, Following same tedious clearing process for cheque is not feasible.</a:t>
            </a:r>
          </a:p>
          <a:p>
            <a:pPr algn="just">
              <a:lnSpc>
                <a:spcPct val="115000"/>
              </a:lnSpc>
              <a:spcBef>
                <a:spcPts val="1000"/>
              </a:spcBef>
              <a:buSzPts val="1400"/>
            </a:pPr>
            <a:r>
              <a:rPr lang="en-GB"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With increase of automation security and error free cheque clearing both are the challenges to deal with . Giving efficient clearing with less human interference is objective of project. </a:t>
            </a:r>
            <a:endParaRPr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endParaRPr>
          </a:p>
          <a:p>
            <a:pPr algn="just">
              <a:lnSpc>
                <a:spcPct val="115000"/>
              </a:lnSpc>
              <a:spcBef>
                <a:spcPts val="1000"/>
              </a:spcBef>
              <a:spcAft>
                <a:spcPts val="1000"/>
              </a:spcAft>
              <a:buSzPts val="1200"/>
            </a:pPr>
            <a:r>
              <a:rPr lang="en-GB" sz="1200" dirty="0">
                <a:latin typeface="Times New Roman" panose="02020603050405020304" pitchFamily="18" charset="0"/>
                <a:ea typeface="Lato"/>
                <a:cs typeface="Times New Roman" panose="02020603050405020304" pitchFamily="18" charset="0"/>
                <a:sym typeface="Lato"/>
              </a:rPr>
              <a:t> </a:t>
            </a:r>
            <a:endParaRPr sz="1200" dirty="0">
              <a:latin typeface="Times New Roman" panose="02020603050405020304" pitchFamily="18" charset="0"/>
              <a:ea typeface="Lato"/>
              <a:cs typeface="Times New Roman" panose="02020603050405020304" pitchFamily="18" charset="0"/>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0" y="1"/>
            <a:ext cx="8280000" cy="576000"/>
          </a:xfrm>
          <a:prstGeom prst="rect">
            <a:avLst/>
          </a:prstGeom>
          <a:noFill/>
          <a:ln>
            <a:noFill/>
          </a:ln>
        </p:spPr>
        <p:txBody>
          <a:bodyPr spcFirstLastPara="1" vert="horz" wrap="square" lIns="91425" tIns="91425" rIns="91425" bIns="91425" rtlCol="0" anchor="t" anchorCtr="0">
            <a:noAutofit/>
          </a:bodyPr>
          <a:lstStyle/>
          <a:p>
            <a:pPr>
              <a:spcBef>
                <a:spcPts val="0"/>
              </a:spcBef>
              <a:buSzPts val="2800"/>
            </a:pPr>
            <a:r>
              <a:rPr lang="en" sz="2000" dirty="0">
                <a:solidFill>
                  <a:srgbClr val="4A4548"/>
                </a:solidFill>
                <a:highlight>
                  <a:srgbClr val="FFFFFF"/>
                </a:highlight>
                <a:latin typeface="Times New Roman" panose="02020603050405020304" pitchFamily="18" charset="0"/>
                <a:cs typeface="Times New Roman" panose="02020603050405020304" pitchFamily="18" charset="0"/>
              </a:rPr>
              <a:t>Azure tools or resources</a:t>
            </a:r>
            <a:endParaRPr sz="2000" dirty="0">
              <a:latin typeface="Times New Roman" panose="02020603050405020304" pitchFamily="18" charset="0"/>
              <a:cs typeface="Times New Roman" panose="02020603050405020304" pitchFamily="18" charset="0"/>
            </a:endParaRPr>
          </a:p>
        </p:txBody>
      </p:sp>
      <p:sp>
        <p:nvSpPr>
          <p:cNvPr id="366" name="Google Shape;366;p5"/>
          <p:cNvSpPr txBox="1">
            <a:spLocks noGrp="1"/>
          </p:cNvSpPr>
          <p:nvPr>
            <p:ph type="title" idx="4294967295"/>
          </p:nvPr>
        </p:nvSpPr>
        <p:spPr>
          <a:xfrm>
            <a:off x="138223" y="576001"/>
            <a:ext cx="8280400" cy="576263"/>
          </a:xfrm>
          <a:prstGeom prst="rect">
            <a:avLst/>
          </a:prstGeom>
          <a:noFill/>
          <a:ln>
            <a:noFill/>
          </a:ln>
        </p:spPr>
        <p:txBody>
          <a:bodyPr spcFirstLastPara="1" vert="horz" wrap="square" lIns="91425" tIns="91425" rIns="91425" bIns="91425" rtlCol="0" anchor="t" anchorCtr="0">
            <a:noAutofit/>
          </a:bodyPr>
          <a:lstStyle/>
          <a:p>
            <a:pPr>
              <a:spcBef>
                <a:spcPts val="0"/>
              </a:spcBef>
              <a:buSzPts val="2800"/>
            </a:pPr>
            <a:r>
              <a:rPr lang="en-GB" sz="1400" dirty="0">
                <a:solidFill>
                  <a:srgbClr val="4A4548"/>
                </a:solidFill>
                <a:highlight>
                  <a:srgbClr val="FFFFFF"/>
                </a:highlight>
              </a:rPr>
              <a:t>Azure tools or resources which are likely to be used by you for the prototype, </a:t>
            </a:r>
            <a:br>
              <a:rPr lang="en-GB" sz="1400" dirty="0">
                <a:solidFill>
                  <a:srgbClr val="4A4548"/>
                </a:solidFill>
                <a:highlight>
                  <a:srgbClr val="FFFFFF"/>
                </a:highlight>
              </a:rPr>
            </a:br>
            <a:r>
              <a:rPr lang="en-GB" sz="1400" dirty="0">
                <a:solidFill>
                  <a:srgbClr val="4A4548"/>
                </a:solidFill>
                <a:highlight>
                  <a:srgbClr val="FFFFFF"/>
                </a:highlight>
              </a:rPr>
              <a:t>if your idea gets selected</a:t>
            </a:r>
            <a:br>
              <a:rPr lang="en-GB" sz="1400" dirty="0">
                <a:solidFill>
                  <a:srgbClr val="4A4548"/>
                </a:solidFill>
                <a:highlight>
                  <a:srgbClr val="FFFFFF"/>
                </a:highlight>
              </a:rPr>
            </a:br>
            <a:br>
              <a:rPr lang="en-GB" sz="1400" dirty="0">
                <a:solidFill>
                  <a:srgbClr val="4A4548"/>
                </a:solidFill>
                <a:highlight>
                  <a:srgbClr val="FFFFFF"/>
                </a:highlight>
              </a:rPr>
            </a:br>
            <a:br>
              <a:rPr lang="en-GB" sz="2000" dirty="0">
                <a:solidFill>
                  <a:srgbClr val="4A4548"/>
                </a:solidFill>
                <a:highlight>
                  <a:srgbClr val="FFFFFF"/>
                </a:highlight>
                <a:latin typeface="Times New Roman" panose="02020603050405020304" pitchFamily="18" charset="0"/>
                <a:cs typeface="Times New Roman" panose="02020603050405020304" pitchFamily="18" charset="0"/>
              </a:rPr>
            </a:br>
            <a:r>
              <a:rPr lang="en-GB" sz="1400" b="0" i="0" dirty="0">
                <a:solidFill>
                  <a:srgbClr val="000000"/>
                </a:solidFill>
                <a:effectLst/>
                <a:latin typeface="Times New Roman" panose="02020603050405020304" pitchFamily="18" charset="0"/>
                <a:cs typeface="Times New Roman" panose="02020603050405020304" pitchFamily="18" charset="0"/>
              </a:rPr>
              <a:t>Form recognizers use artificial </a:t>
            </a:r>
            <a:r>
              <a:rPr lang="en-GB" sz="1400" dirty="0">
                <a:solidFill>
                  <a:srgbClr val="000000"/>
                </a:solidFill>
                <a:latin typeface="Times New Roman" panose="02020603050405020304" pitchFamily="18" charset="0"/>
                <a:cs typeface="Times New Roman" panose="02020603050405020304" pitchFamily="18" charset="0"/>
              </a:rPr>
              <a:t>intelligence</a:t>
            </a:r>
            <a:r>
              <a:rPr lang="en-GB" sz="1400" b="0" i="0" dirty="0">
                <a:solidFill>
                  <a:srgbClr val="000000"/>
                </a:solidFill>
                <a:effectLst/>
                <a:latin typeface="Times New Roman" panose="02020603050405020304" pitchFamily="18" charset="0"/>
                <a:cs typeface="Times New Roman" panose="02020603050405020304" pitchFamily="18" charset="0"/>
              </a:rPr>
              <a:t> to extract data from digital or handwritten </a:t>
            </a:r>
            <a:r>
              <a:rPr lang="en-GB" sz="1400" dirty="0">
                <a:solidFill>
                  <a:srgbClr val="000000"/>
                </a:solidFill>
                <a:latin typeface="Times New Roman" panose="02020603050405020304" pitchFamily="18" charset="0"/>
                <a:cs typeface="Times New Roman" panose="02020603050405020304" pitchFamily="18" charset="0"/>
              </a:rPr>
              <a:t>cheque and sign .Azure Form Recognizer does a fantastic job in creating a viable solution with just three sample sign documents. It performs end-to-end Optical Character Recognition (OCR) on handwritten as well as digital documents with an amazing accuracy score with less time period . We will use it for signature recognition  for OCR.</a:t>
            </a:r>
            <a:br>
              <a:rPr lang="en-GB" sz="1400" dirty="0">
                <a:solidFill>
                  <a:srgbClr val="000000"/>
                </a:solidFill>
                <a:latin typeface="Times New Roman" panose="02020603050405020304" pitchFamily="18" charset="0"/>
                <a:cs typeface="Times New Roman" panose="02020603050405020304" pitchFamily="18" charset="0"/>
              </a:rPr>
            </a:br>
            <a:br>
              <a:rPr lang="en-GB" sz="1400" dirty="0">
                <a:solidFill>
                  <a:srgbClr val="000000"/>
                </a:solidFill>
                <a:latin typeface="Times New Roman" panose="02020603050405020304" pitchFamily="18" charset="0"/>
                <a:cs typeface="Times New Roman" panose="02020603050405020304" pitchFamily="18" charset="0"/>
              </a:rPr>
            </a:br>
            <a:r>
              <a:rPr lang="en-GB" sz="1400" dirty="0">
                <a:solidFill>
                  <a:srgbClr val="000000"/>
                </a:solidFill>
                <a:latin typeface="Times New Roman" panose="02020603050405020304" pitchFamily="18" charset="0"/>
                <a:cs typeface="Times New Roman" panose="02020603050405020304" pitchFamily="18" charset="0"/>
              </a:rPr>
              <a:t>Different plugins like Jenkins , Chef will be used as automation pipeline platform .It will help in </a:t>
            </a:r>
            <a:r>
              <a:rPr lang="en-GB" sz="1400" dirty="0" err="1">
                <a:solidFill>
                  <a:srgbClr val="000000"/>
                </a:solidFill>
                <a:latin typeface="Times New Roman" panose="02020603050405020304" pitchFamily="18" charset="0"/>
                <a:cs typeface="Times New Roman" panose="02020603050405020304" pitchFamily="18" charset="0"/>
              </a:rPr>
              <a:t>delievering</a:t>
            </a:r>
            <a:r>
              <a:rPr lang="en-GB" sz="1400" dirty="0">
                <a:solidFill>
                  <a:srgbClr val="000000"/>
                </a:solidFill>
                <a:latin typeface="Times New Roman" panose="02020603050405020304" pitchFamily="18" charset="0"/>
                <a:cs typeface="Times New Roman" panose="02020603050405020304" pitchFamily="18" charset="0"/>
              </a:rPr>
              <a:t> the </a:t>
            </a:r>
            <a:br>
              <a:rPr lang="en-GB" sz="1400" dirty="0">
                <a:solidFill>
                  <a:srgbClr val="000000"/>
                </a:solidFill>
                <a:latin typeface="Times New Roman" panose="02020603050405020304" pitchFamily="18" charset="0"/>
                <a:cs typeface="Times New Roman" panose="02020603050405020304" pitchFamily="18" charset="0"/>
              </a:rPr>
            </a:br>
            <a:r>
              <a:rPr lang="en-GB" sz="1400" dirty="0">
                <a:solidFill>
                  <a:srgbClr val="000000"/>
                </a:solidFill>
                <a:latin typeface="Times New Roman" panose="02020603050405020304" pitchFamily="18" charset="0"/>
                <a:cs typeface="Times New Roman" panose="02020603050405020304" pitchFamily="18" charset="0"/>
              </a:rPr>
              <a:t>information faster and simultaneously checking it.</a:t>
            </a:r>
            <a:br>
              <a:rPr lang="en-GB" sz="1400" dirty="0">
                <a:solidFill>
                  <a:srgbClr val="000000"/>
                </a:solidFill>
                <a:latin typeface="Times New Roman" panose="02020603050405020304" pitchFamily="18" charset="0"/>
                <a:cs typeface="Times New Roman" panose="02020603050405020304" pitchFamily="18" charset="0"/>
              </a:rPr>
            </a:br>
            <a:br>
              <a:rPr lang="en-GB" sz="1400" dirty="0">
                <a:solidFill>
                  <a:srgbClr val="000000"/>
                </a:solidFill>
                <a:latin typeface="Times New Roman" panose="02020603050405020304" pitchFamily="18" charset="0"/>
                <a:cs typeface="Times New Roman" panose="02020603050405020304" pitchFamily="18" charset="0"/>
              </a:rPr>
            </a:br>
            <a:r>
              <a:rPr lang="en-GB" sz="1400" dirty="0">
                <a:solidFill>
                  <a:srgbClr val="000000"/>
                </a:solidFill>
                <a:latin typeface="Times New Roman" panose="02020603050405020304" pitchFamily="18" charset="0"/>
                <a:cs typeface="Times New Roman" panose="02020603050405020304" pitchFamily="18" charset="0"/>
              </a:rPr>
              <a:t>For Security purpose We can use Azure Security Centre, Azure Web Application Firewall (WAF),</a:t>
            </a:r>
            <a:br>
              <a:rPr lang="en-GB" sz="1400" dirty="0">
                <a:solidFill>
                  <a:srgbClr val="000000"/>
                </a:solidFill>
                <a:latin typeface="Times New Roman" panose="02020603050405020304" pitchFamily="18" charset="0"/>
                <a:cs typeface="Times New Roman" panose="02020603050405020304" pitchFamily="18" charset="0"/>
              </a:rPr>
            </a:br>
            <a:r>
              <a:rPr lang="en-IN" sz="1400" dirty="0">
                <a:solidFill>
                  <a:srgbClr val="000000"/>
                </a:solidFill>
                <a:latin typeface="Times New Roman" panose="02020603050405020304" pitchFamily="18" charset="0"/>
                <a:cs typeface="Times New Roman" panose="02020603050405020304" pitchFamily="18" charset="0"/>
              </a:rPr>
              <a:t>Azure Sentinel as part of data security and integrity with other cloud .</a:t>
            </a:r>
            <a:br>
              <a:rPr lang="en-IN" sz="1400" dirty="0">
                <a:solidFill>
                  <a:srgbClr val="000000"/>
                </a:solidFill>
                <a:latin typeface="Times New Roman" panose="02020603050405020304" pitchFamily="18" charset="0"/>
                <a:cs typeface="Times New Roman" panose="02020603050405020304" pitchFamily="18" charset="0"/>
              </a:rPr>
            </a:br>
            <a:br>
              <a:rPr lang="en-GB" sz="1050" b="1" i="0" dirty="0">
                <a:solidFill>
                  <a:srgbClr val="000000"/>
                </a:solidFill>
                <a:effectLst/>
                <a:latin typeface="Nunito" pitchFamily="2" charset="0"/>
              </a:rPr>
            </a:br>
            <a:br>
              <a:rPr lang="en-GB" sz="1050" b="0" i="0" dirty="0">
                <a:solidFill>
                  <a:srgbClr val="000000"/>
                </a:solidFill>
                <a:effectLst/>
                <a:latin typeface="Nunito" pitchFamily="2" charset="0"/>
              </a:rPr>
            </a:br>
            <a:br>
              <a:rPr lang="en-GB" sz="1050" b="0" i="0" dirty="0">
                <a:solidFill>
                  <a:srgbClr val="000000"/>
                </a:solidFill>
                <a:effectLst/>
                <a:latin typeface="Nunito" pitchFamily="2" charset="0"/>
              </a:rPr>
            </a:br>
            <a:endParaRPr lang="en-GB"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75637" y="278760"/>
            <a:ext cx="4274289" cy="425597"/>
          </a:xfrm>
          <a:prstGeom prst="rect">
            <a:avLst/>
          </a:prstGeom>
        </p:spPr>
        <p:txBody>
          <a:bodyPr vert="horz" wrap="square" lIns="0" tIns="10001" rIns="0" bIns="0" rtlCol="0" anchor="t">
            <a:spAutoFit/>
          </a:bodyPr>
          <a:lstStyle/>
          <a:p>
            <a:pPr marL="9525">
              <a:spcBef>
                <a:spcPts val="79"/>
              </a:spcBef>
            </a:pPr>
            <a:r>
              <a:rPr lang="en-GB" dirty="0">
                <a:solidFill>
                  <a:srgbClr val="000000"/>
                </a:solidFill>
              </a:rPr>
              <a:t>SCALABLITY Of PROJECT</a:t>
            </a:r>
            <a:endParaRPr dirty="0">
              <a:solidFill>
                <a:srgbClr val="000000"/>
              </a:solidFill>
            </a:endParaRPr>
          </a:p>
        </p:txBody>
      </p:sp>
      <p:sp>
        <p:nvSpPr>
          <p:cNvPr id="3" name="object 3"/>
          <p:cNvSpPr txBox="1"/>
          <p:nvPr/>
        </p:nvSpPr>
        <p:spPr>
          <a:xfrm>
            <a:off x="510872" y="926877"/>
            <a:ext cx="7446169" cy="4074833"/>
          </a:xfrm>
          <a:prstGeom prst="rect">
            <a:avLst/>
          </a:prstGeom>
        </p:spPr>
        <p:txBody>
          <a:bodyPr vert="horz" wrap="square" lIns="0" tIns="76200" rIns="0" bIns="0" rtlCol="0">
            <a:spAutoFit/>
          </a:bodyPr>
          <a:lstStyle/>
          <a:p>
            <a:pPr marL="352417" indent="-343367">
              <a:spcBef>
                <a:spcPts val="600"/>
              </a:spcBef>
              <a:buSzPct val="77500"/>
              <a:buAutoNum type="arabicPeriod"/>
              <a:tabLst>
                <a:tab pos="352417" algn="l"/>
                <a:tab pos="352893" algn="l"/>
              </a:tabLst>
            </a:pPr>
            <a:r>
              <a:rPr sz="1500" dirty="0">
                <a:latin typeface="Times New Roman"/>
                <a:cs typeface="Times New Roman"/>
              </a:rPr>
              <a:t>The </a:t>
            </a:r>
            <a:r>
              <a:rPr sz="1500" spc="-4" dirty="0">
                <a:latin typeface="Times New Roman"/>
                <a:cs typeface="Times New Roman"/>
              </a:rPr>
              <a:t>system </a:t>
            </a:r>
            <a:r>
              <a:rPr sz="1500" dirty="0">
                <a:latin typeface="Times New Roman"/>
                <a:cs typeface="Times New Roman"/>
              </a:rPr>
              <a:t>will be acting as a </a:t>
            </a:r>
            <a:r>
              <a:rPr lang="en-GB" sz="1500" dirty="0">
                <a:latin typeface="Times New Roman"/>
                <a:cs typeface="Times New Roman"/>
              </a:rPr>
              <a:t>solely clearing of cheque and reducing the process time.</a:t>
            </a:r>
            <a:endParaRPr sz="1500" dirty="0">
              <a:latin typeface="Times New Roman"/>
              <a:cs typeface="Times New Roman"/>
            </a:endParaRPr>
          </a:p>
          <a:p>
            <a:pPr marL="352417" marR="3811" indent="-343367">
              <a:spcBef>
                <a:spcPts val="525"/>
              </a:spcBef>
              <a:buSzPct val="77500"/>
              <a:buAutoNum type="arabicPeriod"/>
              <a:tabLst>
                <a:tab pos="352417" algn="l"/>
                <a:tab pos="352893" algn="l"/>
              </a:tabLst>
            </a:pPr>
            <a:r>
              <a:rPr lang="en-GB" sz="1500" spc="-4" dirty="0">
                <a:latin typeface="Times New Roman"/>
                <a:cs typeface="Times New Roman"/>
              </a:rPr>
              <a:t>Customer can deposit any bank cheque at any branch which refers to unification or core banking system through this system.</a:t>
            </a:r>
            <a:endParaRPr lang="en-GB" sz="1500" dirty="0">
              <a:latin typeface="Times New Roman"/>
              <a:cs typeface="Times New Roman"/>
            </a:endParaRPr>
          </a:p>
          <a:p>
            <a:pPr marL="352417" indent="-343367">
              <a:spcBef>
                <a:spcPts val="521"/>
              </a:spcBef>
              <a:buSzPct val="77500"/>
              <a:buAutoNum type="arabicPeriod"/>
              <a:tabLst>
                <a:tab pos="352417" algn="l"/>
                <a:tab pos="352893" algn="l"/>
                <a:tab pos="6648284" algn="l"/>
              </a:tabLst>
            </a:pPr>
            <a:r>
              <a:rPr lang="en-GB" sz="1500" spc="-4" dirty="0">
                <a:latin typeface="Times New Roman"/>
                <a:cs typeface="Times New Roman"/>
              </a:rPr>
              <a:t>System </a:t>
            </a:r>
            <a:r>
              <a:rPr sz="1500" spc="-4" dirty="0">
                <a:latin typeface="Times New Roman"/>
                <a:cs typeface="Times New Roman"/>
              </a:rPr>
              <a:t>provide </a:t>
            </a:r>
            <a:r>
              <a:rPr sz="1500" dirty="0">
                <a:latin typeface="Times New Roman"/>
                <a:cs typeface="Times New Roman"/>
              </a:rPr>
              <a:t>a</a:t>
            </a:r>
            <a:r>
              <a:rPr lang="en-GB" sz="1500" dirty="0">
                <a:latin typeface="Times New Roman"/>
                <a:cs typeface="Times New Roman"/>
              </a:rPr>
              <a:t> platform that correctly classify the cheque and process accordingly For ex. genuineness check / processing time for dormant account  and regular account is different. Similarly cheque is categorized on basis of frequency, amount , colour tone, date of issue etc</a:t>
            </a:r>
            <a:r>
              <a:rPr sz="1500" dirty="0">
                <a:latin typeface="Times New Roman"/>
                <a:cs typeface="Times New Roman"/>
              </a:rPr>
              <a:t>.</a:t>
            </a:r>
          </a:p>
          <a:p>
            <a:pPr marL="352417" marR="454331" indent="-343367">
              <a:lnSpc>
                <a:spcPts val="2175"/>
              </a:lnSpc>
              <a:spcBef>
                <a:spcPts val="23"/>
              </a:spcBef>
              <a:buSzPct val="77500"/>
              <a:buAutoNum type="arabicPeriod"/>
              <a:tabLst>
                <a:tab pos="352417" algn="l"/>
                <a:tab pos="352893" algn="l"/>
              </a:tabLst>
            </a:pPr>
            <a:r>
              <a:rPr lang="en-GB" sz="1500" dirty="0">
                <a:latin typeface="Times New Roman"/>
                <a:cs typeface="Times New Roman"/>
              </a:rPr>
              <a:t>Frequency wise categorization helps in reduction of overall verification and increases customer</a:t>
            </a:r>
            <a:r>
              <a:rPr sz="1500" spc="-11" dirty="0">
                <a:latin typeface="Times New Roman"/>
                <a:cs typeface="Times New Roman"/>
              </a:rPr>
              <a:t>.</a:t>
            </a:r>
            <a:endParaRPr sz="1500" dirty="0">
              <a:latin typeface="Times New Roman"/>
              <a:cs typeface="Times New Roman"/>
            </a:endParaRPr>
          </a:p>
          <a:p>
            <a:pPr marL="352417" marR="364798" indent="-343367">
              <a:lnSpc>
                <a:spcPct val="120800"/>
              </a:lnSpc>
              <a:spcBef>
                <a:spcPts val="75"/>
              </a:spcBef>
              <a:buSzPct val="77500"/>
              <a:buAutoNum type="arabicPeriod"/>
              <a:tabLst>
                <a:tab pos="352417" algn="l"/>
                <a:tab pos="352893" algn="l"/>
              </a:tabLst>
            </a:pPr>
            <a:r>
              <a:rPr sz="1500" dirty="0">
                <a:latin typeface="Times New Roman"/>
                <a:cs typeface="Times New Roman"/>
              </a:rPr>
              <a:t>Easily </a:t>
            </a:r>
            <a:r>
              <a:rPr sz="1500" spc="-4" dirty="0">
                <a:latin typeface="Times New Roman"/>
                <a:cs typeface="Times New Roman"/>
              </a:rPr>
              <a:t>accessible</a:t>
            </a:r>
            <a:r>
              <a:rPr lang="en-GB" sz="1500" spc="-4" dirty="0">
                <a:latin typeface="Times New Roman"/>
                <a:cs typeface="Times New Roman"/>
              </a:rPr>
              <a:t> interface</a:t>
            </a:r>
            <a:r>
              <a:rPr sz="1500" spc="-4" dirty="0">
                <a:latin typeface="Times New Roman"/>
                <a:cs typeface="Times New Roman"/>
              </a:rPr>
              <a:t> </a:t>
            </a:r>
            <a:r>
              <a:rPr sz="1500" dirty="0">
                <a:latin typeface="Times New Roman"/>
                <a:cs typeface="Times New Roman"/>
              </a:rPr>
              <a:t>by </a:t>
            </a:r>
            <a:r>
              <a:rPr lang="en-GB" sz="1500" dirty="0">
                <a:latin typeface="Times New Roman"/>
                <a:cs typeface="Times New Roman"/>
              </a:rPr>
              <a:t>the bankers and reduces the human manual efforts for repetitive verification</a:t>
            </a:r>
            <a:r>
              <a:rPr sz="1500" spc="-4" dirty="0">
                <a:latin typeface="Times New Roman"/>
                <a:cs typeface="Times New Roman"/>
              </a:rPr>
              <a:t>.</a:t>
            </a:r>
            <a:endParaRPr lang="en-GB" sz="1500" spc="-4" dirty="0">
              <a:latin typeface="Times New Roman"/>
              <a:cs typeface="Times New Roman"/>
            </a:endParaRPr>
          </a:p>
          <a:p>
            <a:pPr marL="352417" marR="364798" indent="-343367">
              <a:lnSpc>
                <a:spcPct val="120800"/>
              </a:lnSpc>
              <a:spcBef>
                <a:spcPts val="75"/>
              </a:spcBef>
              <a:buSzPct val="77500"/>
              <a:buAutoNum type="arabicPeriod"/>
              <a:tabLst>
                <a:tab pos="352417" algn="l"/>
                <a:tab pos="352893" algn="l"/>
              </a:tabLst>
            </a:pPr>
            <a:r>
              <a:rPr lang="en-GB" sz="1500" spc="-4" dirty="0">
                <a:latin typeface="Times New Roman"/>
                <a:cs typeface="Times New Roman"/>
              </a:rPr>
              <a:t>Level wise features of our system makes it unique. As Every feature is on independent level so taking one or all gives bank their choice. Many decisions are independent of each other.</a:t>
            </a:r>
            <a:endParaRPr lang="en-IN" sz="1500" spc="-4" dirty="0">
              <a:latin typeface="Times New Roman"/>
              <a:cs typeface="Times New Roman"/>
            </a:endParaRPr>
          </a:p>
          <a:p>
            <a:pPr marL="9049" marR="364798">
              <a:lnSpc>
                <a:spcPct val="120800"/>
              </a:lnSpc>
              <a:spcBef>
                <a:spcPts val="75"/>
              </a:spcBef>
              <a:buSzPct val="77500"/>
              <a:tabLst>
                <a:tab pos="352417" algn="l"/>
                <a:tab pos="352893" algn="l"/>
              </a:tabLst>
            </a:pPr>
            <a:endParaRPr sz="1500" dirty="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32000" y="229550"/>
            <a:ext cx="8280000" cy="576000"/>
          </a:xfrm>
          <a:prstGeom prst="rect">
            <a:avLst/>
          </a:prstGeom>
          <a:noFill/>
          <a:ln>
            <a:noFill/>
          </a:ln>
        </p:spPr>
        <p:txBody>
          <a:bodyPr spcFirstLastPara="1" vert="horz" wrap="square" lIns="91425" tIns="91425" rIns="91425" bIns="91425" rtlCol="0" anchor="t" anchorCtr="0">
            <a:noAutofit/>
          </a:bodyPr>
          <a:lstStyle/>
          <a:p>
            <a:pPr>
              <a:spcBef>
                <a:spcPts val="0"/>
              </a:spcBef>
              <a:buSzPts val="2800"/>
            </a:pPr>
            <a:r>
              <a:rPr lang="en" sz="2000" dirty="0">
                <a:solidFill>
                  <a:srgbClr val="222222"/>
                </a:solidFill>
                <a:highlight>
                  <a:srgbClr val="FFFFFF"/>
                </a:highlight>
              </a:rPr>
              <a:t>Key Differentiators &amp; Adoption Plan</a:t>
            </a:r>
            <a:endParaRPr sz="2000" dirty="0"/>
          </a:p>
        </p:txBody>
      </p:sp>
      <p:sp>
        <p:nvSpPr>
          <p:cNvPr id="378" name="Google Shape;378;p7"/>
          <p:cNvSpPr txBox="1"/>
          <p:nvPr/>
        </p:nvSpPr>
        <p:spPr>
          <a:xfrm>
            <a:off x="283145" y="805550"/>
            <a:ext cx="7574012" cy="4337950"/>
          </a:xfrm>
          <a:prstGeom prst="rect">
            <a:avLst/>
          </a:prstGeom>
          <a:noFill/>
          <a:ln>
            <a:noFill/>
          </a:ln>
        </p:spPr>
        <p:txBody>
          <a:bodyPr spcFirstLastPara="1" wrap="square" lIns="91425" tIns="91425" rIns="91425" bIns="91425" anchor="t" anchorCtr="0">
            <a:noAutofit/>
          </a:bodyPr>
          <a:lstStyle/>
          <a:p>
            <a:pPr>
              <a:buSzPts val="1400"/>
            </a:pPr>
            <a:r>
              <a:rPr lang="en" dirty="0">
                <a:solidFill>
                  <a:srgbClr val="222222"/>
                </a:solidFill>
                <a:highlight>
                  <a:srgbClr val="FFFFFF"/>
                </a:highlight>
                <a:latin typeface="Lato"/>
                <a:ea typeface="Lato"/>
                <a:cs typeface="Lato"/>
                <a:sym typeface="Lato"/>
              </a:rPr>
              <a:t>How is your solution better than alternatives and how do you plan to build adoption?</a:t>
            </a:r>
          </a:p>
          <a:p>
            <a:pPr algn="just">
              <a:buSzPts val="1400"/>
            </a:pPr>
            <a:endParaRPr lang="en" dirty="0">
              <a:solidFill>
                <a:srgbClr val="222222"/>
              </a:solidFill>
              <a:highlight>
                <a:srgbClr val="FFFFFF"/>
              </a:highlight>
              <a:latin typeface="Lato"/>
              <a:ea typeface="Lato"/>
              <a:cs typeface="Lato"/>
              <a:sym typeface="Lato"/>
            </a:endParaRPr>
          </a:p>
          <a:p>
            <a:pPr marL="352417" indent="-343367">
              <a:buSzPct val="77500"/>
              <a:buFont typeface="Arial"/>
              <a:buAutoNum type="arabicPeriod"/>
            </a:pPr>
            <a:r>
              <a:rPr lang="en" sz="1500" dirty="0">
                <a:latin typeface="Times New Roman"/>
                <a:cs typeface="Times New Roman"/>
                <a:sym typeface="Lato"/>
              </a:rPr>
              <a:t>We are  Using the  Hash code function for exchange of the data in encrypted for regarding the cheque and the parties involved in the transaction and we can store the data still our operation end and make use of data efficiently and secuerly.</a:t>
            </a:r>
          </a:p>
          <a:p>
            <a:pPr marL="352417" indent="-343367">
              <a:buSzPct val="77500"/>
              <a:buFont typeface="Arial"/>
              <a:buAutoNum type="arabicPeriod"/>
            </a:pPr>
            <a:endParaRPr lang="en" sz="1500" dirty="0">
              <a:latin typeface="Times New Roman"/>
              <a:cs typeface="Times New Roman"/>
              <a:sym typeface="Lato"/>
            </a:endParaRPr>
          </a:p>
          <a:p>
            <a:pPr marL="352417" indent="-343367">
              <a:buSzPct val="77500"/>
              <a:buFont typeface="Arial"/>
              <a:buAutoNum type="arabicPeriod"/>
            </a:pPr>
            <a:r>
              <a:rPr lang="en" sz="1500" dirty="0">
                <a:latin typeface="Times New Roman"/>
                <a:cs typeface="Times New Roman"/>
                <a:sym typeface="Lato"/>
              </a:rPr>
              <a:t>We are going to prioterize  the cheques with respect to Date , amount and Frequency of the parties involved so we can provide the clearance to most prior one first and make less.</a:t>
            </a:r>
          </a:p>
          <a:p>
            <a:pPr marL="352417" indent="-343367">
              <a:buSzPct val="77500"/>
              <a:buFont typeface="Arial"/>
              <a:buAutoNum type="arabicPeriod"/>
            </a:pPr>
            <a:endParaRPr lang="en" sz="1500" dirty="0">
              <a:latin typeface="Times New Roman"/>
              <a:cs typeface="Times New Roman"/>
              <a:sym typeface="Lato"/>
            </a:endParaRPr>
          </a:p>
          <a:p>
            <a:pPr marL="352417" indent="-343367">
              <a:buSzPct val="77500"/>
              <a:buFont typeface="Arial"/>
              <a:buAutoNum type="arabicPeriod"/>
            </a:pPr>
            <a:r>
              <a:rPr lang="en-IN" sz="1500" dirty="0">
                <a:latin typeface="Times New Roman"/>
                <a:cs typeface="Times New Roman"/>
                <a:sym typeface="Lato"/>
              </a:rPr>
              <a:t>We have introduced detection of Outlier and Dormant Account cheque verification for reconfirmation of genuineness. Similarly, Frequency checkpoint is added for faster clearance for frequent customers.</a:t>
            </a:r>
          </a:p>
          <a:p>
            <a:pPr marL="352417" indent="-343367">
              <a:buSzPct val="77500"/>
              <a:buFont typeface="Arial"/>
              <a:buAutoNum type="arabicPeriod"/>
            </a:pPr>
            <a:endParaRPr lang="en-IN" sz="1500" dirty="0">
              <a:latin typeface="Times New Roman"/>
              <a:cs typeface="Times New Roman"/>
              <a:sym typeface="Lato"/>
            </a:endParaRPr>
          </a:p>
          <a:p>
            <a:pPr marL="352417" indent="-343367">
              <a:buSzPct val="77500"/>
              <a:buFont typeface="Arial"/>
              <a:buAutoNum type="arabicPeriod"/>
            </a:pPr>
            <a:r>
              <a:rPr lang="en-IN" sz="1500" dirty="0">
                <a:latin typeface="Times New Roman"/>
                <a:cs typeface="Times New Roman"/>
                <a:sym typeface="Lato"/>
              </a:rPr>
              <a:t>Our system also focusses on priority ranking which helps in ordering of cheque according to the importance . It is set using different parameters and characterised accordingly </a:t>
            </a:r>
          </a:p>
          <a:p>
            <a:pPr marL="352417" indent="-343367">
              <a:buSzPct val="77500"/>
              <a:buFont typeface="Arial"/>
              <a:buAutoNum type="arabicPeriod"/>
            </a:pPr>
            <a:endParaRPr lang="en-IN" sz="1500" dirty="0">
              <a:latin typeface="Times New Roman"/>
              <a:cs typeface="Times New Roman"/>
              <a:sym typeface="Lato"/>
            </a:endParaRPr>
          </a:p>
          <a:p>
            <a:pPr marL="352417" indent="-343367">
              <a:buSzPct val="77500"/>
              <a:buFont typeface="Arial"/>
              <a:buAutoNum type="arabicPeriod"/>
            </a:pPr>
            <a:r>
              <a:rPr lang="en-IN" sz="1500" dirty="0">
                <a:latin typeface="Times New Roman"/>
                <a:cs typeface="Times New Roman"/>
                <a:sym typeface="Lato"/>
              </a:rPr>
              <a:t>Use of both C++ as well as python for giving efficient algorithm for sign checking , characterization of bank using MICR and  ICR reading . </a:t>
            </a:r>
            <a:endParaRPr lang="en" sz="1500" dirty="0">
              <a:latin typeface="Times New Roman"/>
              <a:cs typeface="Times New Roman"/>
              <a:sym typeface="Lato"/>
            </a:endParaRPr>
          </a:p>
          <a:p>
            <a:pPr marL="9049">
              <a:buSzPct val="77500"/>
            </a:pPr>
            <a:endParaRPr lang="en" sz="1500" dirty="0">
              <a:latin typeface="Times New Roman"/>
              <a:cs typeface="Times New Roman"/>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89E39-AFA9-B642-333A-E4B8A9BDAB36}"/>
              </a:ext>
            </a:extLst>
          </p:cNvPr>
          <p:cNvSpPr>
            <a:spLocks noGrp="1"/>
          </p:cNvSpPr>
          <p:nvPr>
            <p:ph type="title"/>
          </p:nvPr>
        </p:nvSpPr>
        <p:spPr>
          <a:xfrm>
            <a:off x="497368" y="839973"/>
            <a:ext cx="6447501" cy="3710763"/>
          </a:xfrm>
        </p:spPr>
        <p:txBody>
          <a:bodyPr>
            <a:normAutofit fontScale="90000"/>
          </a:bodyPr>
          <a:lstStyle/>
          <a:p>
            <a:pPr marL="342900" indent="-342900">
              <a:spcBef>
                <a:spcPts val="0"/>
              </a:spcBef>
              <a:buFont typeface="+mj-lt"/>
              <a:buAutoNum type="arabicPeriod" startAt="6"/>
            </a:pPr>
            <a:r>
              <a:rPr lang="en-IN" sz="1400" dirty="0">
                <a:solidFill>
                  <a:schemeClr val="tx1"/>
                </a:solidFill>
                <a:latin typeface="Times New Roman"/>
                <a:cs typeface="Times New Roman"/>
                <a:sym typeface="Lato"/>
              </a:rPr>
              <a:t>W</a:t>
            </a:r>
            <a:r>
              <a:rPr lang="en" sz="1400" dirty="0">
                <a:solidFill>
                  <a:schemeClr val="tx1"/>
                </a:solidFill>
                <a:latin typeface="Times New Roman"/>
                <a:cs typeface="Times New Roman"/>
                <a:sym typeface="Lato"/>
              </a:rPr>
              <a:t>e are reducing the chances of cancellation of  valid cheque  using below mentioned solutions .</a:t>
            </a:r>
            <a:br>
              <a:rPr lang="en" sz="1400" dirty="0">
                <a:latin typeface="Times New Roman"/>
                <a:cs typeface="Times New Roman"/>
                <a:sym typeface="Lato"/>
              </a:rPr>
            </a:br>
            <a:r>
              <a:rPr lang="en" sz="1400" dirty="0">
                <a:latin typeface="Times New Roman"/>
                <a:cs typeface="Times New Roman"/>
                <a:sym typeface="Lato"/>
              </a:rPr>
              <a:t> </a:t>
            </a:r>
            <a:r>
              <a:rPr lang="en" sz="1400" dirty="0">
                <a:solidFill>
                  <a:schemeClr val="tx1"/>
                </a:solidFill>
                <a:latin typeface="Times New Roman"/>
                <a:cs typeface="Times New Roman"/>
                <a:sym typeface="Lato"/>
              </a:rPr>
              <a:t>i)For sign verification we are adjusting the threshold instead of fixed threshold and setting the confidence level    accordingly instead of fixed confidence level and we are making system very comfortable as multilingual.</a:t>
            </a:r>
            <a:br>
              <a:rPr lang="en" sz="1400" dirty="0">
                <a:solidFill>
                  <a:schemeClr val="tx1"/>
                </a:solidFill>
                <a:latin typeface="Times New Roman"/>
                <a:cs typeface="Times New Roman"/>
                <a:sym typeface="Lato"/>
              </a:rPr>
            </a:br>
            <a:br>
              <a:rPr lang="en" sz="1400"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br>
            <a:r>
              <a:rPr lang="en" sz="1400"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 ii)We have applied ml at different positions  to extract  account number and details of marks on cheque especially crossed cheque , A/C payee cheque or non negotiable cheque as there position might vary to recognize  data.  </a:t>
            </a:r>
            <a:br>
              <a:rPr lang="en" sz="1400"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br>
            <a:br>
              <a:rPr lang="en" sz="1400"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br>
            <a:r>
              <a:rPr lang="en" sz="1400"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 iii) we are focussing on the error that  can remain uncleared from machine  while checking ink text (like confusion between 8&amp;3) but we can provide data set  to improve them accordingly and increase the accuracy level. If any ambiguity </a:t>
            </a:r>
            <a:br>
              <a:rPr lang="en" sz="1400"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br>
            <a:r>
              <a:rPr lang="en" sz="1400"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is found its priority is raised and keep on hold for schedule time.t</a:t>
            </a:r>
            <a:br>
              <a:rPr lang="en" sz="1400"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br>
            <a:br>
              <a:rPr lang="en" sz="1400"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br>
            <a:r>
              <a:rPr lang="en" sz="1400"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We have introduce #mark for cleared cheque so that no cheque once cleared can bring same cheque no cheque again for clearing.</a:t>
            </a:r>
            <a:endParaRPr lang="en-IN" sz="1400" dirty="0">
              <a:latin typeface="Times New Roman" panose="02020603050405020304" pitchFamily="18" charset="0"/>
              <a:cs typeface="Times New Roman" panose="02020603050405020304" pitchFamily="18" charset="0"/>
            </a:endParaRPr>
          </a:p>
        </p:txBody>
      </p:sp>
      <p:sp>
        <p:nvSpPr>
          <p:cNvPr id="5" name="Google Shape;377;p7">
            <a:extLst>
              <a:ext uri="{FF2B5EF4-FFF2-40B4-BE49-F238E27FC236}">
                <a16:creationId xmlns:a16="http://schemas.microsoft.com/office/drawing/2014/main" id="{1F77E1EF-DE41-B433-BD29-070960B95A8F}"/>
              </a:ext>
            </a:extLst>
          </p:cNvPr>
          <p:cNvSpPr txBox="1">
            <a:spLocks/>
          </p:cNvSpPr>
          <p:nvPr/>
        </p:nvSpPr>
        <p:spPr>
          <a:xfrm>
            <a:off x="432000" y="229550"/>
            <a:ext cx="8280000" cy="576000"/>
          </a:xfrm>
          <a:prstGeom prst="rect">
            <a:avLst/>
          </a:prstGeom>
          <a:noFill/>
          <a:ln>
            <a:noFill/>
          </a:ln>
        </p:spPr>
        <p:txBody>
          <a:bodyPr spcFirstLastPara="1" vert="horz" wrap="square" lIns="91425" tIns="91425" rIns="91425" bIns="91425" rtlCol="0" anchor="t" anchorCtr="0">
            <a:noAutofit/>
          </a:bodyPr>
          <a:lst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buClrTx/>
              <a:buSzPts val="2800"/>
              <a:buFontTx/>
            </a:pPr>
            <a:r>
              <a:rPr lang="en-IN" sz="2000" dirty="0">
                <a:solidFill>
                  <a:srgbClr val="222222"/>
                </a:solidFill>
                <a:highlight>
                  <a:srgbClr val="FFFFFF"/>
                </a:highlight>
              </a:rPr>
              <a:t>Key Differentiators &amp; Adoption Plan</a:t>
            </a:r>
            <a:endParaRPr lang="en-IN" sz="2000" dirty="0"/>
          </a:p>
        </p:txBody>
      </p:sp>
    </p:spTree>
    <p:extLst>
      <p:ext uri="{BB962C8B-B14F-4D97-AF65-F5344CB8AC3E}">
        <p14:creationId xmlns:p14="http://schemas.microsoft.com/office/powerpoint/2010/main" val="616565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0" y="197653"/>
            <a:ext cx="6985591" cy="576000"/>
          </a:xfrm>
          <a:prstGeom prst="rect">
            <a:avLst/>
          </a:prstGeom>
          <a:noFill/>
          <a:ln>
            <a:noFill/>
          </a:ln>
        </p:spPr>
        <p:txBody>
          <a:bodyPr spcFirstLastPara="1" vert="horz" wrap="square" lIns="91425" tIns="91425" rIns="91425" bIns="91425" rtlCol="0" anchor="t" anchorCtr="0">
            <a:noAutofit/>
          </a:bodyPr>
          <a:lstStyle/>
          <a:p>
            <a:pPr>
              <a:spcBef>
                <a:spcPts val="0"/>
              </a:spcBef>
              <a:buSzPts val="2800"/>
            </a:pPr>
            <a:r>
              <a:rPr lang="en" sz="2000" dirty="0"/>
              <a:t>Extraction of Data from cheque using ocr</a:t>
            </a:r>
            <a:endParaRPr sz="2000" dirty="0"/>
          </a:p>
        </p:txBody>
      </p:sp>
      <p:pic>
        <p:nvPicPr>
          <p:cNvPr id="3" name="Picture 2">
            <a:extLst>
              <a:ext uri="{FF2B5EF4-FFF2-40B4-BE49-F238E27FC236}">
                <a16:creationId xmlns:a16="http://schemas.microsoft.com/office/drawing/2014/main" id="{4503DCB7-920F-FF31-59F5-08B0B02E4428}"/>
              </a:ext>
            </a:extLst>
          </p:cNvPr>
          <p:cNvPicPr>
            <a:picLocks noChangeAspect="1"/>
          </p:cNvPicPr>
          <p:nvPr/>
        </p:nvPicPr>
        <p:blipFill>
          <a:blip r:embed="rId3"/>
          <a:stretch>
            <a:fillRect/>
          </a:stretch>
        </p:blipFill>
        <p:spPr>
          <a:xfrm>
            <a:off x="0" y="773653"/>
            <a:ext cx="9144000" cy="4369847"/>
          </a:xfrm>
          <a:prstGeom prst="rect">
            <a:avLst/>
          </a:prstGeom>
        </p:spPr>
      </p:pic>
      <p:sp>
        <p:nvSpPr>
          <p:cNvPr id="5" name="TextBox 4">
            <a:extLst>
              <a:ext uri="{FF2B5EF4-FFF2-40B4-BE49-F238E27FC236}">
                <a16:creationId xmlns:a16="http://schemas.microsoft.com/office/drawing/2014/main" id="{6925BEE4-4B20-B733-A26A-58FF05A2D538}"/>
              </a:ext>
            </a:extLst>
          </p:cNvPr>
          <p:cNvSpPr txBox="1"/>
          <p:nvPr/>
        </p:nvSpPr>
        <p:spPr>
          <a:xfrm>
            <a:off x="2243470" y="2316785"/>
            <a:ext cx="4614530" cy="523220"/>
          </a:xfrm>
          <a:prstGeom prst="rect">
            <a:avLst/>
          </a:prstGeom>
          <a:noFill/>
        </p:spPr>
        <p:txBody>
          <a:bodyPr wrap="square">
            <a:spAutoFit/>
          </a:bodyPr>
          <a:lstStyle/>
          <a:p>
            <a:r>
              <a:rPr lang="en-GB" dirty="0"/>
              <a:t>Categorization  of Cheque according to extracted features </a:t>
            </a:r>
            <a:endParaRPr lang="en-IN" dirty="0"/>
          </a:p>
        </p:txBody>
      </p:sp>
    </p:spTree>
    <p:extLst>
      <p:ext uri="{BB962C8B-B14F-4D97-AF65-F5344CB8AC3E}">
        <p14:creationId xmlns:p14="http://schemas.microsoft.com/office/powerpoint/2010/main" val="3097017612"/>
      </p:ext>
    </p:extLst>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879</TotalTime>
  <Words>1724</Words>
  <Application>Microsoft Office PowerPoint</Application>
  <PresentationFormat>On-screen Show (16:9)</PresentationFormat>
  <Paragraphs>100</Paragraphs>
  <Slides>18</Slides>
  <Notes>12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18</vt:i4>
      </vt:variant>
    </vt:vector>
  </HeadingPairs>
  <TitlesOfParts>
    <vt:vector size="27" baseType="lpstr">
      <vt:lpstr>Lato</vt:lpstr>
      <vt:lpstr>Wingdings 3</vt:lpstr>
      <vt:lpstr>Times New Roman</vt:lpstr>
      <vt:lpstr>Nunito</vt:lpstr>
      <vt:lpstr>Lato Black</vt:lpstr>
      <vt:lpstr>Trebuchet MS</vt:lpstr>
      <vt:lpstr>Arial</vt:lpstr>
      <vt:lpstr>TI Template</vt:lpstr>
      <vt:lpstr>Facet</vt:lpstr>
      <vt:lpstr>Bank of Baroda Hackathon - 2022                       </vt:lpstr>
      <vt:lpstr>Problem Statement?</vt:lpstr>
      <vt:lpstr>Pre-Requisite</vt:lpstr>
      <vt:lpstr>User Segment &amp; Pain Points</vt:lpstr>
      <vt:lpstr>Azure tools or resources which are likely to be used by you for the prototype,  if your idea gets selected   Form recognizers use artificial intelligence to extract data from digital or handwritten cheque and sign .Azure Form Recognizer does a fantastic job in creating a viable solution with just three sample sign documents. It performs end-to-end Optical Character Recognition (OCR) on handwritten as well as digital documents with an amazing accuracy score with less time period . We will use it for signature recognition  for OCR.  Different plugins like Jenkins , Chef will be used as automation pipeline platform .It will help in delievering the  information faster and simultaneously checking it.  For Security purpose We can use Azure Security Centre, Azure Web Application Firewall (WAF), Azure Sentinel as part of data security and integrity with other cloud .    </vt:lpstr>
      <vt:lpstr>SCALABLITY Of PROJECT</vt:lpstr>
      <vt:lpstr>Key Differentiators &amp; Adoption Plan</vt:lpstr>
      <vt:lpstr>We are reducing the chances of cancellation of  valid cheque  using below mentioned solutions .  i)For sign verification we are adjusting the threshold instead of fixed threshold and setting the confidence level    accordingly instead of fixed confidence level and we are making system very comfortable as multilingual.   ii)We have applied ml at different positions  to extract  account number and details of marks on cheque especially crossed cheque , A/C payee cheque or non negotiable cheque as there position might vary to recognize  data.     iii) we are focussing on the error that  can remain uncleared from machine  while checking ink text (like confusion between 8&amp;3) but we can provide data set  to improve them accordingly and increase the accuracy level. If any ambiguity  is found its priority is raised and keep on hold for schedule time.t  We have introduce #mark for cleared cheque so that no cheque once cleared can bring same cheque no cheque again for clearing.</vt:lpstr>
      <vt:lpstr>Extraction of Data from cheque using ocr</vt:lpstr>
      <vt:lpstr>PowerPoint Presentation</vt:lpstr>
      <vt:lpstr>PowerPoint Presentation</vt:lpstr>
      <vt:lpstr>PowerPoint Presentation</vt:lpstr>
      <vt:lpstr>Categorization  of Cheque according to extracted features .</vt:lpstr>
      <vt:lpstr>METHODOLOGY</vt:lpstr>
      <vt:lpstr>METHODOLOGY</vt:lpstr>
      <vt:lpstr>SCALABLITY Of PROJECT</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cp:lastModifiedBy>Yash Jadhav</cp:lastModifiedBy>
  <cp:revision>6</cp:revision>
  <dcterms:modified xsi:type="dcterms:W3CDTF">2022-09-20T18:07:30Z</dcterms:modified>
</cp:coreProperties>
</file>