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49" r:id="rId2"/>
    <p:sldId id="280" r:id="rId3"/>
    <p:sldId id="281" r:id="rId4"/>
    <p:sldId id="293" r:id="rId5"/>
    <p:sldId id="362" r:id="rId6"/>
    <p:sldId id="286" r:id="rId7"/>
    <p:sldId id="3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1A7F25-D9FF-3186-EA9E-D105B0D8E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519AF0-9BCF-78C1-910D-15409D653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78710B-ACE9-8814-60E1-CAB9C9F8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8352-FDEF-094C-8438-AB16E8F5B7B3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F54038-414D-6EEA-9CA1-E88A9B9F4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35F403-49B2-42ED-E247-745C0533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E18E-0B48-4C44-AEB3-5EBC2394E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70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13CCEA-D260-E409-A522-732CC988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D1A4FF-417C-C041-2942-0F946D515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B6FA85-DA59-B5DF-04F7-0297A28C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8352-FDEF-094C-8438-AB16E8F5B7B3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CF71C8-85A7-9B6C-884A-E7F277D4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D1B59C-17B8-3DDF-F535-B0B08CC4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E18E-0B48-4C44-AEB3-5EBC2394E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37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3672F22-EFDD-7A62-A455-3A41BFE1B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EC89BA-034C-C5CE-25FB-2CD008E81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9FEA02-A4B3-E4D4-0A6E-6EB021EC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8352-FDEF-094C-8438-AB16E8F5B7B3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D6CEA2-8E3B-B885-BB1B-7E7CAF21C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5E1D9D-EAD2-9D63-1477-4F4EC0A3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E18E-0B48-4C44-AEB3-5EBC2394E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13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023DE5-56A0-4FF6-3E9E-1303B6854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B43635-E304-3A21-BAE5-7199B5635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BE5815-5B2F-E9D6-27F9-FB4623A9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8352-FDEF-094C-8438-AB16E8F5B7B3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80B05-511E-C401-3B34-22D4E9A8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3EAEBE-D716-D189-2B4D-653A8B39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E18E-0B48-4C44-AEB3-5EBC2394E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25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370CF0-4017-2748-81BC-C56C82B31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DC5625-28EF-E46C-8437-BB078CE37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90D72D-ADD4-28D3-95E4-04731E1E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8352-FDEF-094C-8438-AB16E8F5B7B3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8E2BAA-0D89-FED5-BFA0-3110B7D3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CA0FD6-BBAE-5133-7F18-486BEE80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E18E-0B48-4C44-AEB3-5EBC2394E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16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8B7C3F-00DD-B257-684D-09FBF3E3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D1868F-45D8-FAA7-0306-1059DDCD9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0706464-CF1A-49BB-223E-626C90039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05F597-E94A-E109-E8CF-17426C8C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8352-FDEF-094C-8438-AB16E8F5B7B3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009C79-3CCC-D0D2-BC8B-10BCA720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ECC8D6-4364-53CB-B940-120252D6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E18E-0B48-4C44-AEB3-5EBC2394E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43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67F9E2-C75D-DE90-540F-736D3A30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8F5DD2-4207-CA7A-07BD-8C298BC51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79C32F-EADF-6598-DD7D-952EAA6A9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BD748F8-F89F-755F-0161-1E0E60530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099E7C2-3A68-13C1-74D3-5CCFC2427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5043466-68A6-FEDF-D3A5-D28BFB44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8352-FDEF-094C-8438-AB16E8F5B7B3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807FA50-7E44-C715-BCB2-23AC555D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D879CE0-CF9D-4776-1A10-D18894F4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E18E-0B48-4C44-AEB3-5EBC2394E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314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924488-4021-87F3-0858-8F7B43C5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D6C5E5-B6ED-E12F-4543-D90B2C6C1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8352-FDEF-094C-8438-AB16E8F5B7B3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BDE2D0-916D-3546-E32B-7D3B4076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AD89F56-DE99-E768-388E-3D2BA62E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E18E-0B48-4C44-AEB3-5EBC2394E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70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2666A22-ACED-9864-32D9-A2977032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8352-FDEF-094C-8438-AB16E8F5B7B3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324CE9C-8D52-10CD-6A9F-712B2B747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1AE476-8323-EE91-43AC-D0FBD1EB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E18E-0B48-4C44-AEB3-5EBC2394E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48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301DFC-5E4F-FA12-9D91-AEA12DBA3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D1C013-E8EC-FEC8-2F69-5280C94E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96EE83-40AB-F278-6C0C-2BA269DEF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DDB2B2-5173-40DB-1472-CDD98CD3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8352-FDEF-094C-8438-AB16E8F5B7B3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E76DB9-5E12-8E2E-E725-08B04683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3FE083-6159-5234-3429-4B935090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E18E-0B48-4C44-AEB3-5EBC2394E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75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9B1B68-EF42-2F38-D990-3B7ABA08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4841042-AC3F-C08B-918A-B536669FE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E3F268-9A76-A1A7-29D6-D513480E6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879540-D3EE-EE02-3B08-B22D7593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8352-FDEF-094C-8438-AB16E8F5B7B3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4A80C7-093B-F822-117E-C4E45881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9813FD-A4B3-2790-4DF1-888E369D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E18E-0B48-4C44-AEB3-5EBC2394E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30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41DE32D-408A-EF31-CBA1-2E533AC1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355A62-78B8-AFE8-1F38-20824076D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ACE1BA-87B9-F62A-BDBE-2A2F9AF3B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48352-FDEF-094C-8438-AB16E8F5B7B3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8C2299-8D8A-FBE0-49E2-F11F05571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589F71-DB76-E062-96E1-CFAC05586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BE18E-0B48-4C44-AEB3-5EBC2394E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08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9D958-6D95-3831-15A1-AC2060796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170D2A-5A1A-1075-1920-9A63798917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kumimoji="1" lang="en-US" altLang="ja-JP" dirty="0">
                <a:latin typeface="Times" pitchFamily="2" charset="0"/>
              </a:rPr>
              <a:t>Logic</a:t>
            </a:r>
            <a:br>
              <a:rPr kumimoji="1" lang="en-US" altLang="ja-JP" dirty="0">
                <a:latin typeface="Times" pitchFamily="2" charset="0"/>
              </a:rPr>
            </a:br>
            <a:r>
              <a:rPr lang="en-US" altLang="ja-JP" sz="4400" i="0" dirty="0">
                <a:solidFill>
                  <a:srgbClr val="373A3C"/>
                </a:solidFill>
                <a:effectLst/>
                <a:latin typeface="Times" pitchFamily="2" charset="0"/>
              </a:rPr>
              <a:t>COMP2620/COMP6262/PHIL2080 </a:t>
            </a:r>
            <a:endParaRPr kumimoji="1" lang="ja-JP" altLang="en-US" sz="4400">
              <a:latin typeface="Times" pitchFamily="2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754AAB3-302E-500D-2EFB-1B610EBC2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kumimoji="1" lang="en-US" altLang="ja-JP" dirty="0">
                <a:latin typeface="Times" pitchFamily="2" charset="0"/>
              </a:rPr>
              <a:t>Tutorial</a:t>
            </a:r>
          </a:p>
          <a:p>
            <a:r>
              <a:rPr lang="en-US" altLang="ja-JP" dirty="0">
                <a:latin typeface="Times" pitchFamily="2" charset="0"/>
              </a:rPr>
              <a:t>Week4</a:t>
            </a:r>
            <a:endParaRPr kumimoji="1" lang="en-US" altLang="ja-JP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5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90FE318-8473-9A74-512C-A6AF29DB6047}"/>
              </a:ext>
            </a:extLst>
          </p:cNvPr>
          <p:cNvSpPr txBox="1"/>
          <p:nvPr/>
        </p:nvSpPr>
        <p:spPr>
          <a:xfrm>
            <a:off x="787400" y="487680"/>
            <a:ext cx="1061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373A3C"/>
                </a:solidFill>
                <a:latin typeface="Times" pitchFamily="2" charset="0"/>
              </a:rPr>
              <a:t>Question</a:t>
            </a:r>
            <a:r>
              <a:rPr lang="ja-JP" altLang="en-US">
                <a:solidFill>
                  <a:srgbClr val="373A3C"/>
                </a:solidFill>
                <a:latin typeface="Times" pitchFamily="2" charset="0"/>
              </a:rPr>
              <a:t>１</a:t>
            </a:r>
            <a:r>
              <a:rPr lang="en-US" altLang="ja-JP" dirty="0">
                <a:solidFill>
                  <a:srgbClr val="373A3C"/>
                </a:solidFill>
                <a:latin typeface="Times" pitchFamily="2" charset="0"/>
              </a:rPr>
              <a:t>.</a:t>
            </a:r>
          </a:p>
          <a:p>
            <a:r>
              <a:rPr lang="en-US" altLang="ja-JP" dirty="0">
                <a:solidFill>
                  <a:srgbClr val="373A3C"/>
                </a:solidFill>
                <a:latin typeface="Times" pitchFamily="2" charset="0"/>
              </a:rPr>
              <a:t>G</a:t>
            </a:r>
            <a:r>
              <a:rPr lang="en-US" altLang="ja-JP" b="0" i="0" dirty="0">
                <a:solidFill>
                  <a:srgbClr val="373A3C"/>
                </a:solidFill>
                <a:effectLst/>
                <a:latin typeface="Times" pitchFamily="2" charset="0"/>
              </a:rPr>
              <a:t>ive rules for handling the biconditional "↔" in tableaux. </a:t>
            </a:r>
            <a:br>
              <a:rPr lang="en-US" altLang="ja-JP" b="0" i="0" dirty="0">
                <a:solidFill>
                  <a:srgbClr val="373A3C"/>
                </a:solidFill>
                <a:effectLst/>
                <a:latin typeface="Times" pitchFamily="2" charset="0"/>
              </a:rPr>
            </a:br>
            <a:r>
              <a:rPr lang="en-US" altLang="ja-JP" b="0" i="0" dirty="0">
                <a:solidFill>
                  <a:srgbClr val="373A3C"/>
                </a:solidFill>
                <a:effectLst/>
                <a:latin typeface="Times" pitchFamily="2" charset="0"/>
              </a:rPr>
              <a:t>Your rules should not involve any other connectives, so for instance, rewriting </a:t>
            </a:r>
            <a:r>
              <a:rPr lang="en-US" altLang="ja-JP" b="0" i="1" dirty="0">
                <a:solidFill>
                  <a:srgbClr val="373A3C"/>
                </a:solidFill>
                <a:effectLst/>
                <a:latin typeface="Times" pitchFamily="2" charset="0"/>
              </a:rPr>
              <a:t>A</a:t>
            </a:r>
            <a:r>
              <a:rPr lang="en-US" altLang="ja-JP" b="0" i="0" dirty="0">
                <a:solidFill>
                  <a:srgbClr val="373A3C"/>
                </a:solidFill>
                <a:effectLst/>
                <a:latin typeface="Times" pitchFamily="2" charset="0"/>
              </a:rPr>
              <a:t> ↔ </a:t>
            </a:r>
            <a:r>
              <a:rPr lang="en-US" altLang="ja-JP" b="0" i="1" dirty="0">
                <a:solidFill>
                  <a:srgbClr val="373A3C"/>
                </a:solidFill>
                <a:effectLst/>
                <a:latin typeface="Times" pitchFamily="2" charset="0"/>
              </a:rPr>
              <a:t>B</a:t>
            </a:r>
            <a:r>
              <a:rPr lang="en-US" altLang="ja-JP" b="0" i="0" dirty="0">
                <a:solidFill>
                  <a:srgbClr val="373A3C"/>
                </a:solidFill>
                <a:effectLst/>
                <a:latin typeface="Times" pitchFamily="2" charset="0"/>
              </a:rPr>
              <a:t> as (</a:t>
            </a:r>
            <a:r>
              <a:rPr lang="en-US" altLang="ja-JP" b="0" i="1" dirty="0">
                <a:solidFill>
                  <a:srgbClr val="373A3C"/>
                </a:solidFill>
                <a:effectLst/>
                <a:latin typeface="Times" pitchFamily="2" charset="0"/>
              </a:rPr>
              <a:t>A</a:t>
            </a:r>
            <a:r>
              <a:rPr lang="en-US" altLang="ja-JP" b="0" i="0" dirty="0">
                <a:solidFill>
                  <a:srgbClr val="373A3C"/>
                </a:solidFill>
                <a:effectLst/>
                <a:latin typeface="Times" pitchFamily="2" charset="0"/>
              </a:rPr>
              <a:t> → </a:t>
            </a:r>
            <a:r>
              <a:rPr lang="en-US" altLang="ja-JP" b="0" i="1" dirty="0">
                <a:solidFill>
                  <a:srgbClr val="373A3C"/>
                </a:solidFill>
                <a:effectLst/>
                <a:latin typeface="Times" pitchFamily="2" charset="0"/>
              </a:rPr>
              <a:t>B</a:t>
            </a:r>
            <a:r>
              <a:rPr lang="en-US" altLang="ja-JP" b="0" i="0" dirty="0">
                <a:solidFill>
                  <a:srgbClr val="373A3C"/>
                </a:solidFill>
                <a:effectLst/>
                <a:latin typeface="Times" pitchFamily="2" charset="0"/>
              </a:rPr>
              <a:t>) ∧ (</a:t>
            </a:r>
            <a:r>
              <a:rPr lang="en-US" altLang="ja-JP" b="0" i="1" dirty="0">
                <a:solidFill>
                  <a:srgbClr val="373A3C"/>
                </a:solidFill>
                <a:effectLst/>
                <a:latin typeface="Times" pitchFamily="2" charset="0"/>
              </a:rPr>
              <a:t>B</a:t>
            </a:r>
            <a:r>
              <a:rPr lang="en-US" altLang="ja-JP" b="0" i="0" dirty="0">
                <a:solidFill>
                  <a:srgbClr val="373A3C"/>
                </a:solidFill>
                <a:effectLst/>
                <a:latin typeface="Times" pitchFamily="2" charset="0"/>
              </a:rPr>
              <a:t> → </a:t>
            </a:r>
            <a:r>
              <a:rPr lang="en-US" altLang="ja-JP" b="0" i="1" dirty="0">
                <a:solidFill>
                  <a:srgbClr val="373A3C"/>
                </a:solidFill>
                <a:effectLst/>
                <a:latin typeface="Times" pitchFamily="2" charset="0"/>
              </a:rPr>
              <a:t>A</a:t>
            </a:r>
            <a:r>
              <a:rPr lang="en-US" altLang="ja-JP" b="0" i="0" dirty="0">
                <a:solidFill>
                  <a:srgbClr val="373A3C"/>
                </a:solidFill>
                <a:effectLst/>
                <a:latin typeface="Times" pitchFamily="2" charset="0"/>
              </a:rPr>
              <a:t>) would not do.</a:t>
            </a:r>
            <a:endParaRPr kumimoji="1" lang="ja-JP" altLang="en-US">
              <a:latin typeface="Times" pitchFamily="2" charset="0"/>
            </a:endParaRPr>
          </a:p>
        </p:txBody>
      </p:sp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17D70777-71FF-90CF-33F1-A362E8E7A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20" y="2385060"/>
            <a:ext cx="7927632" cy="159766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57D7AC9-390E-D758-35FC-EB869363D303}"/>
              </a:ext>
            </a:extLst>
          </p:cNvPr>
          <p:cNvSpPr txBox="1"/>
          <p:nvPr/>
        </p:nvSpPr>
        <p:spPr>
          <a:xfrm>
            <a:off x="1944062" y="4679771"/>
            <a:ext cx="7282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highlight>
                  <a:srgbClr val="FFFF00"/>
                </a:highlight>
                <a:latin typeface="Times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 branch splits and its two principal </a:t>
            </a:r>
            <a:r>
              <a:rPr kumimoji="1" lang="en-US" altLang="ja-JP" dirty="0" err="1">
                <a:highlight>
                  <a:srgbClr val="FFFF00"/>
                </a:highlight>
                <a:latin typeface="Times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subformulae</a:t>
            </a:r>
            <a:r>
              <a:rPr kumimoji="1" lang="en-US" altLang="ja-JP" dirty="0">
                <a:highlight>
                  <a:srgbClr val="FFFF00"/>
                </a:highlight>
                <a:latin typeface="Times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appear on each side, </a:t>
            </a:r>
            <a:br>
              <a:rPr kumimoji="1" lang="en-US" altLang="ja-JP" dirty="0">
                <a:highlight>
                  <a:srgbClr val="FFFF00"/>
                </a:highlight>
                <a:latin typeface="Times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kumimoji="1" lang="en-US" altLang="ja-JP" dirty="0">
                <a:highlight>
                  <a:srgbClr val="FFFF00"/>
                </a:highlight>
                <a:latin typeface="Times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with the same labels if the biconditional is true, or opposite ones if it is false.</a:t>
            </a:r>
            <a:endParaRPr kumimoji="1" lang="ja-JP" altLang="en-US">
              <a:highlight>
                <a:srgbClr val="FFFF00"/>
              </a:highlight>
              <a:latin typeface="Times" pitchFamily="2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35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BD327144-604F-E2FD-AC56-82BD53F4B86D}"/>
              </a:ext>
            </a:extLst>
          </p:cNvPr>
          <p:cNvSpPr/>
          <p:nvPr/>
        </p:nvSpPr>
        <p:spPr>
          <a:xfrm>
            <a:off x="2089692" y="3437334"/>
            <a:ext cx="201196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(4) True: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  p 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(5) False: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¬ q 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(8) True: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q</a:t>
            </a:r>
            <a:endParaRPr kumimoji="1" lang="ja-JP" altLang="en-US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79ED31-472B-7454-F28D-E29EA583C3D9}"/>
              </a:ext>
            </a:extLst>
          </p:cNvPr>
          <p:cNvSpPr txBox="1"/>
          <p:nvPr/>
        </p:nvSpPr>
        <p:spPr>
          <a:xfrm>
            <a:off x="4973098" y="977970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Times" pitchFamily="2" charset="0"/>
              </a:rPr>
              <a:t>¬ (p ↔ q) ⊨  p ↔ ¬q 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97C00A4-CC03-BA42-EFB3-18932939D686}"/>
              </a:ext>
            </a:extLst>
          </p:cNvPr>
          <p:cNvSpPr txBox="1"/>
          <p:nvPr/>
        </p:nvSpPr>
        <p:spPr>
          <a:xfrm>
            <a:off x="-5337067" y="8986416"/>
            <a:ext cx="146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" pitchFamily="2" charset="0"/>
              </a:rPr>
              <a:t>(10) True:</a:t>
            </a:r>
            <a:r>
              <a:rPr lang="en-US" altLang="ja-JP" dirty="0">
                <a:latin typeface="Times" pitchFamily="2" charset="0"/>
              </a:rPr>
              <a:t>   p </a:t>
            </a:r>
          </a:p>
          <a:p>
            <a:r>
              <a:rPr kumimoji="1" lang="en-US" altLang="ja-JP" dirty="0">
                <a:latin typeface="Times" pitchFamily="2" charset="0"/>
              </a:rPr>
              <a:t>(11) False:</a:t>
            </a:r>
            <a:r>
              <a:rPr lang="en-US" altLang="ja-JP" dirty="0">
                <a:latin typeface="Times" pitchFamily="2" charset="0"/>
              </a:rPr>
              <a:t>  q 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F8DAD0B-7F0F-5879-49F4-9122EC22AEFF}"/>
              </a:ext>
            </a:extLst>
          </p:cNvPr>
          <p:cNvSpPr txBox="1"/>
          <p:nvPr/>
        </p:nvSpPr>
        <p:spPr>
          <a:xfrm>
            <a:off x="7912257" y="826060"/>
            <a:ext cx="4130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" pitchFamily="2" charset="0"/>
              </a:rPr>
              <a:t>¬ (p ↔ q)</a:t>
            </a:r>
            <a:r>
              <a:rPr lang="en-US" altLang="ja-JP" b="0" i="0" dirty="0">
                <a:effectLst/>
                <a:latin typeface="Times" pitchFamily="2" charset="0"/>
              </a:rPr>
              <a:t> equivalent to </a:t>
            </a:r>
            <a:r>
              <a:rPr lang="en-US" altLang="ja-JP" dirty="0">
                <a:latin typeface="Times" pitchFamily="2" charset="0"/>
              </a:rPr>
              <a:t>p ↔ ¬q</a:t>
            </a:r>
            <a:r>
              <a:rPr lang="en-US" altLang="ja-JP" b="0" i="0" dirty="0">
                <a:effectLst/>
                <a:latin typeface="Times" pitchFamily="2" charset="0"/>
              </a:rPr>
              <a:t> means that each entails the other.</a:t>
            </a:r>
          </a:p>
          <a:p>
            <a:r>
              <a:rPr lang="en-US" altLang="ja-JP" b="0" i="0" dirty="0">
                <a:effectLst/>
                <a:latin typeface="Times" pitchFamily="2" charset="0"/>
              </a:rPr>
              <a:t>We start by showing (via semantic tableau) that ¬(</a:t>
            </a:r>
            <a:r>
              <a:rPr lang="en-US" altLang="ja-JP" b="0" i="0" dirty="0" err="1">
                <a:effectLst/>
                <a:latin typeface="Times" pitchFamily="2" charset="0"/>
              </a:rPr>
              <a:t>p↔q</a:t>
            </a:r>
            <a:r>
              <a:rPr lang="en-US" altLang="ja-JP" b="0" i="0" dirty="0">
                <a:effectLst/>
                <a:latin typeface="Times" pitchFamily="2" charset="0"/>
              </a:rPr>
              <a:t>) semantically entails p↔¬q:</a:t>
            </a:r>
            <a:endParaRPr kumimoji="1" lang="ja-JP" altLang="en-US">
              <a:latin typeface="Times" pitchFamily="2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60CC9EA-BCF0-A31B-1D7C-02BD412D8AF4}"/>
              </a:ext>
            </a:extLst>
          </p:cNvPr>
          <p:cNvSpPr txBox="1"/>
          <p:nvPr/>
        </p:nvSpPr>
        <p:spPr>
          <a:xfrm>
            <a:off x="2394602" y="112768"/>
            <a:ext cx="853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373A3C"/>
                </a:solidFill>
                <a:latin typeface="Times" pitchFamily="2" charset="0"/>
              </a:rPr>
              <a:t>Question2. </a:t>
            </a:r>
            <a:r>
              <a:rPr lang="en-US" altLang="ja-JP" sz="2000" dirty="0">
                <a:latin typeface="Times" pitchFamily="2" charset="0"/>
              </a:rPr>
              <a:t>Use your tableau rules to show that ¬(p ↔ q) is equivalent to p ↔ ¬q.</a:t>
            </a:r>
            <a:endParaRPr kumimoji="1" lang="ja-JP" altLang="en-US" sz="2000">
              <a:latin typeface="Times" pitchFamily="2" charset="0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7DCE980-15BD-A205-70F9-3775C411D0C8}"/>
              </a:ext>
            </a:extLst>
          </p:cNvPr>
          <p:cNvSpPr/>
          <p:nvPr/>
        </p:nvSpPr>
        <p:spPr>
          <a:xfrm>
            <a:off x="9379112" y="5073956"/>
            <a:ext cx="200629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     (16) False: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  p 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     (17) True: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   q 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41AAFC33-7363-B589-59CD-F9BBE458D7A6}"/>
              </a:ext>
            </a:extLst>
          </p:cNvPr>
          <p:cNvSpPr/>
          <p:nvPr/>
        </p:nvSpPr>
        <p:spPr>
          <a:xfrm>
            <a:off x="7019100" y="5073956"/>
            <a:ext cx="200629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(14) True: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  p 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(15) False: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 q 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DCE4931-776D-04FC-56BA-972BAF422931}"/>
              </a:ext>
            </a:extLst>
          </p:cNvPr>
          <p:cNvSpPr/>
          <p:nvPr/>
        </p:nvSpPr>
        <p:spPr>
          <a:xfrm>
            <a:off x="3196786" y="5073956"/>
            <a:ext cx="200629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    (12) False: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  p 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    (13) True: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   q 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5A0F2398-A067-B493-D946-CC1B9FE1DE46}"/>
              </a:ext>
            </a:extLst>
          </p:cNvPr>
          <p:cNvSpPr/>
          <p:nvPr/>
        </p:nvSpPr>
        <p:spPr>
          <a:xfrm>
            <a:off x="831102" y="5073956"/>
            <a:ext cx="201196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(10) True: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  p 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(11) False: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 q 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E121E74F-EB30-6565-159B-6CB42E6E926B}"/>
              </a:ext>
            </a:extLst>
          </p:cNvPr>
          <p:cNvSpPr/>
          <p:nvPr/>
        </p:nvSpPr>
        <p:spPr>
          <a:xfrm>
            <a:off x="8125418" y="3427161"/>
            <a:ext cx="201196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(6) False: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  p 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(7) True: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¬ q 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(9) False: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   q</a:t>
            </a:r>
            <a:endParaRPr kumimoji="1" lang="ja-JP" altLang="en-US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43A1C12-123E-D337-CFA0-A1DC333731FD}"/>
              </a:ext>
            </a:extLst>
          </p:cNvPr>
          <p:cNvSpPr/>
          <p:nvPr/>
        </p:nvSpPr>
        <p:spPr>
          <a:xfrm>
            <a:off x="4973098" y="1838320"/>
            <a:ext cx="2281352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(1)  True: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  ¬ (p ↔ q) 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(2)  True: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       p ↔ ¬q 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(3)  False: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      p ↔ q </a:t>
            </a:r>
            <a:endParaRPr kumimoji="1" lang="ja-JP" altLang="en-US">
              <a:solidFill>
                <a:schemeClr val="tx1"/>
              </a:solidFill>
              <a:latin typeface="Times" pitchFamily="2" charset="0"/>
            </a:endParaRP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6D2C8799-19C8-3516-7ADA-86B4F1B90D79}"/>
              </a:ext>
            </a:extLst>
          </p:cNvPr>
          <p:cNvCxnSpPr>
            <a:cxnSpLocks/>
            <a:stCxn id="61" idx="0"/>
            <a:endCxn id="62" idx="2"/>
          </p:cNvCxnSpPr>
          <p:nvPr/>
        </p:nvCxnSpPr>
        <p:spPr>
          <a:xfrm flipV="1">
            <a:off x="3095674" y="2761650"/>
            <a:ext cx="3018100" cy="6756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DD492EB1-A076-DD3E-A48B-FF18EA4FA414}"/>
              </a:ext>
            </a:extLst>
          </p:cNvPr>
          <p:cNvCxnSpPr>
            <a:cxnSpLocks/>
            <a:stCxn id="60" idx="0"/>
            <a:endCxn id="62" idx="2"/>
          </p:cNvCxnSpPr>
          <p:nvPr/>
        </p:nvCxnSpPr>
        <p:spPr>
          <a:xfrm flipH="1" flipV="1">
            <a:off x="6113774" y="2761650"/>
            <a:ext cx="3017626" cy="665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56AFDA2-AD85-7032-8A20-DB7D4532D83A}"/>
              </a:ext>
            </a:extLst>
          </p:cNvPr>
          <p:cNvCxnSpPr>
            <a:cxnSpLocks/>
            <a:stCxn id="59" idx="0"/>
            <a:endCxn id="61" idx="2"/>
          </p:cNvCxnSpPr>
          <p:nvPr/>
        </p:nvCxnSpPr>
        <p:spPr>
          <a:xfrm flipV="1">
            <a:off x="1837084" y="4360664"/>
            <a:ext cx="1258590" cy="7132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0DCB8173-4610-39CE-F868-FBB6B1F16330}"/>
              </a:ext>
            </a:extLst>
          </p:cNvPr>
          <p:cNvCxnSpPr>
            <a:cxnSpLocks/>
            <a:stCxn id="58" idx="0"/>
            <a:endCxn id="61" idx="2"/>
          </p:cNvCxnSpPr>
          <p:nvPr/>
        </p:nvCxnSpPr>
        <p:spPr>
          <a:xfrm flipH="1" flipV="1">
            <a:off x="3095674" y="4360664"/>
            <a:ext cx="1104258" cy="7132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F65BC29A-A0D3-88D8-4235-372789FD2E9B}"/>
              </a:ext>
            </a:extLst>
          </p:cNvPr>
          <p:cNvCxnSpPr>
            <a:cxnSpLocks/>
            <a:stCxn id="57" idx="0"/>
            <a:endCxn id="60" idx="2"/>
          </p:cNvCxnSpPr>
          <p:nvPr/>
        </p:nvCxnSpPr>
        <p:spPr>
          <a:xfrm flipV="1">
            <a:off x="8022246" y="4350491"/>
            <a:ext cx="1109154" cy="723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B2B2F662-CD55-A702-25D4-58DEF169BF6B}"/>
              </a:ext>
            </a:extLst>
          </p:cNvPr>
          <p:cNvCxnSpPr>
            <a:cxnSpLocks/>
            <a:stCxn id="56" idx="0"/>
            <a:endCxn id="60" idx="2"/>
          </p:cNvCxnSpPr>
          <p:nvPr/>
        </p:nvCxnSpPr>
        <p:spPr>
          <a:xfrm flipH="1" flipV="1">
            <a:off x="9131400" y="4350491"/>
            <a:ext cx="1250858" cy="723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E51061B-ACEA-D8C5-37A7-FC6F66494DB8}"/>
              </a:ext>
            </a:extLst>
          </p:cNvPr>
          <p:cNvSpPr txBox="1"/>
          <p:nvPr/>
        </p:nvSpPr>
        <p:spPr>
          <a:xfrm>
            <a:off x="7374963" y="241909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" pitchFamily="2" charset="0"/>
              </a:rPr>
              <a:t>From (1)</a:t>
            </a:r>
            <a:endParaRPr kumimoji="1" lang="ja-JP" altLang="en-US">
              <a:latin typeface="Times" pitchFamily="2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1AB9707A-19F1-3BF5-89DB-DA40FD3C0D96}"/>
              </a:ext>
            </a:extLst>
          </p:cNvPr>
          <p:cNvSpPr txBox="1"/>
          <p:nvPr/>
        </p:nvSpPr>
        <p:spPr>
          <a:xfrm>
            <a:off x="4095899" y="362834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" pitchFamily="2" charset="0"/>
              </a:rPr>
              <a:t>From (2)</a:t>
            </a:r>
            <a:endParaRPr kumimoji="1" lang="ja-JP" altLang="en-US">
              <a:latin typeface="Times" pitchFamily="2" charset="0"/>
            </a:endParaRPr>
          </a:p>
        </p:txBody>
      </p:sp>
      <p:sp>
        <p:nvSpPr>
          <p:cNvPr id="73" name="右中かっこ 72">
            <a:extLst>
              <a:ext uri="{FF2B5EF4-FFF2-40B4-BE49-F238E27FC236}">
                <a16:creationId xmlns:a16="http://schemas.microsoft.com/office/drawing/2014/main" id="{A4DA580F-2833-6B65-AC14-E44A4E79E99C}"/>
              </a:ext>
            </a:extLst>
          </p:cNvPr>
          <p:cNvSpPr/>
          <p:nvPr/>
        </p:nvSpPr>
        <p:spPr>
          <a:xfrm>
            <a:off x="3501645" y="3534036"/>
            <a:ext cx="444740" cy="469982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7" name="右中かっこ 76">
            <a:extLst>
              <a:ext uri="{FF2B5EF4-FFF2-40B4-BE49-F238E27FC236}">
                <a16:creationId xmlns:a16="http://schemas.microsoft.com/office/drawing/2014/main" id="{74D3F5B3-AAC6-ECF6-DA00-D168A6262E8B}"/>
              </a:ext>
            </a:extLst>
          </p:cNvPr>
          <p:cNvSpPr/>
          <p:nvPr/>
        </p:nvSpPr>
        <p:spPr>
          <a:xfrm>
            <a:off x="9657595" y="3527693"/>
            <a:ext cx="444740" cy="469982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7B2443CE-CE99-ACE5-DABB-92F8976BB9C8}"/>
              </a:ext>
            </a:extLst>
          </p:cNvPr>
          <p:cNvSpPr txBox="1"/>
          <p:nvPr/>
        </p:nvSpPr>
        <p:spPr>
          <a:xfrm>
            <a:off x="10240553" y="361942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" pitchFamily="2" charset="0"/>
              </a:rPr>
              <a:t>From (2)</a:t>
            </a:r>
            <a:endParaRPr kumimoji="1" lang="ja-JP" altLang="en-US">
              <a:latin typeface="Times" pitchFamily="2" charset="0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726A3434-B246-B3F8-41FB-9CCFCFB0265B}"/>
              </a:ext>
            </a:extLst>
          </p:cNvPr>
          <p:cNvSpPr txBox="1"/>
          <p:nvPr/>
        </p:nvSpPr>
        <p:spPr>
          <a:xfrm>
            <a:off x="4095899" y="395958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" pitchFamily="2" charset="0"/>
              </a:rPr>
              <a:t>From (5)</a:t>
            </a:r>
            <a:endParaRPr kumimoji="1" lang="ja-JP" altLang="en-US">
              <a:latin typeface="Times" pitchFamily="2" charset="0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93279AD4-FC64-5051-4A45-9BD1D1792CE9}"/>
              </a:ext>
            </a:extLst>
          </p:cNvPr>
          <p:cNvSpPr txBox="1"/>
          <p:nvPr/>
        </p:nvSpPr>
        <p:spPr>
          <a:xfrm>
            <a:off x="10227913" y="399133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" pitchFamily="2" charset="0"/>
              </a:rPr>
              <a:t>From (7)</a:t>
            </a:r>
            <a:endParaRPr kumimoji="1" lang="ja-JP" altLang="en-US">
              <a:latin typeface="Times" pitchFamily="2" charset="0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DC35DAB-C267-83B5-A4A8-B1F4CC178F43}"/>
              </a:ext>
            </a:extLst>
          </p:cNvPr>
          <p:cNvSpPr txBox="1"/>
          <p:nvPr/>
        </p:nvSpPr>
        <p:spPr>
          <a:xfrm>
            <a:off x="2337157" y="535095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" pitchFamily="2" charset="0"/>
              </a:rPr>
              <a:t>From (3)</a:t>
            </a:r>
            <a:endParaRPr kumimoji="1" lang="ja-JP" altLang="en-US">
              <a:latin typeface="Times" pitchFamily="2" charset="0"/>
            </a:endParaRPr>
          </a:p>
        </p:txBody>
      </p:sp>
      <p:sp>
        <p:nvSpPr>
          <p:cNvPr id="85" name="右中かっこ 84">
            <a:extLst>
              <a:ext uri="{FF2B5EF4-FFF2-40B4-BE49-F238E27FC236}">
                <a16:creationId xmlns:a16="http://schemas.microsoft.com/office/drawing/2014/main" id="{1546C5FA-C7B0-529D-2E3B-78068F35728A}"/>
              </a:ext>
            </a:extLst>
          </p:cNvPr>
          <p:cNvSpPr/>
          <p:nvPr/>
        </p:nvSpPr>
        <p:spPr>
          <a:xfrm>
            <a:off x="2171490" y="5300630"/>
            <a:ext cx="226212" cy="469982"/>
          </a:xfrm>
          <a:prstGeom prst="rightBrace">
            <a:avLst>
              <a:gd name="adj1" fmla="val 8333"/>
              <a:gd name="adj2" fmla="val 5512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6" name="右中かっこ 85">
            <a:extLst>
              <a:ext uri="{FF2B5EF4-FFF2-40B4-BE49-F238E27FC236}">
                <a16:creationId xmlns:a16="http://schemas.microsoft.com/office/drawing/2014/main" id="{911EFA10-8699-30C7-4729-34C0B2F6BE4F}"/>
              </a:ext>
            </a:extLst>
          </p:cNvPr>
          <p:cNvSpPr/>
          <p:nvPr/>
        </p:nvSpPr>
        <p:spPr>
          <a:xfrm rot="10800000">
            <a:off x="3268636" y="5331681"/>
            <a:ext cx="205332" cy="469982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99A0D03F-06D4-5129-E828-543082914452}"/>
              </a:ext>
            </a:extLst>
          </p:cNvPr>
          <p:cNvSpPr txBox="1"/>
          <p:nvPr/>
        </p:nvSpPr>
        <p:spPr>
          <a:xfrm>
            <a:off x="8592824" y="536780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" pitchFamily="2" charset="0"/>
              </a:rPr>
              <a:t>From (3)</a:t>
            </a:r>
            <a:endParaRPr kumimoji="1" lang="ja-JP" altLang="en-US">
              <a:latin typeface="Times" pitchFamily="2" charset="0"/>
            </a:endParaRPr>
          </a:p>
        </p:txBody>
      </p:sp>
      <p:sp>
        <p:nvSpPr>
          <p:cNvPr id="88" name="右中かっこ 87">
            <a:extLst>
              <a:ext uri="{FF2B5EF4-FFF2-40B4-BE49-F238E27FC236}">
                <a16:creationId xmlns:a16="http://schemas.microsoft.com/office/drawing/2014/main" id="{366D0BCB-AE6C-53DE-6ECD-89E43D1BC5F2}"/>
              </a:ext>
            </a:extLst>
          </p:cNvPr>
          <p:cNvSpPr/>
          <p:nvPr/>
        </p:nvSpPr>
        <p:spPr>
          <a:xfrm>
            <a:off x="8427157" y="5317480"/>
            <a:ext cx="226212" cy="469982"/>
          </a:xfrm>
          <a:prstGeom prst="rightBrace">
            <a:avLst>
              <a:gd name="adj1" fmla="val 8333"/>
              <a:gd name="adj2" fmla="val 5512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9" name="右中かっこ 88">
            <a:extLst>
              <a:ext uri="{FF2B5EF4-FFF2-40B4-BE49-F238E27FC236}">
                <a16:creationId xmlns:a16="http://schemas.microsoft.com/office/drawing/2014/main" id="{37D3A1E9-546B-3C2D-4DCB-16EF6CF4E171}"/>
              </a:ext>
            </a:extLst>
          </p:cNvPr>
          <p:cNvSpPr/>
          <p:nvPr/>
        </p:nvSpPr>
        <p:spPr>
          <a:xfrm rot="10800000">
            <a:off x="9524303" y="5348531"/>
            <a:ext cx="205332" cy="469982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0" name="フレーム 89">
            <a:extLst>
              <a:ext uri="{FF2B5EF4-FFF2-40B4-BE49-F238E27FC236}">
                <a16:creationId xmlns:a16="http://schemas.microsoft.com/office/drawing/2014/main" id="{8C15639F-07A0-D2C0-117E-5ED07DB6AEAA}"/>
              </a:ext>
            </a:extLst>
          </p:cNvPr>
          <p:cNvSpPr/>
          <p:nvPr/>
        </p:nvSpPr>
        <p:spPr>
          <a:xfrm>
            <a:off x="1308120" y="5535621"/>
            <a:ext cx="904041" cy="282893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1" name="フレーム 90">
            <a:extLst>
              <a:ext uri="{FF2B5EF4-FFF2-40B4-BE49-F238E27FC236}">
                <a16:creationId xmlns:a16="http://schemas.microsoft.com/office/drawing/2014/main" id="{B01972EC-15F5-FCE1-FE11-669DDA3653E0}"/>
              </a:ext>
            </a:extLst>
          </p:cNvPr>
          <p:cNvSpPr/>
          <p:nvPr/>
        </p:nvSpPr>
        <p:spPr>
          <a:xfrm>
            <a:off x="2444931" y="4068582"/>
            <a:ext cx="904041" cy="266920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2" name="フレーム 91">
            <a:extLst>
              <a:ext uri="{FF2B5EF4-FFF2-40B4-BE49-F238E27FC236}">
                <a16:creationId xmlns:a16="http://schemas.microsoft.com/office/drawing/2014/main" id="{D1EEE1E9-7AFB-2214-C450-74DD7A642E1C}"/>
              </a:ext>
            </a:extLst>
          </p:cNvPr>
          <p:cNvSpPr/>
          <p:nvPr/>
        </p:nvSpPr>
        <p:spPr>
          <a:xfrm>
            <a:off x="3929959" y="5254631"/>
            <a:ext cx="904041" cy="282893"/>
          </a:xfrm>
          <a:prstGeom prst="frame">
            <a:avLst>
              <a:gd name="adj1" fmla="val 25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3" name="フレーム 92">
            <a:extLst>
              <a:ext uri="{FF2B5EF4-FFF2-40B4-BE49-F238E27FC236}">
                <a16:creationId xmlns:a16="http://schemas.microsoft.com/office/drawing/2014/main" id="{D671C9A8-52D9-3BE1-F8CB-2F094D5EE6A6}"/>
              </a:ext>
            </a:extLst>
          </p:cNvPr>
          <p:cNvSpPr/>
          <p:nvPr/>
        </p:nvSpPr>
        <p:spPr>
          <a:xfrm>
            <a:off x="8540263" y="3475758"/>
            <a:ext cx="904041" cy="282893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4" name="フレーム 93">
            <a:extLst>
              <a:ext uri="{FF2B5EF4-FFF2-40B4-BE49-F238E27FC236}">
                <a16:creationId xmlns:a16="http://schemas.microsoft.com/office/drawing/2014/main" id="{6270DAFA-9DB6-1017-D5CB-A09948552A09}"/>
              </a:ext>
            </a:extLst>
          </p:cNvPr>
          <p:cNvSpPr/>
          <p:nvPr/>
        </p:nvSpPr>
        <p:spPr>
          <a:xfrm>
            <a:off x="7511922" y="5269578"/>
            <a:ext cx="904041" cy="282893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6" name="フレーム 95">
            <a:extLst>
              <a:ext uri="{FF2B5EF4-FFF2-40B4-BE49-F238E27FC236}">
                <a16:creationId xmlns:a16="http://schemas.microsoft.com/office/drawing/2014/main" id="{E30F2761-BA38-16BC-331F-1205E4B4D034}"/>
              </a:ext>
            </a:extLst>
          </p:cNvPr>
          <p:cNvSpPr/>
          <p:nvPr/>
        </p:nvSpPr>
        <p:spPr>
          <a:xfrm>
            <a:off x="2444931" y="3505743"/>
            <a:ext cx="904041" cy="282893"/>
          </a:xfrm>
          <a:prstGeom prst="frame">
            <a:avLst>
              <a:gd name="adj1" fmla="val 25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7" name="フレーム 96">
            <a:extLst>
              <a:ext uri="{FF2B5EF4-FFF2-40B4-BE49-F238E27FC236}">
                <a16:creationId xmlns:a16="http://schemas.microsoft.com/office/drawing/2014/main" id="{58FE4E25-03D6-BECC-CE96-7784394153A4}"/>
              </a:ext>
            </a:extLst>
          </p:cNvPr>
          <p:cNvSpPr/>
          <p:nvPr/>
        </p:nvSpPr>
        <p:spPr>
          <a:xfrm>
            <a:off x="10137381" y="5561478"/>
            <a:ext cx="904041" cy="282893"/>
          </a:xfrm>
          <a:prstGeom prst="frame">
            <a:avLst>
              <a:gd name="adj1" fmla="val 25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8" name="フレーム 97">
            <a:extLst>
              <a:ext uri="{FF2B5EF4-FFF2-40B4-BE49-F238E27FC236}">
                <a16:creationId xmlns:a16="http://schemas.microsoft.com/office/drawing/2014/main" id="{E25E44F3-744C-E019-DB6E-D3280E2F85CE}"/>
              </a:ext>
            </a:extLst>
          </p:cNvPr>
          <p:cNvSpPr/>
          <p:nvPr/>
        </p:nvSpPr>
        <p:spPr>
          <a:xfrm>
            <a:off x="8540263" y="4031064"/>
            <a:ext cx="904041" cy="282893"/>
          </a:xfrm>
          <a:prstGeom prst="frame">
            <a:avLst>
              <a:gd name="adj1" fmla="val 25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89DC3715-FD74-B082-8D92-9F1CC91CACAE}"/>
              </a:ext>
            </a:extLst>
          </p:cNvPr>
          <p:cNvSpPr txBox="1"/>
          <p:nvPr/>
        </p:nvSpPr>
        <p:spPr>
          <a:xfrm>
            <a:off x="1629334" y="61185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✖️</a:t>
            </a:r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C45A62BC-EF32-12C0-E80D-D122806E147B}"/>
              </a:ext>
            </a:extLst>
          </p:cNvPr>
          <p:cNvSpPr txBox="1"/>
          <p:nvPr/>
        </p:nvSpPr>
        <p:spPr>
          <a:xfrm>
            <a:off x="3992182" y="61185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✖️</a:t>
            </a:r>
            <a:endParaRPr kumimoji="1" lang="ja-JP" altLang="en-US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686F6212-CD38-D48B-AB5F-C5D079EE4B17}"/>
              </a:ext>
            </a:extLst>
          </p:cNvPr>
          <p:cNvSpPr txBox="1"/>
          <p:nvPr/>
        </p:nvSpPr>
        <p:spPr>
          <a:xfrm>
            <a:off x="7814497" y="61137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✖️</a:t>
            </a:r>
            <a:endParaRPr kumimoji="1" lang="ja-JP" altLang="en-US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85B70D2D-9C9D-515F-A7D3-1631EC4A040F}"/>
              </a:ext>
            </a:extLst>
          </p:cNvPr>
          <p:cNvSpPr txBox="1"/>
          <p:nvPr/>
        </p:nvSpPr>
        <p:spPr>
          <a:xfrm>
            <a:off x="10177345" y="61137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✖️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19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41FC286-A627-4615-ADBE-2C1DE291E57C}"/>
              </a:ext>
            </a:extLst>
          </p:cNvPr>
          <p:cNvSpPr/>
          <p:nvPr/>
        </p:nvSpPr>
        <p:spPr>
          <a:xfrm>
            <a:off x="9379112" y="5073956"/>
            <a:ext cx="200629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     (16) False: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  p 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     (17) False: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  q 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7B1A1AA-9A2F-8213-CE98-CDCA90378B5E}"/>
              </a:ext>
            </a:extLst>
          </p:cNvPr>
          <p:cNvSpPr/>
          <p:nvPr/>
        </p:nvSpPr>
        <p:spPr>
          <a:xfrm>
            <a:off x="7019100" y="5073956"/>
            <a:ext cx="200629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(14) True: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  p 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(15) True: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  q 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1DB079C-D62A-2BE8-9F93-4F899B7D324F}"/>
              </a:ext>
            </a:extLst>
          </p:cNvPr>
          <p:cNvSpPr/>
          <p:nvPr/>
        </p:nvSpPr>
        <p:spPr>
          <a:xfrm>
            <a:off x="3196786" y="5073956"/>
            <a:ext cx="200629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    (12) False: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  p 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    (13) False: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  q 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778C2D0-8684-BE59-7410-AB14D0A961B1}"/>
              </a:ext>
            </a:extLst>
          </p:cNvPr>
          <p:cNvSpPr/>
          <p:nvPr/>
        </p:nvSpPr>
        <p:spPr>
          <a:xfrm>
            <a:off x="831102" y="5073956"/>
            <a:ext cx="201196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(10) True: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  p 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(11) True 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 q 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70BE3C3-A884-5814-95EC-625F6BA1C6A2}"/>
              </a:ext>
            </a:extLst>
          </p:cNvPr>
          <p:cNvSpPr/>
          <p:nvPr/>
        </p:nvSpPr>
        <p:spPr>
          <a:xfrm>
            <a:off x="8125418" y="3427161"/>
            <a:ext cx="201196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(7) False: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  p 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(8) False: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¬ q 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(9) True: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   q</a:t>
            </a:r>
            <a:endParaRPr kumimoji="1" lang="ja-JP" altLang="en-US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422386-9418-EE56-1260-A02CA89FDAA9}"/>
              </a:ext>
            </a:extLst>
          </p:cNvPr>
          <p:cNvSpPr/>
          <p:nvPr/>
        </p:nvSpPr>
        <p:spPr>
          <a:xfrm>
            <a:off x="2089692" y="3437334"/>
            <a:ext cx="201196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(4) True: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  p 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(5) True: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¬ q 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(6) False: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q</a:t>
            </a:r>
            <a:endParaRPr kumimoji="1" lang="ja-JP" altLang="en-US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093B27D-C52E-F594-C9D7-0BFCDDCB8088}"/>
              </a:ext>
            </a:extLst>
          </p:cNvPr>
          <p:cNvSpPr/>
          <p:nvPr/>
        </p:nvSpPr>
        <p:spPr>
          <a:xfrm>
            <a:off x="4973098" y="1838320"/>
            <a:ext cx="2281352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(1)  True:</a:t>
            </a:r>
            <a:r>
              <a:rPr kumimoji="1" lang="ja-JP" altLang="en-US">
                <a:solidFill>
                  <a:schemeClr val="tx1"/>
                </a:solidFill>
                <a:latin typeface="Times" pitchFamily="2" charset="0"/>
              </a:rPr>
              <a:t>　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p ↔ ¬q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(2)  True: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lang="ja-JP" altLang="en-US">
                <a:solidFill>
                  <a:schemeClr val="tx1"/>
                </a:solidFill>
                <a:latin typeface="Times" pitchFamily="2" charset="0"/>
              </a:rPr>
              <a:t>　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¬ (p ↔ q) 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(3)  False: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   p ↔ q </a:t>
            </a:r>
            <a:endParaRPr kumimoji="1" lang="ja-JP" altLang="en-US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79ED31-472B-7454-F28D-E29EA583C3D9}"/>
              </a:ext>
            </a:extLst>
          </p:cNvPr>
          <p:cNvSpPr txBox="1"/>
          <p:nvPr/>
        </p:nvSpPr>
        <p:spPr>
          <a:xfrm>
            <a:off x="5025741" y="361478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Times" pitchFamily="2" charset="0"/>
              </a:rPr>
              <a:t>¬ (p ↔ q) ⊨  p ↔ ¬q 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796330-FD66-37FE-B4C1-FF7DAE0B36B8}"/>
              </a:ext>
            </a:extLst>
          </p:cNvPr>
          <p:cNvSpPr txBox="1"/>
          <p:nvPr/>
        </p:nvSpPr>
        <p:spPr>
          <a:xfrm>
            <a:off x="7406521" y="246645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" pitchFamily="2" charset="0"/>
              </a:rPr>
              <a:t>From (2)</a:t>
            </a:r>
            <a:endParaRPr kumimoji="1" lang="ja-JP" altLang="en-US">
              <a:latin typeface="Times" pitchFamily="2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505BF4A-45FA-AEBE-3D6E-CBA78F50E679}"/>
              </a:ext>
            </a:extLst>
          </p:cNvPr>
          <p:cNvSpPr txBox="1"/>
          <p:nvPr/>
        </p:nvSpPr>
        <p:spPr>
          <a:xfrm>
            <a:off x="1629334" y="61185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✖️</a:t>
            </a:r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31573C2-DEAA-68F2-F599-E5E6F5109735}"/>
              </a:ext>
            </a:extLst>
          </p:cNvPr>
          <p:cNvSpPr txBox="1"/>
          <p:nvPr/>
        </p:nvSpPr>
        <p:spPr>
          <a:xfrm>
            <a:off x="3992182" y="61185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✖️</a:t>
            </a:r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F8DAD0B-7F0F-5879-49F4-9122EC22AEFF}"/>
              </a:ext>
            </a:extLst>
          </p:cNvPr>
          <p:cNvSpPr txBox="1"/>
          <p:nvPr/>
        </p:nvSpPr>
        <p:spPr>
          <a:xfrm>
            <a:off x="7718097" y="767088"/>
            <a:ext cx="4130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highlight>
                  <a:srgbClr val="FFFF00"/>
                </a:highlight>
                <a:latin typeface="Times" pitchFamily="2" charset="0"/>
              </a:rPr>
              <a:t>Then,</a:t>
            </a:r>
            <a:r>
              <a:rPr lang="ja-JP" altLang="en-US" b="0" i="0">
                <a:effectLst/>
                <a:highlight>
                  <a:srgbClr val="FFFF00"/>
                </a:highlight>
                <a:latin typeface="Times" pitchFamily="2" charset="0"/>
              </a:rPr>
              <a:t> </a:t>
            </a:r>
            <a:r>
              <a:rPr lang="en-US" altLang="ja-JP" dirty="0">
                <a:highlight>
                  <a:srgbClr val="FFFF00"/>
                </a:highlight>
                <a:latin typeface="Times" pitchFamily="2" charset="0"/>
              </a:rPr>
              <a:t>w</a:t>
            </a:r>
            <a:r>
              <a:rPr lang="en-US" altLang="ja-JP" b="0" i="0" dirty="0">
                <a:effectLst/>
                <a:highlight>
                  <a:srgbClr val="FFFF00"/>
                </a:highlight>
                <a:latin typeface="Times" pitchFamily="2" charset="0"/>
              </a:rPr>
              <a:t>e start by showing (via semantic tableau) that p↔¬q semantically entails ¬(</a:t>
            </a:r>
            <a:r>
              <a:rPr lang="en-US" altLang="ja-JP" b="0" i="0" dirty="0" err="1">
                <a:effectLst/>
                <a:highlight>
                  <a:srgbClr val="FFFF00"/>
                </a:highlight>
                <a:latin typeface="Times" pitchFamily="2" charset="0"/>
              </a:rPr>
              <a:t>p↔q</a:t>
            </a:r>
            <a:r>
              <a:rPr lang="en-US" altLang="ja-JP" b="0" i="0" dirty="0">
                <a:effectLst/>
                <a:highlight>
                  <a:srgbClr val="FFFF00"/>
                </a:highlight>
                <a:latin typeface="Times" pitchFamily="2" charset="0"/>
              </a:rPr>
              <a:t>)</a:t>
            </a:r>
            <a:endParaRPr kumimoji="1" lang="ja-JP" altLang="en-US">
              <a:highlight>
                <a:srgbClr val="FFFF00"/>
              </a:highlight>
              <a:latin typeface="Times" pitchFamily="2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EE5A61-3810-1302-6B7C-7C27F9C63DCF}"/>
              </a:ext>
            </a:extLst>
          </p:cNvPr>
          <p:cNvSpPr txBox="1"/>
          <p:nvPr/>
        </p:nvSpPr>
        <p:spPr>
          <a:xfrm>
            <a:off x="5025741" y="1299534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Times" pitchFamily="2" charset="0"/>
              </a:rPr>
              <a:t>p ↔ ¬q</a:t>
            </a:r>
            <a:r>
              <a:rPr lang="ja-JP" altLang="en-US">
                <a:latin typeface="Times" pitchFamily="2" charset="0"/>
              </a:rPr>
              <a:t>　</a:t>
            </a:r>
            <a:r>
              <a:rPr lang="en-US" altLang="ja-JP" dirty="0">
                <a:latin typeface="Times" pitchFamily="2" charset="0"/>
              </a:rPr>
              <a:t>⊨  ¬ (p ↔ q) </a:t>
            </a:r>
            <a:endParaRPr kumimoji="1" lang="ja-JP" altLang="en-US"/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2C9B4964-67C5-B701-3AAF-8A35B26D8260}"/>
              </a:ext>
            </a:extLst>
          </p:cNvPr>
          <p:cNvSpPr/>
          <p:nvPr/>
        </p:nvSpPr>
        <p:spPr>
          <a:xfrm rot="10800000">
            <a:off x="5670331" y="900264"/>
            <a:ext cx="851337" cy="26315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98C4E3B4-4445-26D1-99B5-FBDBB5080B12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3095674" y="2761650"/>
            <a:ext cx="3018100" cy="6756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41C493A-4782-0299-C64F-E263BF274C51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H="1" flipV="1">
            <a:off x="6113774" y="2761650"/>
            <a:ext cx="3017626" cy="665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772247B-8CEE-5C8F-556B-3A96ADAB573A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V="1">
            <a:off x="1837084" y="4360664"/>
            <a:ext cx="1258590" cy="7132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65BF5426-380B-C821-2BBC-47F429771A57}"/>
              </a:ext>
            </a:extLst>
          </p:cNvPr>
          <p:cNvCxnSpPr>
            <a:cxnSpLocks/>
            <a:stCxn id="29" idx="0"/>
            <a:endCxn id="14" idx="2"/>
          </p:cNvCxnSpPr>
          <p:nvPr/>
        </p:nvCxnSpPr>
        <p:spPr>
          <a:xfrm flipH="1" flipV="1">
            <a:off x="3095674" y="4360664"/>
            <a:ext cx="1104258" cy="7132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A4FA9422-5585-2B26-03AC-6C24AC580840}"/>
              </a:ext>
            </a:extLst>
          </p:cNvPr>
          <p:cNvCxnSpPr>
            <a:cxnSpLocks/>
            <a:stCxn id="30" idx="0"/>
            <a:endCxn id="15" idx="2"/>
          </p:cNvCxnSpPr>
          <p:nvPr/>
        </p:nvCxnSpPr>
        <p:spPr>
          <a:xfrm flipV="1">
            <a:off x="8022246" y="4350491"/>
            <a:ext cx="1109154" cy="723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E77B81E5-C572-0833-99A1-BAA621E1F0D5}"/>
              </a:ext>
            </a:extLst>
          </p:cNvPr>
          <p:cNvCxnSpPr>
            <a:cxnSpLocks/>
            <a:stCxn id="31" idx="0"/>
            <a:endCxn id="15" idx="2"/>
          </p:cNvCxnSpPr>
          <p:nvPr/>
        </p:nvCxnSpPr>
        <p:spPr>
          <a:xfrm flipH="1" flipV="1">
            <a:off x="9131400" y="4350491"/>
            <a:ext cx="1250858" cy="723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F7B12021-15E9-79A7-8C6D-D85695BC18FA}"/>
              </a:ext>
            </a:extLst>
          </p:cNvPr>
          <p:cNvSpPr txBox="1"/>
          <p:nvPr/>
        </p:nvSpPr>
        <p:spPr>
          <a:xfrm>
            <a:off x="4123175" y="363468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" pitchFamily="2" charset="0"/>
              </a:rPr>
              <a:t>From (3)</a:t>
            </a:r>
            <a:endParaRPr kumimoji="1" lang="ja-JP" altLang="en-US">
              <a:latin typeface="Times" pitchFamily="2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ECFA2E1-C712-69B0-75FC-739A8A1DD1E5}"/>
              </a:ext>
            </a:extLst>
          </p:cNvPr>
          <p:cNvSpPr txBox="1"/>
          <p:nvPr/>
        </p:nvSpPr>
        <p:spPr>
          <a:xfrm>
            <a:off x="10248234" y="358488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" pitchFamily="2" charset="0"/>
              </a:rPr>
              <a:t>From (3)</a:t>
            </a:r>
            <a:endParaRPr kumimoji="1" lang="ja-JP" altLang="en-US">
              <a:latin typeface="Times" pitchFamily="2" charset="0"/>
            </a:endParaRPr>
          </a:p>
        </p:txBody>
      </p:sp>
      <p:sp>
        <p:nvSpPr>
          <p:cNvPr id="67" name="右中かっこ 66">
            <a:extLst>
              <a:ext uri="{FF2B5EF4-FFF2-40B4-BE49-F238E27FC236}">
                <a16:creationId xmlns:a16="http://schemas.microsoft.com/office/drawing/2014/main" id="{F1FD9E94-B50C-1FA1-0CFE-3ABF7B3F056D}"/>
              </a:ext>
            </a:extLst>
          </p:cNvPr>
          <p:cNvSpPr/>
          <p:nvPr/>
        </p:nvSpPr>
        <p:spPr>
          <a:xfrm>
            <a:off x="3501645" y="3534036"/>
            <a:ext cx="444740" cy="469982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8" name="右中かっこ 67">
            <a:extLst>
              <a:ext uri="{FF2B5EF4-FFF2-40B4-BE49-F238E27FC236}">
                <a16:creationId xmlns:a16="http://schemas.microsoft.com/office/drawing/2014/main" id="{7AE5B5E0-FB04-3338-20EB-1B06895E8909}"/>
              </a:ext>
            </a:extLst>
          </p:cNvPr>
          <p:cNvSpPr/>
          <p:nvPr/>
        </p:nvSpPr>
        <p:spPr>
          <a:xfrm>
            <a:off x="9592710" y="3518777"/>
            <a:ext cx="444740" cy="469982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A252B6F-80A0-C86B-D768-266E9AFC5A9B}"/>
              </a:ext>
            </a:extLst>
          </p:cNvPr>
          <p:cNvSpPr txBox="1"/>
          <p:nvPr/>
        </p:nvSpPr>
        <p:spPr>
          <a:xfrm>
            <a:off x="4125919" y="399133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" pitchFamily="2" charset="0"/>
              </a:rPr>
              <a:t>From (5)</a:t>
            </a:r>
            <a:endParaRPr kumimoji="1" lang="ja-JP" altLang="en-US">
              <a:latin typeface="Times" pitchFamily="2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5E11716-A5E9-0861-1581-D4E5AD266949}"/>
              </a:ext>
            </a:extLst>
          </p:cNvPr>
          <p:cNvSpPr txBox="1"/>
          <p:nvPr/>
        </p:nvSpPr>
        <p:spPr>
          <a:xfrm>
            <a:off x="10264321" y="400401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" pitchFamily="2" charset="0"/>
              </a:rPr>
              <a:t>From (8)</a:t>
            </a:r>
            <a:endParaRPr kumimoji="1" lang="ja-JP" altLang="en-US">
              <a:latin typeface="Times" pitchFamily="2" charset="0"/>
            </a:endParaRPr>
          </a:p>
        </p:txBody>
      </p:sp>
      <p:sp>
        <p:nvSpPr>
          <p:cNvPr id="71" name="右中かっこ 70">
            <a:extLst>
              <a:ext uri="{FF2B5EF4-FFF2-40B4-BE49-F238E27FC236}">
                <a16:creationId xmlns:a16="http://schemas.microsoft.com/office/drawing/2014/main" id="{A1AF1847-A83F-FCDF-5084-B0B45C888C34}"/>
              </a:ext>
            </a:extLst>
          </p:cNvPr>
          <p:cNvSpPr/>
          <p:nvPr/>
        </p:nvSpPr>
        <p:spPr>
          <a:xfrm>
            <a:off x="2228960" y="5283994"/>
            <a:ext cx="213451" cy="504949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EF343CE-E41B-3A7B-8757-4754617E0032}"/>
              </a:ext>
            </a:extLst>
          </p:cNvPr>
          <p:cNvSpPr txBox="1"/>
          <p:nvPr/>
        </p:nvSpPr>
        <p:spPr>
          <a:xfrm>
            <a:off x="2390162" y="535095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" pitchFamily="2" charset="0"/>
              </a:rPr>
              <a:t>From (3)</a:t>
            </a:r>
            <a:endParaRPr kumimoji="1" lang="ja-JP" altLang="en-US">
              <a:latin typeface="Times" pitchFamily="2" charset="0"/>
            </a:endParaRPr>
          </a:p>
        </p:txBody>
      </p:sp>
      <p:sp>
        <p:nvSpPr>
          <p:cNvPr id="73" name="右中かっこ 72">
            <a:extLst>
              <a:ext uri="{FF2B5EF4-FFF2-40B4-BE49-F238E27FC236}">
                <a16:creationId xmlns:a16="http://schemas.microsoft.com/office/drawing/2014/main" id="{C4A59DEE-A08D-D410-3D29-DA490304BF1B}"/>
              </a:ext>
            </a:extLst>
          </p:cNvPr>
          <p:cNvSpPr/>
          <p:nvPr/>
        </p:nvSpPr>
        <p:spPr>
          <a:xfrm rot="10800000">
            <a:off x="3298488" y="5290169"/>
            <a:ext cx="213451" cy="504949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4" name="右中かっこ 73">
            <a:extLst>
              <a:ext uri="{FF2B5EF4-FFF2-40B4-BE49-F238E27FC236}">
                <a16:creationId xmlns:a16="http://schemas.microsoft.com/office/drawing/2014/main" id="{E923BDB6-719D-8234-6872-8280A9DFEA05}"/>
              </a:ext>
            </a:extLst>
          </p:cNvPr>
          <p:cNvSpPr/>
          <p:nvPr/>
        </p:nvSpPr>
        <p:spPr>
          <a:xfrm>
            <a:off x="8426754" y="5338269"/>
            <a:ext cx="213451" cy="504949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C7124935-8209-93FC-EF29-C67D47CC4587}"/>
              </a:ext>
            </a:extLst>
          </p:cNvPr>
          <p:cNvSpPr txBox="1"/>
          <p:nvPr/>
        </p:nvSpPr>
        <p:spPr>
          <a:xfrm>
            <a:off x="8587956" y="540523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" pitchFamily="2" charset="0"/>
              </a:rPr>
              <a:t>From (3)</a:t>
            </a:r>
            <a:endParaRPr kumimoji="1" lang="ja-JP" altLang="en-US">
              <a:latin typeface="Times" pitchFamily="2" charset="0"/>
            </a:endParaRPr>
          </a:p>
        </p:txBody>
      </p:sp>
      <p:sp>
        <p:nvSpPr>
          <p:cNvPr id="76" name="右中かっこ 75">
            <a:extLst>
              <a:ext uri="{FF2B5EF4-FFF2-40B4-BE49-F238E27FC236}">
                <a16:creationId xmlns:a16="http://schemas.microsoft.com/office/drawing/2014/main" id="{0EED5CE3-7330-F80D-3C9B-CEA8D7E76751}"/>
              </a:ext>
            </a:extLst>
          </p:cNvPr>
          <p:cNvSpPr/>
          <p:nvPr/>
        </p:nvSpPr>
        <p:spPr>
          <a:xfrm rot="10800000">
            <a:off x="9496282" y="5344444"/>
            <a:ext cx="213451" cy="504949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84BCBAB-9360-F903-9A68-FF45BCC0F7E1}"/>
              </a:ext>
            </a:extLst>
          </p:cNvPr>
          <p:cNvSpPr txBox="1"/>
          <p:nvPr/>
        </p:nvSpPr>
        <p:spPr>
          <a:xfrm>
            <a:off x="7814497" y="61137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✖️</a:t>
            </a:r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9542425-3ECB-1D1A-E239-7AB3F97B1E10}"/>
              </a:ext>
            </a:extLst>
          </p:cNvPr>
          <p:cNvSpPr txBox="1"/>
          <p:nvPr/>
        </p:nvSpPr>
        <p:spPr>
          <a:xfrm>
            <a:off x="10177345" y="61137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✖️</a:t>
            </a:r>
            <a:endParaRPr kumimoji="1" lang="ja-JP" altLang="en-US"/>
          </a:p>
        </p:txBody>
      </p:sp>
      <p:sp>
        <p:nvSpPr>
          <p:cNvPr id="79" name="フレーム 78">
            <a:extLst>
              <a:ext uri="{FF2B5EF4-FFF2-40B4-BE49-F238E27FC236}">
                <a16:creationId xmlns:a16="http://schemas.microsoft.com/office/drawing/2014/main" id="{2F9BA94E-8A39-C168-ADAC-BB0B587AF49E}"/>
              </a:ext>
            </a:extLst>
          </p:cNvPr>
          <p:cNvSpPr/>
          <p:nvPr/>
        </p:nvSpPr>
        <p:spPr>
          <a:xfrm>
            <a:off x="1324919" y="5549734"/>
            <a:ext cx="904041" cy="266920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0" name="フレーム 79">
            <a:extLst>
              <a:ext uri="{FF2B5EF4-FFF2-40B4-BE49-F238E27FC236}">
                <a16:creationId xmlns:a16="http://schemas.microsoft.com/office/drawing/2014/main" id="{E7B03F7C-D82F-103B-96E6-C4E07B36E419}"/>
              </a:ext>
            </a:extLst>
          </p:cNvPr>
          <p:cNvSpPr/>
          <p:nvPr/>
        </p:nvSpPr>
        <p:spPr>
          <a:xfrm>
            <a:off x="2497673" y="3786237"/>
            <a:ext cx="904041" cy="266920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1" name="フレーム 80">
            <a:extLst>
              <a:ext uri="{FF2B5EF4-FFF2-40B4-BE49-F238E27FC236}">
                <a16:creationId xmlns:a16="http://schemas.microsoft.com/office/drawing/2014/main" id="{17D0121F-B2B1-D426-85B5-2D8A55ED2A7F}"/>
              </a:ext>
            </a:extLst>
          </p:cNvPr>
          <p:cNvSpPr/>
          <p:nvPr/>
        </p:nvSpPr>
        <p:spPr>
          <a:xfrm>
            <a:off x="7507054" y="5262229"/>
            <a:ext cx="904041" cy="266920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2" name="フレーム 81">
            <a:extLst>
              <a:ext uri="{FF2B5EF4-FFF2-40B4-BE49-F238E27FC236}">
                <a16:creationId xmlns:a16="http://schemas.microsoft.com/office/drawing/2014/main" id="{144CDD60-73B3-FCBF-0C5F-7237360CBF90}"/>
              </a:ext>
            </a:extLst>
          </p:cNvPr>
          <p:cNvSpPr/>
          <p:nvPr/>
        </p:nvSpPr>
        <p:spPr>
          <a:xfrm>
            <a:off x="8533479" y="3501226"/>
            <a:ext cx="904041" cy="266920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フレーム 82">
            <a:extLst>
              <a:ext uri="{FF2B5EF4-FFF2-40B4-BE49-F238E27FC236}">
                <a16:creationId xmlns:a16="http://schemas.microsoft.com/office/drawing/2014/main" id="{87ADAFB6-688E-EDB3-924A-F368A127B59E}"/>
              </a:ext>
            </a:extLst>
          </p:cNvPr>
          <p:cNvSpPr/>
          <p:nvPr/>
        </p:nvSpPr>
        <p:spPr>
          <a:xfrm>
            <a:off x="3905487" y="5262229"/>
            <a:ext cx="904041" cy="266920"/>
          </a:xfrm>
          <a:prstGeom prst="frame">
            <a:avLst>
              <a:gd name="adj1" fmla="val 25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5" name="フレーム 84">
            <a:extLst>
              <a:ext uri="{FF2B5EF4-FFF2-40B4-BE49-F238E27FC236}">
                <a16:creationId xmlns:a16="http://schemas.microsoft.com/office/drawing/2014/main" id="{44F28BF0-978C-0F34-D1C5-782FC79019C6}"/>
              </a:ext>
            </a:extLst>
          </p:cNvPr>
          <p:cNvSpPr/>
          <p:nvPr/>
        </p:nvSpPr>
        <p:spPr>
          <a:xfrm>
            <a:off x="2485488" y="3527042"/>
            <a:ext cx="904041" cy="266920"/>
          </a:xfrm>
          <a:prstGeom prst="frame">
            <a:avLst>
              <a:gd name="adj1" fmla="val 25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6" name="フレーム 85">
            <a:extLst>
              <a:ext uri="{FF2B5EF4-FFF2-40B4-BE49-F238E27FC236}">
                <a16:creationId xmlns:a16="http://schemas.microsoft.com/office/drawing/2014/main" id="{E0A91C8A-94A5-CE87-9223-9BCCAE3E51FF}"/>
              </a:ext>
            </a:extLst>
          </p:cNvPr>
          <p:cNvSpPr/>
          <p:nvPr/>
        </p:nvSpPr>
        <p:spPr>
          <a:xfrm>
            <a:off x="10146337" y="5555276"/>
            <a:ext cx="904041" cy="266920"/>
          </a:xfrm>
          <a:prstGeom prst="frame">
            <a:avLst>
              <a:gd name="adj1" fmla="val 25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7" name="フレーム 86">
            <a:extLst>
              <a:ext uri="{FF2B5EF4-FFF2-40B4-BE49-F238E27FC236}">
                <a16:creationId xmlns:a16="http://schemas.microsoft.com/office/drawing/2014/main" id="{B2E19C8C-BF2C-AB70-F1A8-4CEC66DADF71}"/>
              </a:ext>
            </a:extLst>
          </p:cNvPr>
          <p:cNvSpPr/>
          <p:nvPr/>
        </p:nvSpPr>
        <p:spPr>
          <a:xfrm>
            <a:off x="8533478" y="4051394"/>
            <a:ext cx="904041" cy="266920"/>
          </a:xfrm>
          <a:prstGeom prst="frame">
            <a:avLst>
              <a:gd name="adj1" fmla="val 25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25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9A051E-4098-20CA-5842-2EC04C820AA4}"/>
              </a:ext>
            </a:extLst>
          </p:cNvPr>
          <p:cNvSpPr txBox="1"/>
          <p:nvPr/>
        </p:nvSpPr>
        <p:spPr>
          <a:xfrm>
            <a:off x="1062681" y="154590"/>
            <a:ext cx="1003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" pitchFamily="2" charset="0"/>
              </a:rPr>
              <a:t>Question3. Show that p ↔ (q ↔ r) is equivalent to (p ↔ q) ↔ r</a:t>
            </a:r>
            <a:endParaRPr kumimoji="1" lang="ja-JP" altLang="en-US">
              <a:latin typeface="Times" pitchFamily="2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E4A2CFC-5A14-FA50-EE91-0AE9B9042832}"/>
              </a:ext>
            </a:extLst>
          </p:cNvPr>
          <p:cNvSpPr/>
          <p:nvPr/>
        </p:nvSpPr>
        <p:spPr>
          <a:xfrm>
            <a:off x="4874872" y="992759"/>
            <a:ext cx="2442256" cy="705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(1) True: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(p ↔ q) ↔ r </a:t>
            </a:r>
          </a:p>
          <a:p>
            <a:pPr marL="342900" indent="-342900">
              <a:buAutoNum type="arabicParenBoth" startAt="2"/>
            </a:pPr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False: 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p ↔ (q ↔ r) 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2D7AB76-1D7F-85FE-B172-181C6B1A3E31}"/>
              </a:ext>
            </a:extLst>
          </p:cNvPr>
          <p:cNvCxnSpPr>
            <a:cxnSpLocks/>
            <a:stCxn id="9" idx="2"/>
            <a:endCxn id="153" idx="0"/>
          </p:cNvCxnSpPr>
          <p:nvPr/>
        </p:nvCxnSpPr>
        <p:spPr>
          <a:xfrm flipH="1">
            <a:off x="3090409" y="1698121"/>
            <a:ext cx="3005591" cy="561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81E409B-50DC-037C-2991-59BA0F331188}"/>
              </a:ext>
            </a:extLst>
          </p:cNvPr>
          <p:cNvCxnSpPr>
            <a:cxnSpLocks/>
            <a:stCxn id="155" idx="0"/>
            <a:endCxn id="153" idx="2"/>
          </p:cNvCxnSpPr>
          <p:nvPr/>
        </p:nvCxnSpPr>
        <p:spPr>
          <a:xfrm flipV="1">
            <a:off x="1476597" y="2965426"/>
            <a:ext cx="1613812" cy="482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2454A70-EFEC-96A0-08EB-492E9493AE2E}"/>
              </a:ext>
            </a:extLst>
          </p:cNvPr>
          <p:cNvSpPr txBox="1"/>
          <p:nvPr/>
        </p:nvSpPr>
        <p:spPr>
          <a:xfrm>
            <a:off x="1930621" y="51773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✖️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26F6FFF-3D2C-6659-B727-87CAF818BC28}"/>
              </a:ext>
            </a:extLst>
          </p:cNvPr>
          <p:cNvSpPr txBox="1"/>
          <p:nvPr/>
        </p:nvSpPr>
        <p:spPr>
          <a:xfrm>
            <a:off x="4302445" y="6244092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✖️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EC4E72E-D9D9-8834-5F72-2C5C22330FB4}"/>
              </a:ext>
            </a:extLst>
          </p:cNvPr>
          <p:cNvSpPr txBox="1"/>
          <p:nvPr/>
        </p:nvSpPr>
        <p:spPr>
          <a:xfrm>
            <a:off x="252613" y="62253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✖️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66B4875-FF23-13E7-4162-C1E99DE99583}"/>
              </a:ext>
            </a:extLst>
          </p:cNvPr>
          <p:cNvSpPr txBox="1"/>
          <p:nvPr/>
        </p:nvSpPr>
        <p:spPr>
          <a:xfrm>
            <a:off x="1227129" y="62253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✖️</a:t>
            </a:r>
            <a:endParaRPr kumimoji="1" lang="ja-JP" altLang="en-US"/>
          </a:p>
        </p:txBody>
      </p: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EB457DC4-8166-491C-BDC1-0ABB7D0621E8}"/>
              </a:ext>
            </a:extLst>
          </p:cNvPr>
          <p:cNvGrpSpPr/>
          <p:nvPr/>
        </p:nvGrpSpPr>
        <p:grpSpPr>
          <a:xfrm>
            <a:off x="114278" y="4543565"/>
            <a:ext cx="11963444" cy="605275"/>
            <a:chOff x="114278" y="4298621"/>
            <a:chExt cx="11963444" cy="605275"/>
          </a:xfrm>
        </p:grpSpPr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1B0DF180-00CE-04B7-F12A-EA6605E01760}"/>
                </a:ext>
              </a:extLst>
            </p:cNvPr>
            <p:cNvSpPr/>
            <p:nvPr/>
          </p:nvSpPr>
          <p:spPr>
            <a:xfrm>
              <a:off x="114278" y="4298621"/>
              <a:ext cx="1257265" cy="605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(15) T: p</a:t>
              </a:r>
            </a:p>
            <a:p>
              <a:r>
                <a:rPr kumimoji="1"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(16) F: </a:t>
              </a:r>
              <a:r>
                <a:rPr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(q ↔ r) </a:t>
              </a:r>
              <a:endParaRPr kumimoji="1" lang="ja-JP" altLang="en-US" sz="140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E9003838-CAA2-382B-B181-AD6EEC193A3F}"/>
                </a:ext>
              </a:extLst>
            </p:cNvPr>
            <p:cNvSpPr/>
            <p:nvPr/>
          </p:nvSpPr>
          <p:spPr>
            <a:xfrm>
              <a:off x="3329758" y="4298621"/>
              <a:ext cx="1252731" cy="605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(19) T: p </a:t>
              </a:r>
            </a:p>
            <a:p>
              <a:r>
                <a:rPr kumimoji="1"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(20) F: </a:t>
              </a:r>
              <a:r>
                <a:rPr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(q ↔ r) </a:t>
              </a:r>
              <a:endParaRPr kumimoji="1" lang="ja-JP" altLang="en-US" sz="140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8647402B-74CD-8784-AF3C-C739E40084A8}"/>
                </a:ext>
              </a:extLst>
            </p:cNvPr>
            <p:cNvSpPr/>
            <p:nvPr/>
          </p:nvSpPr>
          <p:spPr>
            <a:xfrm>
              <a:off x="1491663" y="4298621"/>
              <a:ext cx="1263001" cy="605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(17) F: p</a:t>
              </a:r>
            </a:p>
            <a:p>
              <a:r>
                <a:rPr kumimoji="1"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(18) T: </a:t>
              </a:r>
              <a:r>
                <a:rPr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(q ↔ r) </a:t>
              </a:r>
              <a:endParaRPr kumimoji="1" lang="ja-JP" altLang="en-US" sz="140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FF5BF7DC-94D4-855C-FDCF-CA92828F0B47}"/>
                </a:ext>
              </a:extLst>
            </p:cNvPr>
            <p:cNvSpPr/>
            <p:nvPr/>
          </p:nvSpPr>
          <p:spPr>
            <a:xfrm>
              <a:off x="4654334" y="4298621"/>
              <a:ext cx="1271633" cy="605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(21) F: p </a:t>
              </a:r>
            </a:p>
            <a:p>
              <a:r>
                <a:rPr kumimoji="1"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(22) T: </a:t>
              </a:r>
              <a:r>
                <a:rPr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(q ↔ r) </a:t>
              </a:r>
              <a:endParaRPr kumimoji="1" lang="ja-JP" altLang="en-US" sz="140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FFE21191-D618-ECF1-7C2F-049D74A5801A}"/>
                </a:ext>
              </a:extLst>
            </p:cNvPr>
            <p:cNvSpPr/>
            <p:nvPr/>
          </p:nvSpPr>
          <p:spPr>
            <a:xfrm>
              <a:off x="6242680" y="4298621"/>
              <a:ext cx="1305775" cy="605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(23) T: p </a:t>
              </a:r>
            </a:p>
            <a:p>
              <a:r>
                <a:rPr kumimoji="1"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(24) F:</a:t>
              </a:r>
              <a:r>
                <a:rPr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 (q ↔ r) </a:t>
              </a:r>
              <a:endParaRPr kumimoji="1" lang="ja-JP" altLang="en-US" sz="140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8A9E8957-5BC9-DC6A-1383-418A7AF99E82}"/>
                </a:ext>
              </a:extLst>
            </p:cNvPr>
            <p:cNvSpPr/>
            <p:nvPr/>
          </p:nvSpPr>
          <p:spPr>
            <a:xfrm>
              <a:off x="9466825" y="4298621"/>
              <a:ext cx="1267420" cy="605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(27) T: p </a:t>
              </a:r>
            </a:p>
            <a:p>
              <a:r>
                <a:rPr kumimoji="1"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(28) F: </a:t>
              </a:r>
              <a:r>
                <a:rPr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(q ↔ r) </a:t>
              </a:r>
              <a:endParaRPr kumimoji="1" lang="ja-JP" altLang="en-US" sz="140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97F810FC-54B4-0839-8611-D21C4F2DBE85}"/>
                </a:ext>
              </a:extLst>
            </p:cNvPr>
            <p:cNvSpPr/>
            <p:nvPr/>
          </p:nvSpPr>
          <p:spPr>
            <a:xfrm>
              <a:off x="7668575" y="4298621"/>
              <a:ext cx="1263001" cy="605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(25) F: p</a:t>
              </a:r>
            </a:p>
            <a:p>
              <a:r>
                <a:rPr kumimoji="1"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(26) T: </a:t>
              </a:r>
              <a:r>
                <a:rPr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(q ↔ r) </a:t>
              </a:r>
              <a:endParaRPr kumimoji="1" lang="ja-JP" altLang="en-US" sz="140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D12CEDB3-1CDF-6F2D-EAE3-B5A585E00365}"/>
                </a:ext>
              </a:extLst>
            </p:cNvPr>
            <p:cNvSpPr/>
            <p:nvPr/>
          </p:nvSpPr>
          <p:spPr>
            <a:xfrm>
              <a:off x="10810302" y="4298621"/>
              <a:ext cx="1267420" cy="605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(29) F: p</a:t>
              </a:r>
            </a:p>
            <a:p>
              <a:r>
                <a:rPr kumimoji="1"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(30) T: </a:t>
              </a:r>
              <a:r>
                <a:rPr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(q ↔ r) </a:t>
              </a:r>
              <a:endParaRPr kumimoji="1" lang="ja-JP" altLang="en-US" sz="140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9BF370CC-EF5A-23A3-AD4F-C62C69876A76}"/>
              </a:ext>
            </a:extLst>
          </p:cNvPr>
          <p:cNvCxnSpPr>
            <a:cxnSpLocks/>
            <a:endCxn id="118" idx="0"/>
          </p:cNvCxnSpPr>
          <p:nvPr/>
        </p:nvCxnSpPr>
        <p:spPr>
          <a:xfrm flipH="1">
            <a:off x="489197" y="5148840"/>
            <a:ext cx="505005" cy="389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9B9942B6-7815-CBFB-0D0E-0A616AA7D5EE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994202" y="5148840"/>
            <a:ext cx="461272" cy="389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8BF94971-12D1-B318-6D99-ABB13FF99482}"/>
              </a:ext>
            </a:extLst>
          </p:cNvPr>
          <p:cNvSpPr txBox="1"/>
          <p:nvPr/>
        </p:nvSpPr>
        <p:spPr>
          <a:xfrm>
            <a:off x="3761913" y="51693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✖️</a:t>
            </a:r>
            <a:endParaRPr kumimoji="1" lang="ja-JP" altLang="en-US"/>
          </a:p>
        </p:txBody>
      </p: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27958291-04CB-BDF8-13F2-10C8CEAF0886}"/>
              </a:ext>
            </a:extLst>
          </p:cNvPr>
          <p:cNvCxnSpPr>
            <a:cxnSpLocks/>
            <a:stCxn id="105" idx="2"/>
            <a:endCxn id="128" idx="0"/>
          </p:cNvCxnSpPr>
          <p:nvPr/>
        </p:nvCxnSpPr>
        <p:spPr>
          <a:xfrm flipH="1">
            <a:off x="4503790" y="5148840"/>
            <a:ext cx="786361" cy="423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51E9257-D7EE-6564-4205-B726764C11F4}"/>
              </a:ext>
            </a:extLst>
          </p:cNvPr>
          <p:cNvCxnSpPr>
            <a:cxnSpLocks/>
            <a:stCxn id="156" idx="2"/>
            <a:endCxn id="101" idx="0"/>
          </p:cNvCxnSpPr>
          <p:nvPr/>
        </p:nvCxnSpPr>
        <p:spPr>
          <a:xfrm flipH="1">
            <a:off x="3956124" y="4153675"/>
            <a:ext cx="660485" cy="3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79E3CA6D-4530-1D2B-4B4E-E8D09F8B8945}"/>
              </a:ext>
            </a:extLst>
          </p:cNvPr>
          <p:cNvSpPr txBox="1"/>
          <p:nvPr/>
        </p:nvSpPr>
        <p:spPr>
          <a:xfrm>
            <a:off x="5256225" y="6244092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✖️</a:t>
            </a:r>
            <a:endParaRPr kumimoji="1" lang="ja-JP" altLang="en-US"/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2D767DD9-9D16-9C3D-E965-DC7E8E583CDD}"/>
              </a:ext>
            </a:extLst>
          </p:cNvPr>
          <p:cNvSpPr txBox="1"/>
          <p:nvPr/>
        </p:nvSpPr>
        <p:spPr>
          <a:xfrm>
            <a:off x="9889895" y="5149615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✖️</a:t>
            </a:r>
            <a:endParaRPr kumimoji="1" lang="ja-JP" altLang="en-US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314BA586-7A2C-3E48-931E-D4612F726C2A}"/>
              </a:ext>
            </a:extLst>
          </p:cNvPr>
          <p:cNvSpPr txBox="1"/>
          <p:nvPr/>
        </p:nvSpPr>
        <p:spPr>
          <a:xfrm>
            <a:off x="6312252" y="62253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✖️</a:t>
            </a:r>
            <a:endParaRPr kumimoji="1" lang="ja-JP" altLang="en-US"/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CFA2D98C-4297-D79A-0803-F55112C94651}"/>
              </a:ext>
            </a:extLst>
          </p:cNvPr>
          <p:cNvSpPr txBox="1"/>
          <p:nvPr/>
        </p:nvSpPr>
        <p:spPr>
          <a:xfrm>
            <a:off x="8081795" y="52022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✖️</a:t>
            </a:r>
            <a:endParaRPr kumimoji="1" lang="ja-JP" altLang="en-US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60C36F7E-3CF6-7B36-4B1B-2BFA3AA46EBE}"/>
              </a:ext>
            </a:extLst>
          </p:cNvPr>
          <p:cNvSpPr/>
          <p:nvPr/>
        </p:nvSpPr>
        <p:spPr>
          <a:xfrm>
            <a:off x="48133" y="5538731"/>
            <a:ext cx="882128" cy="605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  <a:latin typeface="Times" pitchFamily="2" charset="0"/>
              </a:rPr>
              <a:t>(31) T: q 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Times" pitchFamily="2" charset="0"/>
              </a:rPr>
              <a:t>(32) F: r</a:t>
            </a:r>
            <a:r>
              <a:rPr lang="en-US" altLang="ja-JP" sz="1400" dirty="0">
                <a:solidFill>
                  <a:schemeClr val="tx1"/>
                </a:solidFill>
                <a:latin typeface="Times" pitchFamily="2" charset="0"/>
              </a:rPr>
              <a:t>  </a:t>
            </a:r>
            <a:endParaRPr kumimoji="1" lang="ja-JP" altLang="en-US" sz="140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9CEB170E-E534-E579-E8C5-1EB4D71AC47F}"/>
              </a:ext>
            </a:extLst>
          </p:cNvPr>
          <p:cNvSpPr/>
          <p:nvPr/>
        </p:nvSpPr>
        <p:spPr>
          <a:xfrm>
            <a:off x="1039642" y="5538731"/>
            <a:ext cx="831664" cy="605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  <a:latin typeface="Times" pitchFamily="2" charset="0"/>
              </a:rPr>
              <a:t>(33) F: q 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Times" pitchFamily="2" charset="0"/>
              </a:rPr>
              <a:t>(34) T: </a:t>
            </a:r>
            <a:r>
              <a:rPr lang="en-US" altLang="ja-JP" sz="1400" dirty="0">
                <a:solidFill>
                  <a:schemeClr val="tx1"/>
                </a:solidFill>
                <a:latin typeface="Times" pitchFamily="2" charset="0"/>
              </a:rPr>
              <a:t>r  </a:t>
            </a:r>
            <a:endParaRPr kumimoji="1" lang="ja-JP" altLang="en-US" sz="140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024F9F33-3CD8-F95A-D085-0EF3E4A7DB7F}"/>
              </a:ext>
            </a:extLst>
          </p:cNvPr>
          <p:cNvSpPr/>
          <p:nvPr/>
        </p:nvSpPr>
        <p:spPr>
          <a:xfrm>
            <a:off x="4087958" y="5572358"/>
            <a:ext cx="831664" cy="605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  <a:latin typeface="Times" pitchFamily="2" charset="0"/>
              </a:rPr>
              <a:t>(35) T: q 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Times" pitchFamily="2" charset="0"/>
              </a:rPr>
              <a:t>(16) T: r</a:t>
            </a:r>
            <a:r>
              <a:rPr lang="en-US" altLang="ja-JP" sz="1400" dirty="0">
                <a:solidFill>
                  <a:schemeClr val="tx1"/>
                </a:solidFill>
                <a:latin typeface="Times" pitchFamily="2" charset="0"/>
              </a:rPr>
              <a:t>  </a:t>
            </a:r>
            <a:endParaRPr kumimoji="1" lang="ja-JP" altLang="en-US" sz="140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F71C77D5-4573-AEDE-F834-3CB122889F0B}"/>
              </a:ext>
            </a:extLst>
          </p:cNvPr>
          <p:cNvSpPr/>
          <p:nvPr/>
        </p:nvSpPr>
        <p:spPr>
          <a:xfrm>
            <a:off x="5034017" y="5572358"/>
            <a:ext cx="859914" cy="605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  <a:latin typeface="Times" pitchFamily="2" charset="0"/>
              </a:rPr>
              <a:t>(15) F: q 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Times" pitchFamily="2" charset="0"/>
              </a:rPr>
              <a:t>(16) F: r</a:t>
            </a:r>
            <a:r>
              <a:rPr lang="en-US" altLang="ja-JP" sz="1400" dirty="0">
                <a:solidFill>
                  <a:schemeClr val="tx1"/>
                </a:solidFill>
                <a:latin typeface="Times" pitchFamily="2" charset="0"/>
              </a:rPr>
              <a:t>  </a:t>
            </a:r>
            <a:endParaRPr kumimoji="1" lang="ja-JP" altLang="en-US" sz="140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D0E1ED94-BEFB-BF3A-8723-44AAE5C3EBBA}"/>
              </a:ext>
            </a:extLst>
          </p:cNvPr>
          <p:cNvSpPr/>
          <p:nvPr/>
        </p:nvSpPr>
        <p:spPr>
          <a:xfrm>
            <a:off x="6038711" y="5538731"/>
            <a:ext cx="859915" cy="605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  <a:latin typeface="Times" pitchFamily="2" charset="0"/>
              </a:rPr>
              <a:t>(15) T: q 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Times" pitchFamily="2" charset="0"/>
              </a:rPr>
              <a:t>(16) F: r</a:t>
            </a:r>
            <a:r>
              <a:rPr lang="en-US" altLang="ja-JP" sz="1400" dirty="0">
                <a:solidFill>
                  <a:schemeClr val="tx1"/>
                </a:solidFill>
                <a:latin typeface="Times" pitchFamily="2" charset="0"/>
              </a:rPr>
              <a:t>  </a:t>
            </a:r>
            <a:endParaRPr kumimoji="1" lang="ja-JP" altLang="en-US" sz="140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CA4501E6-2BCF-F553-FCD6-FBD7A9EA13A6}"/>
              </a:ext>
            </a:extLst>
          </p:cNvPr>
          <p:cNvSpPr/>
          <p:nvPr/>
        </p:nvSpPr>
        <p:spPr>
          <a:xfrm>
            <a:off x="6997777" y="5538731"/>
            <a:ext cx="863838" cy="605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  <a:latin typeface="Times" pitchFamily="2" charset="0"/>
              </a:rPr>
              <a:t>(15) F: q 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Times" pitchFamily="2" charset="0"/>
              </a:rPr>
              <a:t>(16) T: r</a:t>
            </a:r>
            <a:r>
              <a:rPr lang="en-US" altLang="ja-JP" sz="1400" dirty="0">
                <a:solidFill>
                  <a:schemeClr val="tx1"/>
                </a:solidFill>
                <a:latin typeface="Times" pitchFamily="2" charset="0"/>
              </a:rPr>
              <a:t>  </a:t>
            </a:r>
            <a:endParaRPr kumimoji="1" lang="ja-JP" altLang="en-US" sz="140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3C4C8A91-D4F1-EB76-95FA-D7E47B2242B6}"/>
              </a:ext>
            </a:extLst>
          </p:cNvPr>
          <p:cNvSpPr/>
          <p:nvPr/>
        </p:nvSpPr>
        <p:spPr>
          <a:xfrm>
            <a:off x="10345417" y="5538731"/>
            <a:ext cx="855102" cy="605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  <a:latin typeface="Times" pitchFamily="2" charset="0"/>
              </a:rPr>
              <a:t>(15) T: q 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Times" pitchFamily="2" charset="0"/>
              </a:rPr>
              <a:t>(16) T: r</a:t>
            </a:r>
            <a:r>
              <a:rPr lang="en-US" altLang="ja-JP" sz="1400" dirty="0">
                <a:solidFill>
                  <a:schemeClr val="tx1"/>
                </a:solidFill>
                <a:latin typeface="Times" pitchFamily="2" charset="0"/>
              </a:rPr>
              <a:t>  </a:t>
            </a:r>
            <a:endParaRPr kumimoji="1" lang="ja-JP" altLang="en-US" sz="140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F6505E82-671B-DAA2-A9A0-F164579EF602}"/>
              </a:ext>
            </a:extLst>
          </p:cNvPr>
          <p:cNvSpPr/>
          <p:nvPr/>
        </p:nvSpPr>
        <p:spPr>
          <a:xfrm>
            <a:off x="11308406" y="5538731"/>
            <a:ext cx="859003" cy="605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  <a:latin typeface="Times" pitchFamily="2" charset="0"/>
              </a:rPr>
              <a:t>(15) F: q 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Times" pitchFamily="2" charset="0"/>
              </a:rPr>
              <a:t>(16) F: r</a:t>
            </a:r>
            <a:r>
              <a:rPr lang="en-US" altLang="ja-JP" sz="1400" dirty="0">
                <a:solidFill>
                  <a:schemeClr val="tx1"/>
                </a:solidFill>
                <a:latin typeface="Times" pitchFamily="2" charset="0"/>
              </a:rPr>
              <a:t>  </a:t>
            </a:r>
            <a:endParaRPr kumimoji="1" lang="ja-JP" altLang="en-US" sz="140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CBE236A4-836B-B14F-D3FB-3AE18F947F2C}"/>
              </a:ext>
            </a:extLst>
          </p:cNvPr>
          <p:cNvSpPr txBox="1"/>
          <p:nvPr/>
        </p:nvSpPr>
        <p:spPr>
          <a:xfrm>
            <a:off x="10580795" y="6225347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✖️</a:t>
            </a:r>
            <a:endParaRPr kumimoji="1" lang="ja-JP" altLang="en-US"/>
          </a:p>
        </p:txBody>
      </p:sp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6E33AE57-3526-E77F-95AD-F33F2E91987C}"/>
              </a:ext>
            </a:extLst>
          </p:cNvPr>
          <p:cNvGrpSpPr/>
          <p:nvPr/>
        </p:nvGrpSpPr>
        <p:grpSpPr>
          <a:xfrm>
            <a:off x="2221303" y="2260064"/>
            <a:ext cx="7749394" cy="712626"/>
            <a:chOff x="2221176" y="1993799"/>
            <a:chExt cx="7749394" cy="712626"/>
          </a:xfrm>
        </p:grpSpPr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C1C44E4C-C3CF-F01D-1FC8-2B839008A77D}"/>
                </a:ext>
              </a:extLst>
            </p:cNvPr>
            <p:cNvSpPr/>
            <p:nvPr/>
          </p:nvSpPr>
          <p:spPr>
            <a:xfrm>
              <a:off x="2221176" y="1993799"/>
              <a:ext cx="1738212" cy="705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dirty="0">
                  <a:solidFill>
                    <a:schemeClr val="tx1"/>
                  </a:solidFill>
                  <a:latin typeface="Times" pitchFamily="2" charset="0"/>
                </a:rPr>
                <a:t>(3) True:</a:t>
              </a:r>
              <a:r>
                <a:rPr lang="en-US" altLang="ja-JP" dirty="0">
                  <a:solidFill>
                    <a:schemeClr val="tx1"/>
                  </a:solidFill>
                  <a:latin typeface="Times" pitchFamily="2" charset="0"/>
                </a:rPr>
                <a:t> p ↔ q </a:t>
              </a:r>
            </a:p>
            <a:p>
              <a:r>
                <a:rPr kumimoji="1" lang="en-US" altLang="ja-JP" dirty="0">
                  <a:solidFill>
                    <a:schemeClr val="tx1"/>
                  </a:solidFill>
                  <a:latin typeface="Times" pitchFamily="2" charset="0"/>
                </a:rPr>
                <a:t>(4) True:</a:t>
              </a:r>
              <a:r>
                <a:rPr lang="en-US" altLang="ja-JP" dirty="0">
                  <a:solidFill>
                    <a:schemeClr val="tx1"/>
                  </a:solidFill>
                  <a:latin typeface="Times" pitchFamily="2" charset="0"/>
                </a:rPr>
                <a:t> r</a:t>
              </a:r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E5A891D5-43FD-71AC-B6E4-5B451FA4D3F6}"/>
                </a:ext>
              </a:extLst>
            </p:cNvPr>
            <p:cNvSpPr/>
            <p:nvPr/>
          </p:nvSpPr>
          <p:spPr>
            <a:xfrm>
              <a:off x="8232358" y="2001063"/>
              <a:ext cx="1738212" cy="705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dirty="0">
                  <a:solidFill>
                    <a:schemeClr val="tx1"/>
                  </a:solidFill>
                  <a:latin typeface="Times" pitchFamily="2" charset="0"/>
                </a:rPr>
                <a:t>(5) False: </a:t>
              </a:r>
              <a:r>
                <a:rPr lang="en-US" altLang="ja-JP" dirty="0">
                  <a:solidFill>
                    <a:schemeClr val="tx1"/>
                  </a:solidFill>
                  <a:latin typeface="Times" pitchFamily="2" charset="0"/>
                </a:rPr>
                <a:t>p ↔ q </a:t>
              </a:r>
            </a:p>
            <a:p>
              <a:r>
                <a:rPr kumimoji="1" lang="en-US" altLang="ja-JP" dirty="0">
                  <a:solidFill>
                    <a:schemeClr val="tx1"/>
                  </a:solidFill>
                  <a:latin typeface="Times" pitchFamily="2" charset="0"/>
                </a:rPr>
                <a:t>(6) False:</a:t>
              </a:r>
              <a:r>
                <a:rPr lang="en-US" altLang="ja-JP" dirty="0">
                  <a:solidFill>
                    <a:schemeClr val="tx1"/>
                  </a:solidFill>
                  <a:latin typeface="Times" pitchFamily="2" charset="0"/>
                </a:rPr>
                <a:t> r</a:t>
              </a:r>
            </a:p>
          </p:txBody>
        </p:sp>
      </p:grpSp>
      <p:grpSp>
        <p:nvGrpSpPr>
          <p:cNvPr id="178" name="グループ化 177">
            <a:extLst>
              <a:ext uri="{FF2B5EF4-FFF2-40B4-BE49-F238E27FC236}">
                <a16:creationId xmlns:a16="http://schemas.microsoft.com/office/drawing/2014/main" id="{EB772433-EC25-9645-BEA5-612908B82A1F}"/>
              </a:ext>
            </a:extLst>
          </p:cNvPr>
          <p:cNvGrpSpPr/>
          <p:nvPr/>
        </p:nvGrpSpPr>
        <p:grpSpPr>
          <a:xfrm>
            <a:off x="707164" y="3448313"/>
            <a:ext cx="10896767" cy="705362"/>
            <a:chOff x="707164" y="2983388"/>
            <a:chExt cx="10896767" cy="705362"/>
          </a:xfrm>
        </p:grpSpPr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4813846B-8539-7AF2-73BD-54A174183984}"/>
                </a:ext>
              </a:extLst>
            </p:cNvPr>
            <p:cNvSpPr/>
            <p:nvPr/>
          </p:nvSpPr>
          <p:spPr>
            <a:xfrm>
              <a:off x="707164" y="2983388"/>
              <a:ext cx="1538865" cy="705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dirty="0">
                  <a:solidFill>
                    <a:schemeClr val="tx1"/>
                  </a:solidFill>
                  <a:latin typeface="Times" pitchFamily="2" charset="0"/>
                </a:rPr>
                <a:t>(7) True:  p</a:t>
              </a:r>
              <a:endParaRPr lang="en-US" altLang="ja-JP" dirty="0">
                <a:solidFill>
                  <a:schemeClr val="tx1"/>
                </a:solidFill>
                <a:latin typeface="Times" pitchFamily="2" charset="0"/>
              </a:endParaRPr>
            </a:p>
            <a:p>
              <a:r>
                <a:rPr kumimoji="1" lang="en-US" altLang="ja-JP" dirty="0">
                  <a:solidFill>
                    <a:schemeClr val="tx1"/>
                  </a:solidFill>
                  <a:latin typeface="Times" pitchFamily="2" charset="0"/>
                </a:rPr>
                <a:t>(8) True:</a:t>
              </a:r>
              <a:r>
                <a:rPr lang="en-US" altLang="ja-JP" dirty="0">
                  <a:solidFill>
                    <a:schemeClr val="tx1"/>
                  </a:solidFill>
                  <a:latin typeface="Times" pitchFamily="2" charset="0"/>
                </a:rPr>
                <a:t>  q </a:t>
              </a:r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BB482113-2553-3183-6AE0-1E6A13A7FF44}"/>
                </a:ext>
              </a:extLst>
            </p:cNvPr>
            <p:cNvSpPr/>
            <p:nvPr/>
          </p:nvSpPr>
          <p:spPr>
            <a:xfrm>
              <a:off x="3847176" y="2983388"/>
              <a:ext cx="1538865" cy="705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dirty="0">
                  <a:solidFill>
                    <a:schemeClr val="tx1"/>
                  </a:solidFill>
                  <a:latin typeface="Times" pitchFamily="2" charset="0"/>
                </a:rPr>
                <a:t>(9) False:    p</a:t>
              </a:r>
              <a:endParaRPr lang="en-US" altLang="ja-JP" dirty="0">
                <a:solidFill>
                  <a:schemeClr val="tx1"/>
                </a:solidFill>
                <a:latin typeface="Times" pitchFamily="2" charset="0"/>
              </a:endParaRPr>
            </a:p>
            <a:p>
              <a:r>
                <a:rPr lang="en-US" altLang="ja-JP" dirty="0">
                  <a:solidFill>
                    <a:schemeClr val="tx1"/>
                  </a:solidFill>
                  <a:latin typeface="Times" pitchFamily="2" charset="0"/>
                </a:rPr>
                <a:t>(10</a:t>
              </a:r>
              <a:r>
                <a:rPr kumimoji="1" lang="en-US" altLang="ja-JP" dirty="0">
                  <a:solidFill>
                    <a:schemeClr val="tx1"/>
                  </a:solidFill>
                  <a:latin typeface="Times" pitchFamily="2" charset="0"/>
                </a:rPr>
                <a:t>) False:</a:t>
              </a:r>
              <a:r>
                <a:rPr lang="en-US" altLang="ja-JP" dirty="0">
                  <a:solidFill>
                    <a:schemeClr val="tx1"/>
                  </a:solidFill>
                  <a:latin typeface="Times" pitchFamily="2" charset="0"/>
                </a:rPr>
                <a:t>   q </a:t>
              </a:r>
            </a:p>
          </p:txBody>
        </p:sp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234B6BDE-55DF-9812-B730-CAA0C1A3276B}"/>
                </a:ext>
              </a:extLst>
            </p:cNvPr>
            <p:cNvSpPr/>
            <p:nvPr/>
          </p:nvSpPr>
          <p:spPr>
            <a:xfrm>
              <a:off x="6808895" y="2983388"/>
              <a:ext cx="1538865" cy="705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dirty="0">
                  <a:solidFill>
                    <a:schemeClr val="tx1"/>
                  </a:solidFill>
                  <a:latin typeface="Times" pitchFamily="2" charset="0"/>
                </a:rPr>
                <a:t>(11) True:</a:t>
              </a:r>
              <a:r>
                <a:rPr lang="en-US" altLang="ja-JP" dirty="0">
                  <a:solidFill>
                    <a:schemeClr val="tx1"/>
                  </a:solidFill>
                  <a:latin typeface="Times" pitchFamily="2" charset="0"/>
                </a:rPr>
                <a:t>   p</a:t>
              </a:r>
            </a:p>
            <a:p>
              <a:r>
                <a:rPr kumimoji="1" lang="en-US" altLang="ja-JP" dirty="0">
                  <a:solidFill>
                    <a:schemeClr val="tx1"/>
                  </a:solidFill>
                  <a:latin typeface="Times" pitchFamily="2" charset="0"/>
                </a:rPr>
                <a:t>(12) False :</a:t>
              </a:r>
              <a:r>
                <a:rPr lang="en-US" altLang="ja-JP" dirty="0">
                  <a:solidFill>
                    <a:schemeClr val="tx1"/>
                  </a:solidFill>
                  <a:latin typeface="Times" pitchFamily="2" charset="0"/>
                </a:rPr>
                <a:t>  q </a:t>
              </a:r>
            </a:p>
          </p:txBody>
        </p: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E48DB18A-7378-F227-FABC-B7A59D3C8140}"/>
                </a:ext>
              </a:extLst>
            </p:cNvPr>
            <p:cNvSpPr/>
            <p:nvPr/>
          </p:nvSpPr>
          <p:spPr>
            <a:xfrm>
              <a:off x="10065066" y="2983388"/>
              <a:ext cx="1538865" cy="705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dirty="0">
                  <a:solidFill>
                    <a:schemeClr val="tx1"/>
                  </a:solidFill>
                  <a:latin typeface="Times" pitchFamily="2" charset="0"/>
                </a:rPr>
                <a:t>(13) False:</a:t>
              </a:r>
              <a:r>
                <a:rPr lang="en-US" altLang="ja-JP" dirty="0">
                  <a:solidFill>
                    <a:schemeClr val="tx1"/>
                  </a:solidFill>
                  <a:latin typeface="Times" pitchFamily="2" charset="0"/>
                </a:rPr>
                <a:t>   p </a:t>
              </a:r>
            </a:p>
            <a:p>
              <a:r>
                <a:rPr kumimoji="1" lang="en-US" altLang="ja-JP" dirty="0">
                  <a:solidFill>
                    <a:schemeClr val="tx1"/>
                  </a:solidFill>
                  <a:latin typeface="Times" pitchFamily="2" charset="0"/>
                </a:rPr>
                <a:t>(14) True:</a:t>
              </a:r>
              <a:r>
                <a:rPr lang="en-US" altLang="ja-JP" dirty="0">
                  <a:solidFill>
                    <a:schemeClr val="tx1"/>
                  </a:solidFill>
                  <a:latin typeface="Times" pitchFamily="2" charset="0"/>
                </a:rPr>
                <a:t>    q</a:t>
              </a:r>
            </a:p>
          </p:txBody>
        </p:sp>
      </p:grp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30554910-0741-F0FE-E5DA-C9739B047687}"/>
              </a:ext>
            </a:extLst>
          </p:cNvPr>
          <p:cNvCxnSpPr>
            <a:cxnSpLocks/>
            <a:stCxn id="9" idx="2"/>
            <a:endCxn id="154" idx="0"/>
          </p:cNvCxnSpPr>
          <p:nvPr/>
        </p:nvCxnSpPr>
        <p:spPr>
          <a:xfrm>
            <a:off x="6096000" y="1698121"/>
            <a:ext cx="3005591" cy="569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5E479099-B30F-CDEA-434A-0015900ADF16}"/>
              </a:ext>
            </a:extLst>
          </p:cNvPr>
          <p:cNvCxnSpPr>
            <a:cxnSpLocks/>
            <a:stCxn id="156" idx="0"/>
            <a:endCxn id="153" idx="2"/>
          </p:cNvCxnSpPr>
          <p:nvPr/>
        </p:nvCxnSpPr>
        <p:spPr>
          <a:xfrm flipH="1" flipV="1">
            <a:off x="3090409" y="2965426"/>
            <a:ext cx="1526200" cy="482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80406847-04B7-8FD8-1F62-6C2F203BEBE0}"/>
              </a:ext>
            </a:extLst>
          </p:cNvPr>
          <p:cNvCxnSpPr>
            <a:cxnSpLocks/>
            <a:stCxn id="157" idx="0"/>
            <a:endCxn id="154" idx="2"/>
          </p:cNvCxnSpPr>
          <p:nvPr/>
        </p:nvCxnSpPr>
        <p:spPr>
          <a:xfrm flipV="1">
            <a:off x="7578328" y="2972690"/>
            <a:ext cx="1523263" cy="475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BCA3DEAB-E296-29EC-BBDE-461233CD7C46}"/>
              </a:ext>
            </a:extLst>
          </p:cNvPr>
          <p:cNvCxnSpPr>
            <a:cxnSpLocks/>
            <a:stCxn id="158" idx="0"/>
            <a:endCxn id="154" idx="2"/>
          </p:cNvCxnSpPr>
          <p:nvPr/>
        </p:nvCxnSpPr>
        <p:spPr>
          <a:xfrm flipH="1" flipV="1">
            <a:off x="9101591" y="2972690"/>
            <a:ext cx="1732908" cy="475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2C84BC71-0218-D3B6-EC45-872ED46A3696}"/>
              </a:ext>
            </a:extLst>
          </p:cNvPr>
          <p:cNvCxnSpPr>
            <a:cxnSpLocks/>
            <a:stCxn id="100" idx="0"/>
            <a:endCxn id="155" idx="2"/>
          </p:cNvCxnSpPr>
          <p:nvPr/>
        </p:nvCxnSpPr>
        <p:spPr>
          <a:xfrm flipV="1">
            <a:off x="742911" y="4153675"/>
            <a:ext cx="733686" cy="3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D526CCDA-CE69-FDD9-DBA3-865A88C84028}"/>
              </a:ext>
            </a:extLst>
          </p:cNvPr>
          <p:cNvCxnSpPr>
            <a:cxnSpLocks/>
            <a:stCxn id="104" idx="0"/>
            <a:endCxn id="155" idx="2"/>
          </p:cNvCxnSpPr>
          <p:nvPr/>
        </p:nvCxnSpPr>
        <p:spPr>
          <a:xfrm flipH="1" flipV="1">
            <a:off x="1476597" y="4153675"/>
            <a:ext cx="646567" cy="3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9F8531EA-4B12-58FB-2E51-E4CFD1A5C5DD}"/>
              </a:ext>
            </a:extLst>
          </p:cNvPr>
          <p:cNvCxnSpPr>
            <a:cxnSpLocks/>
            <a:stCxn id="156" idx="2"/>
            <a:endCxn id="105" idx="0"/>
          </p:cNvCxnSpPr>
          <p:nvPr/>
        </p:nvCxnSpPr>
        <p:spPr>
          <a:xfrm>
            <a:off x="4616609" y="4153675"/>
            <a:ext cx="673542" cy="3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8E73B531-CAE5-FEAE-6012-A57016F32AAB}"/>
              </a:ext>
            </a:extLst>
          </p:cNvPr>
          <p:cNvCxnSpPr>
            <a:cxnSpLocks/>
            <a:stCxn id="157" idx="2"/>
            <a:endCxn id="106" idx="0"/>
          </p:cNvCxnSpPr>
          <p:nvPr/>
        </p:nvCxnSpPr>
        <p:spPr>
          <a:xfrm flipH="1">
            <a:off x="6895568" y="4153675"/>
            <a:ext cx="682760" cy="3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6E0779D5-A580-2CD3-C05A-F80D28068187}"/>
              </a:ext>
            </a:extLst>
          </p:cNvPr>
          <p:cNvCxnSpPr>
            <a:cxnSpLocks/>
            <a:stCxn id="157" idx="2"/>
            <a:endCxn id="108" idx="0"/>
          </p:cNvCxnSpPr>
          <p:nvPr/>
        </p:nvCxnSpPr>
        <p:spPr>
          <a:xfrm>
            <a:off x="7578328" y="4153675"/>
            <a:ext cx="721748" cy="3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46E53320-9E29-282A-6879-04A2E1F4E935}"/>
              </a:ext>
            </a:extLst>
          </p:cNvPr>
          <p:cNvCxnSpPr>
            <a:cxnSpLocks/>
            <a:stCxn id="158" idx="2"/>
            <a:endCxn id="107" idx="0"/>
          </p:cNvCxnSpPr>
          <p:nvPr/>
        </p:nvCxnSpPr>
        <p:spPr>
          <a:xfrm flipH="1">
            <a:off x="10100535" y="4153675"/>
            <a:ext cx="733964" cy="3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76D56B31-E74B-77F5-B9E5-10E6943557FD}"/>
              </a:ext>
            </a:extLst>
          </p:cNvPr>
          <p:cNvCxnSpPr>
            <a:cxnSpLocks/>
            <a:stCxn id="158" idx="2"/>
            <a:endCxn id="109" idx="0"/>
          </p:cNvCxnSpPr>
          <p:nvPr/>
        </p:nvCxnSpPr>
        <p:spPr>
          <a:xfrm>
            <a:off x="10834499" y="4153675"/>
            <a:ext cx="609513" cy="3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コネクタ 224">
            <a:extLst>
              <a:ext uri="{FF2B5EF4-FFF2-40B4-BE49-F238E27FC236}">
                <a16:creationId xmlns:a16="http://schemas.microsoft.com/office/drawing/2014/main" id="{4273752E-5F06-9161-7DD4-133427F0A916}"/>
              </a:ext>
            </a:extLst>
          </p:cNvPr>
          <p:cNvCxnSpPr>
            <a:cxnSpLocks/>
            <a:stCxn id="105" idx="2"/>
            <a:endCxn id="129" idx="0"/>
          </p:cNvCxnSpPr>
          <p:nvPr/>
        </p:nvCxnSpPr>
        <p:spPr>
          <a:xfrm>
            <a:off x="5290151" y="5148840"/>
            <a:ext cx="173823" cy="423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コネクタ 227">
            <a:extLst>
              <a:ext uri="{FF2B5EF4-FFF2-40B4-BE49-F238E27FC236}">
                <a16:creationId xmlns:a16="http://schemas.microsoft.com/office/drawing/2014/main" id="{DD19781D-E5EA-2D62-6CA6-844027515782}"/>
              </a:ext>
            </a:extLst>
          </p:cNvPr>
          <p:cNvCxnSpPr>
            <a:cxnSpLocks/>
            <a:stCxn id="106" idx="2"/>
            <a:endCxn id="141" idx="0"/>
          </p:cNvCxnSpPr>
          <p:nvPr/>
        </p:nvCxnSpPr>
        <p:spPr>
          <a:xfrm flipH="1">
            <a:off x="6468669" y="5148840"/>
            <a:ext cx="426899" cy="389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コネクタ 230">
            <a:extLst>
              <a:ext uri="{FF2B5EF4-FFF2-40B4-BE49-F238E27FC236}">
                <a16:creationId xmlns:a16="http://schemas.microsoft.com/office/drawing/2014/main" id="{D9567564-C1DB-51F5-B965-E7DFAF0A99FF}"/>
              </a:ext>
            </a:extLst>
          </p:cNvPr>
          <p:cNvCxnSpPr>
            <a:cxnSpLocks/>
            <a:stCxn id="106" idx="2"/>
            <a:endCxn id="142" idx="0"/>
          </p:cNvCxnSpPr>
          <p:nvPr/>
        </p:nvCxnSpPr>
        <p:spPr>
          <a:xfrm>
            <a:off x="6895568" y="5148840"/>
            <a:ext cx="534128" cy="389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>
            <a:extLst>
              <a:ext uri="{FF2B5EF4-FFF2-40B4-BE49-F238E27FC236}">
                <a16:creationId xmlns:a16="http://schemas.microsoft.com/office/drawing/2014/main" id="{B2BA58BB-C97B-409C-A50A-76FF7FB4C129}"/>
              </a:ext>
            </a:extLst>
          </p:cNvPr>
          <p:cNvCxnSpPr>
            <a:cxnSpLocks/>
            <a:stCxn id="109" idx="2"/>
            <a:endCxn id="143" idx="0"/>
          </p:cNvCxnSpPr>
          <p:nvPr/>
        </p:nvCxnSpPr>
        <p:spPr>
          <a:xfrm flipH="1">
            <a:off x="10772968" y="5148840"/>
            <a:ext cx="671044" cy="389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コネクタ 236">
            <a:extLst>
              <a:ext uri="{FF2B5EF4-FFF2-40B4-BE49-F238E27FC236}">
                <a16:creationId xmlns:a16="http://schemas.microsoft.com/office/drawing/2014/main" id="{B6892FF5-FE48-42DA-E3BF-4F1E1BEE166E}"/>
              </a:ext>
            </a:extLst>
          </p:cNvPr>
          <p:cNvCxnSpPr>
            <a:cxnSpLocks/>
            <a:stCxn id="109" idx="2"/>
            <a:endCxn id="144" idx="0"/>
          </p:cNvCxnSpPr>
          <p:nvPr/>
        </p:nvCxnSpPr>
        <p:spPr>
          <a:xfrm>
            <a:off x="11444012" y="5148840"/>
            <a:ext cx="293896" cy="389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レーム 3">
            <a:extLst>
              <a:ext uri="{FF2B5EF4-FFF2-40B4-BE49-F238E27FC236}">
                <a16:creationId xmlns:a16="http://schemas.microsoft.com/office/drawing/2014/main" id="{4171D701-0381-06A9-72ED-18E93FFE15BA}"/>
              </a:ext>
            </a:extLst>
          </p:cNvPr>
          <p:cNvSpPr/>
          <p:nvPr/>
        </p:nvSpPr>
        <p:spPr>
          <a:xfrm>
            <a:off x="1424167" y="5592365"/>
            <a:ext cx="447139" cy="256814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06EAE3D9-6D5D-D8A5-BC8E-4208CF5C8CB8}"/>
              </a:ext>
            </a:extLst>
          </p:cNvPr>
          <p:cNvSpPr/>
          <p:nvPr/>
        </p:nvSpPr>
        <p:spPr>
          <a:xfrm>
            <a:off x="5053561" y="4827029"/>
            <a:ext cx="904041" cy="266920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フレーム 5">
            <a:extLst>
              <a:ext uri="{FF2B5EF4-FFF2-40B4-BE49-F238E27FC236}">
                <a16:creationId xmlns:a16="http://schemas.microsoft.com/office/drawing/2014/main" id="{F8131F15-BFF8-B613-2B2B-7800C2231220}"/>
              </a:ext>
            </a:extLst>
          </p:cNvPr>
          <p:cNvSpPr/>
          <p:nvPr/>
        </p:nvSpPr>
        <p:spPr>
          <a:xfrm>
            <a:off x="4293480" y="3800994"/>
            <a:ext cx="904041" cy="266920"/>
          </a:xfrm>
          <a:prstGeom prst="frame">
            <a:avLst>
              <a:gd name="adj1" fmla="val 25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B75FA82B-0A77-C076-C5CA-D0A958CAEAC8}"/>
              </a:ext>
            </a:extLst>
          </p:cNvPr>
          <p:cNvSpPr/>
          <p:nvPr/>
        </p:nvSpPr>
        <p:spPr>
          <a:xfrm>
            <a:off x="7316404" y="3833382"/>
            <a:ext cx="904041" cy="266920"/>
          </a:xfrm>
          <a:prstGeom prst="frame">
            <a:avLst>
              <a:gd name="adj1" fmla="val 25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フレーム 7">
            <a:extLst>
              <a:ext uri="{FF2B5EF4-FFF2-40B4-BE49-F238E27FC236}">
                <a16:creationId xmlns:a16="http://schemas.microsoft.com/office/drawing/2014/main" id="{71EFEF4A-9190-3DFF-9619-3CD09CCE05A3}"/>
              </a:ext>
            </a:extLst>
          </p:cNvPr>
          <p:cNvSpPr/>
          <p:nvPr/>
        </p:nvSpPr>
        <p:spPr>
          <a:xfrm>
            <a:off x="10580795" y="3541382"/>
            <a:ext cx="904041" cy="266920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フレーム 9">
            <a:extLst>
              <a:ext uri="{FF2B5EF4-FFF2-40B4-BE49-F238E27FC236}">
                <a16:creationId xmlns:a16="http://schemas.microsoft.com/office/drawing/2014/main" id="{C1893BDD-D3E2-7971-C430-48757376D855}"/>
              </a:ext>
            </a:extLst>
          </p:cNvPr>
          <p:cNvSpPr/>
          <p:nvPr/>
        </p:nvSpPr>
        <p:spPr>
          <a:xfrm>
            <a:off x="8020682" y="4596938"/>
            <a:ext cx="488052" cy="27503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フレーム 10">
            <a:extLst>
              <a:ext uri="{FF2B5EF4-FFF2-40B4-BE49-F238E27FC236}">
                <a16:creationId xmlns:a16="http://schemas.microsoft.com/office/drawing/2014/main" id="{A4EF44AA-6258-85D0-3207-7C8EFEAD16DC}"/>
              </a:ext>
            </a:extLst>
          </p:cNvPr>
          <p:cNvSpPr/>
          <p:nvPr/>
        </p:nvSpPr>
        <p:spPr>
          <a:xfrm>
            <a:off x="9830204" y="4607235"/>
            <a:ext cx="475189" cy="266920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フレーム 11">
            <a:extLst>
              <a:ext uri="{FF2B5EF4-FFF2-40B4-BE49-F238E27FC236}">
                <a16:creationId xmlns:a16="http://schemas.microsoft.com/office/drawing/2014/main" id="{1E11D718-EA49-9032-5687-B0662A3DF8AF}"/>
              </a:ext>
            </a:extLst>
          </p:cNvPr>
          <p:cNvSpPr/>
          <p:nvPr/>
        </p:nvSpPr>
        <p:spPr>
          <a:xfrm>
            <a:off x="431678" y="5839416"/>
            <a:ext cx="408132" cy="304590"/>
          </a:xfrm>
          <a:prstGeom prst="frame">
            <a:avLst>
              <a:gd name="adj1" fmla="val 25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フレーム 12">
            <a:extLst>
              <a:ext uri="{FF2B5EF4-FFF2-40B4-BE49-F238E27FC236}">
                <a16:creationId xmlns:a16="http://schemas.microsoft.com/office/drawing/2014/main" id="{1D5203F7-BE97-7D53-ABA8-0E8C07CBB12D}"/>
              </a:ext>
            </a:extLst>
          </p:cNvPr>
          <p:cNvSpPr/>
          <p:nvPr/>
        </p:nvSpPr>
        <p:spPr>
          <a:xfrm>
            <a:off x="1062681" y="3811407"/>
            <a:ext cx="881002" cy="246093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フレーム 13">
            <a:extLst>
              <a:ext uri="{FF2B5EF4-FFF2-40B4-BE49-F238E27FC236}">
                <a16:creationId xmlns:a16="http://schemas.microsoft.com/office/drawing/2014/main" id="{9269FE2C-E717-A9F4-2677-1CF511E4CD9D}"/>
              </a:ext>
            </a:extLst>
          </p:cNvPr>
          <p:cNvSpPr/>
          <p:nvPr/>
        </p:nvSpPr>
        <p:spPr>
          <a:xfrm>
            <a:off x="4295971" y="3545573"/>
            <a:ext cx="881002" cy="246093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フレーム 15">
            <a:extLst>
              <a:ext uri="{FF2B5EF4-FFF2-40B4-BE49-F238E27FC236}">
                <a16:creationId xmlns:a16="http://schemas.microsoft.com/office/drawing/2014/main" id="{8A52036D-A838-75A6-B3DA-7B7214B2184C}"/>
              </a:ext>
            </a:extLst>
          </p:cNvPr>
          <p:cNvSpPr/>
          <p:nvPr/>
        </p:nvSpPr>
        <p:spPr>
          <a:xfrm>
            <a:off x="10592314" y="3856161"/>
            <a:ext cx="881002" cy="246093"/>
          </a:xfrm>
          <a:prstGeom prst="frame">
            <a:avLst>
              <a:gd name="adj1" fmla="val 25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フレーム 16">
            <a:extLst>
              <a:ext uri="{FF2B5EF4-FFF2-40B4-BE49-F238E27FC236}">
                <a16:creationId xmlns:a16="http://schemas.microsoft.com/office/drawing/2014/main" id="{05C3E0DC-8074-F7AA-D628-D393623B0BCD}"/>
              </a:ext>
            </a:extLst>
          </p:cNvPr>
          <p:cNvSpPr/>
          <p:nvPr/>
        </p:nvSpPr>
        <p:spPr>
          <a:xfrm>
            <a:off x="2626564" y="2625877"/>
            <a:ext cx="766158" cy="267652"/>
          </a:xfrm>
          <a:prstGeom prst="frame">
            <a:avLst>
              <a:gd name="adj1" fmla="val 25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フレーム 17">
            <a:extLst>
              <a:ext uri="{FF2B5EF4-FFF2-40B4-BE49-F238E27FC236}">
                <a16:creationId xmlns:a16="http://schemas.microsoft.com/office/drawing/2014/main" id="{46CF3AF7-C4F0-CBEF-6B9A-BF3585C2311F}"/>
              </a:ext>
            </a:extLst>
          </p:cNvPr>
          <p:cNvSpPr/>
          <p:nvPr/>
        </p:nvSpPr>
        <p:spPr>
          <a:xfrm>
            <a:off x="6419282" y="5582259"/>
            <a:ext cx="470608" cy="271781"/>
          </a:xfrm>
          <a:prstGeom prst="frame">
            <a:avLst>
              <a:gd name="adj1" fmla="val 25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フレーム 19">
            <a:extLst>
              <a:ext uri="{FF2B5EF4-FFF2-40B4-BE49-F238E27FC236}">
                <a16:creationId xmlns:a16="http://schemas.microsoft.com/office/drawing/2014/main" id="{9ACCE6AD-B920-C8D0-C2EE-008A298C67E5}"/>
              </a:ext>
            </a:extLst>
          </p:cNvPr>
          <p:cNvSpPr/>
          <p:nvPr/>
        </p:nvSpPr>
        <p:spPr>
          <a:xfrm>
            <a:off x="10744806" y="5826800"/>
            <a:ext cx="365165" cy="229310"/>
          </a:xfrm>
          <a:prstGeom prst="frame">
            <a:avLst>
              <a:gd name="adj1" fmla="val 25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フレーム 21">
            <a:extLst>
              <a:ext uri="{FF2B5EF4-FFF2-40B4-BE49-F238E27FC236}">
                <a16:creationId xmlns:a16="http://schemas.microsoft.com/office/drawing/2014/main" id="{D1BD5325-51CA-ED37-739D-1A4D5621284C}"/>
              </a:ext>
            </a:extLst>
          </p:cNvPr>
          <p:cNvSpPr/>
          <p:nvPr/>
        </p:nvSpPr>
        <p:spPr>
          <a:xfrm>
            <a:off x="1886607" y="4536225"/>
            <a:ext cx="380764" cy="309977"/>
          </a:xfrm>
          <a:prstGeom prst="frame">
            <a:avLst>
              <a:gd name="adj1" fmla="val 25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フレーム 22">
            <a:extLst>
              <a:ext uri="{FF2B5EF4-FFF2-40B4-BE49-F238E27FC236}">
                <a16:creationId xmlns:a16="http://schemas.microsoft.com/office/drawing/2014/main" id="{2D89D435-AB32-3FC6-5D2D-C29BD57E5748}"/>
              </a:ext>
            </a:extLst>
          </p:cNvPr>
          <p:cNvSpPr/>
          <p:nvPr/>
        </p:nvSpPr>
        <p:spPr>
          <a:xfrm>
            <a:off x="3718839" y="4564123"/>
            <a:ext cx="382508" cy="301394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フレーム 23">
            <a:extLst>
              <a:ext uri="{FF2B5EF4-FFF2-40B4-BE49-F238E27FC236}">
                <a16:creationId xmlns:a16="http://schemas.microsoft.com/office/drawing/2014/main" id="{A8B0D249-4A5E-FC74-6419-EC4924EF1235}"/>
              </a:ext>
            </a:extLst>
          </p:cNvPr>
          <p:cNvSpPr/>
          <p:nvPr/>
        </p:nvSpPr>
        <p:spPr>
          <a:xfrm>
            <a:off x="7366004" y="5845471"/>
            <a:ext cx="465581" cy="256507"/>
          </a:xfrm>
          <a:prstGeom prst="frame">
            <a:avLst>
              <a:gd name="adj1" fmla="val 25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フレーム 24">
            <a:extLst>
              <a:ext uri="{FF2B5EF4-FFF2-40B4-BE49-F238E27FC236}">
                <a16:creationId xmlns:a16="http://schemas.microsoft.com/office/drawing/2014/main" id="{480E7A8B-ECE6-ED8C-7255-6B6D7A58CD3E}"/>
              </a:ext>
            </a:extLst>
          </p:cNvPr>
          <p:cNvSpPr/>
          <p:nvPr/>
        </p:nvSpPr>
        <p:spPr>
          <a:xfrm>
            <a:off x="8580249" y="2606853"/>
            <a:ext cx="904041" cy="266920"/>
          </a:xfrm>
          <a:prstGeom prst="frame">
            <a:avLst>
              <a:gd name="adj1" fmla="val 25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フレーム 25">
            <a:extLst>
              <a:ext uri="{FF2B5EF4-FFF2-40B4-BE49-F238E27FC236}">
                <a16:creationId xmlns:a16="http://schemas.microsoft.com/office/drawing/2014/main" id="{728ABECE-E8B7-B360-B7B9-A4391A328CB7}"/>
              </a:ext>
            </a:extLst>
          </p:cNvPr>
          <p:cNvSpPr/>
          <p:nvPr/>
        </p:nvSpPr>
        <p:spPr>
          <a:xfrm>
            <a:off x="11726908" y="5644034"/>
            <a:ext cx="350814" cy="205145"/>
          </a:xfrm>
          <a:prstGeom prst="frame">
            <a:avLst>
              <a:gd name="adj1" fmla="val 25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2D3D731-BE0F-68F4-55C7-8020DC57921A}"/>
              </a:ext>
            </a:extLst>
          </p:cNvPr>
          <p:cNvSpPr txBox="1"/>
          <p:nvPr/>
        </p:nvSpPr>
        <p:spPr>
          <a:xfrm>
            <a:off x="7174759" y="62253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✖️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DD42869-E58A-F98D-074C-58ADD1426AAD}"/>
              </a:ext>
            </a:extLst>
          </p:cNvPr>
          <p:cNvSpPr txBox="1"/>
          <p:nvPr/>
        </p:nvSpPr>
        <p:spPr>
          <a:xfrm>
            <a:off x="11617426" y="62253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✖️</a:t>
            </a:r>
            <a:endParaRPr kumimoji="1" lang="ja-JP" altLang="en-US"/>
          </a:p>
        </p:txBody>
      </p:sp>
      <p:sp>
        <p:nvSpPr>
          <p:cNvPr id="50" name="フレーム 49">
            <a:extLst>
              <a:ext uri="{FF2B5EF4-FFF2-40B4-BE49-F238E27FC236}">
                <a16:creationId xmlns:a16="http://schemas.microsoft.com/office/drawing/2014/main" id="{376F00B8-8E23-FB28-A9BC-156D8B21F0B1}"/>
              </a:ext>
            </a:extLst>
          </p:cNvPr>
          <p:cNvSpPr/>
          <p:nvPr/>
        </p:nvSpPr>
        <p:spPr>
          <a:xfrm>
            <a:off x="1074709" y="3498325"/>
            <a:ext cx="868973" cy="309977"/>
          </a:xfrm>
          <a:prstGeom prst="frame">
            <a:avLst>
              <a:gd name="adj1" fmla="val 25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フレーム 54">
            <a:extLst>
              <a:ext uri="{FF2B5EF4-FFF2-40B4-BE49-F238E27FC236}">
                <a16:creationId xmlns:a16="http://schemas.microsoft.com/office/drawing/2014/main" id="{101E4216-0EDC-C2F1-D36C-E04CBC51D3DA}"/>
              </a:ext>
            </a:extLst>
          </p:cNvPr>
          <p:cNvSpPr/>
          <p:nvPr/>
        </p:nvSpPr>
        <p:spPr>
          <a:xfrm>
            <a:off x="4479405" y="5592365"/>
            <a:ext cx="408132" cy="304590"/>
          </a:xfrm>
          <a:prstGeom prst="frame">
            <a:avLst>
              <a:gd name="adj1" fmla="val 25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フレーム 55">
            <a:extLst>
              <a:ext uri="{FF2B5EF4-FFF2-40B4-BE49-F238E27FC236}">
                <a16:creationId xmlns:a16="http://schemas.microsoft.com/office/drawing/2014/main" id="{9B0F9084-49C5-019D-9372-37DD0FDAC7E6}"/>
              </a:ext>
            </a:extLst>
          </p:cNvPr>
          <p:cNvSpPr/>
          <p:nvPr/>
        </p:nvSpPr>
        <p:spPr>
          <a:xfrm>
            <a:off x="5413622" y="5853701"/>
            <a:ext cx="380764" cy="309977"/>
          </a:xfrm>
          <a:prstGeom prst="frame">
            <a:avLst>
              <a:gd name="adj1" fmla="val 25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フレーム 56">
            <a:extLst>
              <a:ext uri="{FF2B5EF4-FFF2-40B4-BE49-F238E27FC236}">
                <a16:creationId xmlns:a16="http://schemas.microsoft.com/office/drawing/2014/main" id="{5FDEF091-355B-99F2-EF1D-ED46794D8925}"/>
              </a:ext>
            </a:extLst>
          </p:cNvPr>
          <p:cNvSpPr/>
          <p:nvPr/>
        </p:nvSpPr>
        <p:spPr>
          <a:xfrm>
            <a:off x="7314910" y="3534074"/>
            <a:ext cx="904041" cy="266920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E2460AA5-AD40-B47D-56D5-3F45C13FE525}"/>
              </a:ext>
            </a:extLst>
          </p:cNvPr>
          <p:cNvSpPr txBox="1"/>
          <p:nvPr/>
        </p:nvSpPr>
        <p:spPr>
          <a:xfrm>
            <a:off x="4708259" y="551015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Times" pitchFamily="2" charset="0"/>
              </a:rPr>
              <a:t>(p ↔ q) ↔ r  ⊨ p ↔ (q ↔ r) </a:t>
            </a:r>
            <a:endParaRPr kumimoji="1" lang="ja-JP" altLang="en-US">
              <a:latin typeface="Times" pitchFamily="2" charset="0"/>
            </a:endParaRPr>
          </a:p>
        </p:txBody>
      </p:sp>
      <p:pic>
        <p:nvPicPr>
          <p:cNvPr id="60" name="図 59" descr="テキスト&#10;&#10;自動的に生成された説明">
            <a:extLst>
              <a:ext uri="{FF2B5EF4-FFF2-40B4-BE49-F238E27FC236}">
                <a16:creationId xmlns:a16="http://schemas.microsoft.com/office/drawing/2014/main" id="{60CA585F-9D33-DBBD-30EB-14A39CC70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373" y="801890"/>
            <a:ext cx="3582463" cy="721976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4291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E4A2CFC-5A14-FA50-EE91-0AE9B9042832}"/>
              </a:ext>
            </a:extLst>
          </p:cNvPr>
          <p:cNvSpPr/>
          <p:nvPr/>
        </p:nvSpPr>
        <p:spPr>
          <a:xfrm>
            <a:off x="4874872" y="992759"/>
            <a:ext cx="2442256" cy="705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(1) True: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p ↔ (q ↔ r)</a:t>
            </a:r>
          </a:p>
          <a:p>
            <a:pPr marL="342900" indent="-342900">
              <a:buAutoNum type="arabicParenBoth" startAt="2"/>
            </a:pPr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False: 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(p ↔ q) ↔ r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2D7AB76-1D7F-85FE-B172-181C6B1A3E31}"/>
              </a:ext>
            </a:extLst>
          </p:cNvPr>
          <p:cNvCxnSpPr>
            <a:cxnSpLocks/>
            <a:stCxn id="9" idx="2"/>
            <a:endCxn id="153" idx="0"/>
          </p:cNvCxnSpPr>
          <p:nvPr/>
        </p:nvCxnSpPr>
        <p:spPr>
          <a:xfrm flipH="1">
            <a:off x="3090409" y="1698121"/>
            <a:ext cx="3005591" cy="561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81E409B-50DC-037C-2991-59BA0F331188}"/>
              </a:ext>
            </a:extLst>
          </p:cNvPr>
          <p:cNvCxnSpPr>
            <a:cxnSpLocks/>
            <a:stCxn id="155" idx="0"/>
            <a:endCxn id="153" idx="2"/>
          </p:cNvCxnSpPr>
          <p:nvPr/>
        </p:nvCxnSpPr>
        <p:spPr>
          <a:xfrm flipV="1">
            <a:off x="1476597" y="2965426"/>
            <a:ext cx="1613812" cy="482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2454A70-EFEC-96A0-08EB-492E9493AE2E}"/>
              </a:ext>
            </a:extLst>
          </p:cNvPr>
          <p:cNvSpPr txBox="1"/>
          <p:nvPr/>
        </p:nvSpPr>
        <p:spPr>
          <a:xfrm>
            <a:off x="499415" y="51711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✖️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26F6FFF-3D2C-6659-B727-87CAF818BC28}"/>
              </a:ext>
            </a:extLst>
          </p:cNvPr>
          <p:cNvSpPr txBox="1"/>
          <p:nvPr/>
        </p:nvSpPr>
        <p:spPr>
          <a:xfrm>
            <a:off x="3447817" y="6225127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✖️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EC4E72E-D9D9-8834-5F72-2C5C22330FB4}"/>
              </a:ext>
            </a:extLst>
          </p:cNvPr>
          <p:cNvSpPr txBox="1"/>
          <p:nvPr/>
        </p:nvSpPr>
        <p:spPr>
          <a:xfrm>
            <a:off x="1403181" y="62251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✖️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66B4875-FF23-13E7-4162-C1E99DE99583}"/>
              </a:ext>
            </a:extLst>
          </p:cNvPr>
          <p:cNvSpPr txBox="1"/>
          <p:nvPr/>
        </p:nvSpPr>
        <p:spPr>
          <a:xfrm>
            <a:off x="2391031" y="62251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✖️</a:t>
            </a:r>
            <a:endParaRPr kumimoji="1" lang="ja-JP" altLang="en-US"/>
          </a:p>
        </p:txBody>
      </p: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EB457DC4-8166-491C-BDC1-0ABB7D0621E8}"/>
              </a:ext>
            </a:extLst>
          </p:cNvPr>
          <p:cNvGrpSpPr/>
          <p:nvPr/>
        </p:nvGrpSpPr>
        <p:grpSpPr>
          <a:xfrm>
            <a:off x="114278" y="4543565"/>
            <a:ext cx="11963444" cy="605275"/>
            <a:chOff x="114278" y="4298621"/>
            <a:chExt cx="11963444" cy="605275"/>
          </a:xfrm>
        </p:grpSpPr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1B0DF180-00CE-04B7-F12A-EA6605E01760}"/>
                </a:ext>
              </a:extLst>
            </p:cNvPr>
            <p:cNvSpPr/>
            <p:nvPr/>
          </p:nvSpPr>
          <p:spPr>
            <a:xfrm>
              <a:off x="114278" y="4298621"/>
              <a:ext cx="1257265" cy="605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(15) T: p ↔ q </a:t>
              </a:r>
            </a:p>
            <a:p>
              <a:r>
                <a:rPr kumimoji="1"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(16) F: </a:t>
              </a:r>
              <a:r>
                <a:rPr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r </a:t>
              </a:r>
              <a:endParaRPr kumimoji="1" lang="ja-JP" altLang="en-US" sz="140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E9003838-CAA2-382B-B181-AD6EEC193A3F}"/>
                </a:ext>
              </a:extLst>
            </p:cNvPr>
            <p:cNvSpPr/>
            <p:nvPr/>
          </p:nvSpPr>
          <p:spPr>
            <a:xfrm>
              <a:off x="3369402" y="4298621"/>
              <a:ext cx="1213087" cy="605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(19) T: p ↔ q </a:t>
              </a:r>
            </a:p>
            <a:p>
              <a:r>
                <a:rPr kumimoji="1"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(20) F: r</a:t>
              </a:r>
              <a:endParaRPr kumimoji="1" lang="ja-JP" altLang="en-US" sz="140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8647402B-74CD-8784-AF3C-C739E40084A8}"/>
                </a:ext>
              </a:extLst>
            </p:cNvPr>
            <p:cNvSpPr/>
            <p:nvPr/>
          </p:nvSpPr>
          <p:spPr>
            <a:xfrm>
              <a:off x="1491663" y="4298621"/>
              <a:ext cx="1263001" cy="605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(17) F: p ↔ q </a:t>
              </a:r>
            </a:p>
            <a:p>
              <a:r>
                <a:rPr kumimoji="1"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(18) T: </a:t>
              </a:r>
              <a:r>
                <a:rPr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r </a:t>
              </a:r>
              <a:endParaRPr kumimoji="1" lang="ja-JP" altLang="en-US" sz="140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FF5BF7DC-94D4-855C-FDCF-CA92828F0B47}"/>
                </a:ext>
              </a:extLst>
            </p:cNvPr>
            <p:cNvSpPr/>
            <p:nvPr/>
          </p:nvSpPr>
          <p:spPr>
            <a:xfrm>
              <a:off x="4712879" y="4298621"/>
              <a:ext cx="1213088" cy="605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(21) F: p ↔ q </a:t>
              </a:r>
            </a:p>
            <a:p>
              <a:r>
                <a:rPr kumimoji="1"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(22) T: </a:t>
              </a:r>
              <a:r>
                <a:rPr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r </a:t>
              </a:r>
              <a:endParaRPr kumimoji="1" lang="ja-JP" altLang="en-US" sz="140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FFE21191-D618-ECF1-7C2F-049D74A5801A}"/>
                </a:ext>
              </a:extLst>
            </p:cNvPr>
            <p:cNvSpPr/>
            <p:nvPr/>
          </p:nvSpPr>
          <p:spPr>
            <a:xfrm>
              <a:off x="6291190" y="4298621"/>
              <a:ext cx="1257265" cy="605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(23) T: p ↔ q </a:t>
              </a:r>
            </a:p>
            <a:p>
              <a:r>
                <a:rPr kumimoji="1"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(24) F: </a:t>
              </a:r>
              <a:r>
                <a:rPr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r </a:t>
              </a:r>
              <a:endParaRPr kumimoji="1" lang="ja-JP" altLang="en-US" sz="140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8A9E8957-5BC9-DC6A-1383-418A7AF99E82}"/>
                </a:ext>
              </a:extLst>
            </p:cNvPr>
            <p:cNvSpPr/>
            <p:nvPr/>
          </p:nvSpPr>
          <p:spPr>
            <a:xfrm>
              <a:off x="9521157" y="4298621"/>
              <a:ext cx="1213087" cy="605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(27) T: p ↔ q </a:t>
              </a:r>
            </a:p>
            <a:p>
              <a:r>
                <a:rPr kumimoji="1"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(28) F: r</a:t>
              </a:r>
              <a:endParaRPr kumimoji="1" lang="ja-JP" altLang="en-US" sz="140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97F810FC-54B4-0839-8611-D21C4F2DBE85}"/>
                </a:ext>
              </a:extLst>
            </p:cNvPr>
            <p:cNvSpPr/>
            <p:nvPr/>
          </p:nvSpPr>
          <p:spPr>
            <a:xfrm>
              <a:off x="7668575" y="4298621"/>
              <a:ext cx="1263001" cy="605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(25) F: p ↔ q </a:t>
              </a:r>
            </a:p>
            <a:p>
              <a:r>
                <a:rPr kumimoji="1"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(26) T: </a:t>
              </a:r>
              <a:r>
                <a:rPr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r </a:t>
              </a:r>
              <a:endParaRPr kumimoji="1" lang="ja-JP" altLang="en-US" sz="140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D12CEDB3-1CDF-6F2D-EAE3-B5A585E00365}"/>
                </a:ext>
              </a:extLst>
            </p:cNvPr>
            <p:cNvSpPr/>
            <p:nvPr/>
          </p:nvSpPr>
          <p:spPr>
            <a:xfrm>
              <a:off x="10864634" y="4298621"/>
              <a:ext cx="1213088" cy="605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(29) F: p ↔ q </a:t>
              </a:r>
            </a:p>
            <a:p>
              <a:r>
                <a:rPr kumimoji="1"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(30) T: </a:t>
              </a:r>
              <a:r>
                <a:rPr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r </a:t>
              </a:r>
              <a:endParaRPr kumimoji="1" lang="ja-JP" altLang="en-US" sz="140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9BF370CC-EF5A-23A3-AD4F-C62C69876A76}"/>
              </a:ext>
            </a:extLst>
          </p:cNvPr>
          <p:cNvCxnSpPr>
            <a:cxnSpLocks/>
            <a:stCxn id="104" idx="2"/>
            <a:endCxn id="118" idx="0"/>
          </p:cNvCxnSpPr>
          <p:nvPr/>
        </p:nvCxnSpPr>
        <p:spPr>
          <a:xfrm flipH="1">
            <a:off x="1618159" y="5148840"/>
            <a:ext cx="505005" cy="389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9B9942B6-7815-CBFB-0D0E-0A616AA7D5EE}"/>
              </a:ext>
            </a:extLst>
          </p:cNvPr>
          <p:cNvCxnSpPr>
            <a:cxnSpLocks/>
            <a:stCxn id="104" idx="2"/>
            <a:endCxn id="119" idx="0"/>
          </p:cNvCxnSpPr>
          <p:nvPr/>
        </p:nvCxnSpPr>
        <p:spPr>
          <a:xfrm>
            <a:off x="2123164" y="5148840"/>
            <a:ext cx="461272" cy="389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8BF94971-12D1-B318-6D99-ABB13FF99482}"/>
              </a:ext>
            </a:extLst>
          </p:cNvPr>
          <p:cNvSpPr txBox="1"/>
          <p:nvPr/>
        </p:nvSpPr>
        <p:spPr>
          <a:xfrm>
            <a:off x="5132629" y="51711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✖️</a:t>
            </a:r>
            <a:endParaRPr kumimoji="1" lang="ja-JP" altLang="en-US"/>
          </a:p>
        </p:txBody>
      </p: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27958291-04CB-BDF8-13F2-10C8CEAF0886}"/>
              </a:ext>
            </a:extLst>
          </p:cNvPr>
          <p:cNvCxnSpPr>
            <a:cxnSpLocks/>
            <a:stCxn id="101" idx="2"/>
            <a:endCxn id="128" idx="0"/>
          </p:cNvCxnSpPr>
          <p:nvPr/>
        </p:nvCxnSpPr>
        <p:spPr>
          <a:xfrm flipH="1">
            <a:off x="3590116" y="5148840"/>
            <a:ext cx="385830" cy="389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51E9257-D7EE-6564-4205-B726764C11F4}"/>
              </a:ext>
            </a:extLst>
          </p:cNvPr>
          <p:cNvCxnSpPr>
            <a:cxnSpLocks/>
            <a:stCxn id="156" idx="2"/>
            <a:endCxn id="101" idx="0"/>
          </p:cNvCxnSpPr>
          <p:nvPr/>
        </p:nvCxnSpPr>
        <p:spPr>
          <a:xfrm flipH="1">
            <a:off x="3975946" y="4153675"/>
            <a:ext cx="640663" cy="3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79E3CA6D-4530-1D2B-4B4E-E8D09F8B8945}"/>
              </a:ext>
            </a:extLst>
          </p:cNvPr>
          <p:cNvSpPr txBox="1"/>
          <p:nvPr/>
        </p:nvSpPr>
        <p:spPr>
          <a:xfrm>
            <a:off x="4363866" y="6225127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✖️</a:t>
            </a:r>
            <a:endParaRPr kumimoji="1" lang="ja-JP" altLang="en-US"/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2D767DD9-9D16-9C3D-E965-DC7E8E583CDD}"/>
              </a:ext>
            </a:extLst>
          </p:cNvPr>
          <p:cNvSpPr txBox="1"/>
          <p:nvPr/>
        </p:nvSpPr>
        <p:spPr>
          <a:xfrm>
            <a:off x="8092326" y="517119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✖️</a:t>
            </a:r>
            <a:endParaRPr kumimoji="1" lang="ja-JP" altLang="en-US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314BA586-7A2C-3E48-931E-D4612F726C2A}"/>
              </a:ext>
            </a:extLst>
          </p:cNvPr>
          <p:cNvSpPr txBox="1"/>
          <p:nvPr/>
        </p:nvSpPr>
        <p:spPr>
          <a:xfrm>
            <a:off x="6260919" y="62251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✖️</a:t>
            </a:r>
            <a:endParaRPr kumimoji="1" lang="ja-JP" altLang="en-US"/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CFA2D98C-4297-D79A-0803-F55112C94651}"/>
              </a:ext>
            </a:extLst>
          </p:cNvPr>
          <p:cNvSpPr txBox="1"/>
          <p:nvPr/>
        </p:nvSpPr>
        <p:spPr>
          <a:xfrm>
            <a:off x="7317705" y="62251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✖️</a:t>
            </a:r>
            <a:endParaRPr kumimoji="1" lang="ja-JP" altLang="en-US"/>
          </a:p>
        </p:txBody>
      </p:sp>
      <p:grpSp>
        <p:nvGrpSpPr>
          <p:cNvPr id="184" name="グループ化 183">
            <a:extLst>
              <a:ext uri="{FF2B5EF4-FFF2-40B4-BE49-F238E27FC236}">
                <a16:creationId xmlns:a16="http://schemas.microsoft.com/office/drawing/2014/main" id="{4848FF75-A767-2E23-67BC-2C2370512B4C}"/>
              </a:ext>
            </a:extLst>
          </p:cNvPr>
          <p:cNvGrpSpPr/>
          <p:nvPr/>
        </p:nvGrpSpPr>
        <p:grpSpPr>
          <a:xfrm>
            <a:off x="1177095" y="5538731"/>
            <a:ext cx="10990314" cy="605275"/>
            <a:chOff x="1177095" y="5280945"/>
            <a:chExt cx="10990314" cy="605275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60C36F7E-3CF6-7B36-4B1B-2BFA3AA46EBE}"/>
                </a:ext>
              </a:extLst>
            </p:cNvPr>
            <p:cNvSpPr/>
            <p:nvPr/>
          </p:nvSpPr>
          <p:spPr>
            <a:xfrm>
              <a:off x="1177095" y="5280945"/>
              <a:ext cx="882128" cy="605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(31) T: p </a:t>
              </a:r>
            </a:p>
            <a:p>
              <a:r>
                <a:rPr kumimoji="1"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(32) F: </a:t>
              </a:r>
              <a:r>
                <a:rPr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q  </a:t>
              </a:r>
              <a:endParaRPr kumimoji="1" lang="ja-JP" altLang="en-US" sz="140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9CEB170E-E534-E579-E8C5-1EB4D71AC47F}"/>
                </a:ext>
              </a:extLst>
            </p:cNvPr>
            <p:cNvSpPr/>
            <p:nvPr/>
          </p:nvSpPr>
          <p:spPr>
            <a:xfrm>
              <a:off x="2168604" y="5280945"/>
              <a:ext cx="831664" cy="605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(33) F: p </a:t>
              </a:r>
            </a:p>
            <a:p>
              <a:r>
                <a:rPr kumimoji="1"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(34) T: </a:t>
              </a:r>
              <a:r>
                <a:rPr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q  </a:t>
              </a:r>
              <a:endParaRPr kumimoji="1" lang="ja-JP" altLang="en-US" sz="140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024F9F33-3CD8-F95A-D085-0EF3E4A7DB7F}"/>
                </a:ext>
              </a:extLst>
            </p:cNvPr>
            <p:cNvSpPr/>
            <p:nvPr/>
          </p:nvSpPr>
          <p:spPr>
            <a:xfrm>
              <a:off x="3174284" y="5280945"/>
              <a:ext cx="831664" cy="605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(35) T: p </a:t>
              </a:r>
            </a:p>
            <a:p>
              <a:r>
                <a:rPr kumimoji="1"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(16) T: </a:t>
              </a:r>
              <a:r>
                <a:rPr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q  </a:t>
              </a:r>
              <a:endParaRPr kumimoji="1" lang="ja-JP" altLang="en-US" sz="140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F71C77D5-4573-AEDE-F834-3CB122889F0B}"/>
                </a:ext>
              </a:extLst>
            </p:cNvPr>
            <p:cNvSpPr/>
            <p:nvPr/>
          </p:nvSpPr>
          <p:spPr>
            <a:xfrm>
              <a:off x="4120343" y="5280945"/>
              <a:ext cx="859914" cy="605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(15) F: p </a:t>
              </a:r>
            </a:p>
            <a:p>
              <a:r>
                <a:rPr kumimoji="1"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(16) F: </a:t>
              </a:r>
              <a:r>
                <a:rPr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q  </a:t>
              </a:r>
              <a:endParaRPr kumimoji="1" lang="ja-JP" altLang="en-US" sz="140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D0E1ED94-BEFB-BF3A-8723-44AAE5C3EBBA}"/>
                </a:ext>
              </a:extLst>
            </p:cNvPr>
            <p:cNvSpPr/>
            <p:nvPr/>
          </p:nvSpPr>
          <p:spPr>
            <a:xfrm>
              <a:off x="6038711" y="5280945"/>
              <a:ext cx="859915" cy="605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(15) T: p </a:t>
              </a:r>
            </a:p>
            <a:p>
              <a:r>
                <a:rPr kumimoji="1"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(16) T: </a:t>
              </a:r>
              <a:r>
                <a:rPr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r  </a:t>
              </a:r>
              <a:endParaRPr kumimoji="1" lang="ja-JP" altLang="en-US" sz="140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CA4501E6-2BCF-F553-FCD6-FBD7A9EA13A6}"/>
                </a:ext>
              </a:extLst>
            </p:cNvPr>
            <p:cNvSpPr/>
            <p:nvPr/>
          </p:nvSpPr>
          <p:spPr>
            <a:xfrm>
              <a:off x="6997777" y="5280945"/>
              <a:ext cx="863838" cy="605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(15) F: q </a:t>
              </a:r>
            </a:p>
            <a:p>
              <a:r>
                <a:rPr kumimoji="1"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(16) F: r</a:t>
              </a:r>
              <a:r>
                <a:rPr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  </a:t>
              </a:r>
              <a:endParaRPr kumimoji="1" lang="ja-JP" altLang="en-US" sz="140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3C4C8A91-D4F1-EB76-95FA-D7E47B2242B6}"/>
                </a:ext>
              </a:extLst>
            </p:cNvPr>
            <p:cNvSpPr/>
            <p:nvPr/>
          </p:nvSpPr>
          <p:spPr>
            <a:xfrm>
              <a:off x="10345417" y="5280945"/>
              <a:ext cx="855102" cy="605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(15) T: p </a:t>
              </a:r>
            </a:p>
            <a:p>
              <a:r>
                <a:rPr kumimoji="1"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(16) F: </a:t>
              </a:r>
              <a:r>
                <a:rPr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q  </a:t>
              </a:r>
              <a:endParaRPr kumimoji="1" lang="ja-JP" altLang="en-US" sz="140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F6505E82-671B-DAA2-A9A0-F164579EF602}"/>
                </a:ext>
              </a:extLst>
            </p:cNvPr>
            <p:cNvSpPr/>
            <p:nvPr/>
          </p:nvSpPr>
          <p:spPr>
            <a:xfrm>
              <a:off x="11308406" y="5280945"/>
              <a:ext cx="859003" cy="605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(15) F: p </a:t>
              </a:r>
            </a:p>
            <a:p>
              <a:r>
                <a:rPr kumimoji="1"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(16) T: </a:t>
              </a:r>
              <a:r>
                <a:rPr lang="en-US" altLang="ja-JP" sz="1400" dirty="0">
                  <a:solidFill>
                    <a:schemeClr val="tx1"/>
                  </a:solidFill>
                  <a:latin typeface="Times" pitchFamily="2" charset="0"/>
                </a:rPr>
                <a:t>q  </a:t>
              </a:r>
              <a:endParaRPr kumimoji="1" lang="ja-JP" altLang="en-US" sz="140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CBE236A4-836B-B14F-D3FB-3AE18F947F2C}"/>
              </a:ext>
            </a:extLst>
          </p:cNvPr>
          <p:cNvSpPr txBox="1"/>
          <p:nvPr/>
        </p:nvSpPr>
        <p:spPr>
          <a:xfrm>
            <a:off x="10626749" y="6225127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✖️</a:t>
            </a:r>
            <a:endParaRPr kumimoji="1" lang="ja-JP" altLang="en-US"/>
          </a:p>
        </p:txBody>
      </p:sp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6E33AE57-3526-E77F-95AD-F33F2E91987C}"/>
              </a:ext>
            </a:extLst>
          </p:cNvPr>
          <p:cNvGrpSpPr/>
          <p:nvPr/>
        </p:nvGrpSpPr>
        <p:grpSpPr>
          <a:xfrm>
            <a:off x="2221303" y="2260064"/>
            <a:ext cx="7749394" cy="712626"/>
            <a:chOff x="2221176" y="1993799"/>
            <a:chExt cx="7749394" cy="712626"/>
          </a:xfrm>
        </p:grpSpPr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C1C44E4C-C3CF-F01D-1FC8-2B839008A77D}"/>
                </a:ext>
              </a:extLst>
            </p:cNvPr>
            <p:cNvSpPr/>
            <p:nvPr/>
          </p:nvSpPr>
          <p:spPr>
            <a:xfrm>
              <a:off x="2221176" y="1993799"/>
              <a:ext cx="1738212" cy="705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dirty="0">
                  <a:solidFill>
                    <a:schemeClr val="tx1"/>
                  </a:solidFill>
                  <a:latin typeface="Times" pitchFamily="2" charset="0"/>
                </a:rPr>
                <a:t>(3) True:</a:t>
              </a:r>
              <a:r>
                <a:rPr lang="en-US" altLang="ja-JP" dirty="0">
                  <a:solidFill>
                    <a:schemeClr val="tx1"/>
                  </a:solidFill>
                  <a:latin typeface="Times" pitchFamily="2" charset="0"/>
                </a:rPr>
                <a:t>   p </a:t>
              </a:r>
            </a:p>
            <a:p>
              <a:r>
                <a:rPr kumimoji="1" lang="en-US" altLang="ja-JP" dirty="0">
                  <a:solidFill>
                    <a:schemeClr val="tx1"/>
                  </a:solidFill>
                  <a:latin typeface="Times" pitchFamily="2" charset="0"/>
                </a:rPr>
                <a:t>(4) True:</a:t>
              </a:r>
              <a:r>
                <a:rPr lang="en-US" altLang="ja-JP" dirty="0">
                  <a:solidFill>
                    <a:schemeClr val="tx1"/>
                  </a:solidFill>
                  <a:latin typeface="Times" pitchFamily="2" charset="0"/>
                </a:rPr>
                <a:t>  q ↔ r</a:t>
              </a:r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E5A891D5-43FD-71AC-B6E4-5B451FA4D3F6}"/>
                </a:ext>
              </a:extLst>
            </p:cNvPr>
            <p:cNvSpPr/>
            <p:nvPr/>
          </p:nvSpPr>
          <p:spPr>
            <a:xfrm>
              <a:off x="8232358" y="2001063"/>
              <a:ext cx="1738212" cy="705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dirty="0">
                  <a:solidFill>
                    <a:schemeClr val="tx1"/>
                  </a:solidFill>
                  <a:latin typeface="Times" pitchFamily="2" charset="0"/>
                </a:rPr>
                <a:t>(5) False:</a:t>
              </a:r>
              <a:r>
                <a:rPr lang="en-US" altLang="ja-JP" dirty="0">
                  <a:solidFill>
                    <a:schemeClr val="tx1"/>
                  </a:solidFill>
                  <a:latin typeface="Times" pitchFamily="2" charset="0"/>
                </a:rPr>
                <a:t>   p </a:t>
              </a:r>
            </a:p>
            <a:p>
              <a:r>
                <a:rPr kumimoji="1" lang="en-US" altLang="ja-JP" dirty="0">
                  <a:solidFill>
                    <a:schemeClr val="tx1"/>
                  </a:solidFill>
                  <a:latin typeface="Times" pitchFamily="2" charset="0"/>
                </a:rPr>
                <a:t>(6) False:</a:t>
              </a:r>
              <a:r>
                <a:rPr lang="en-US" altLang="ja-JP" dirty="0">
                  <a:solidFill>
                    <a:schemeClr val="tx1"/>
                  </a:solidFill>
                  <a:latin typeface="Times" pitchFamily="2" charset="0"/>
                </a:rPr>
                <a:t> q ↔ r</a:t>
              </a:r>
            </a:p>
          </p:txBody>
        </p:sp>
      </p:grpSp>
      <p:grpSp>
        <p:nvGrpSpPr>
          <p:cNvPr id="178" name="グループ化 177">
            <a:extLst>
              <a:ext uri="{FF2B5EF4-FFF2-40B4-BE49-F238E27FC236}">
                <a16:creationId xmlns:a16="http://schemas.microsoft.com/office/drawing/2014/main" id="{EB772433-EC25-9645-BEA5-612908B82A1F}"/>
              </a:ext>
            </a:extLst>
          </p:cNvPr>
          <p:cNvGrpSpPr/>
          <p:nvPr/>
        </p:nvGrpSpPr>
        <p:grpSpPr>
          <a:xfrm>
            <a:off x="707164" y="3448313"/>
            <a:ext cx="10896767" cy="705362"/>
            <a:chOff x="707164" y="2983388"/>
            <a:chExt cx="10896767" cy="705362"/>
          </a:xfrm>
        </p:grpSpPr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4813846B-8539-7AF2-73BD-54A174183984}"/>
                </a:ext>
              </a:extLst>
            </p:cNvPr>
            <p:cNvSpPr/>
            <p:nvPr/>
          </p:nvSpPr>
          <p:spPr>
            <a:xfrm>
              <a:off x="707164" y="2983388"/>
              <a:ext cx="1538865" cy="705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dirty="0">
                  <a:solidFill>
                    <a:schemeClr val="tx1"/>
                  </a:solidFill>
                  <a:latin typeface="Times" pitchFamily="2" charset="0"/>
                </a:rPr>
                <a:t>(7) True:</a:t>
              </a:r>
              <a:r>
                <a:rPr lang="en-US" altLang="ja-JP" dirty="0">
                  <a:solidFill>
                    <a:schemeClr val="tx1"/>
                  </a:solidFill>
                  <a:latin typeface="Times" pitchFamily="2" charset="0"/>
                </a:rPr>
                <a:t>   q </a:t>
              </a:r>
            </a:p>
            <a:p>
              <a:r>
                <a:rPr kumimoji="1" lang="en-US" altLang="ja-JP" dirty="0">
                  <a:solidFill>
                    <a:schemeClr val="tx1"/>
                  </a:solidFill>
                  <a:latin typeface="Times" pitchFamily="2" charset="0"/>
                </a:rPr>
                <a:t>(8) True:</a:t>
              </a:r>
              <a:r>
                <a:rPr lang="en-US" altLang="ja-JP" dirty="0">
                  <a:solidFill>
                    <a:schemeClr val="tx1"/>
                  </a:solidFill>
                  <a:latin typeface="Times" pitchFamily="2" charset="0"/>
                </a:rPr>
                <a:t>  r </a:t>
              </a:r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BB482113-2553-3183-6AE0-1E6A13A7FF44}"/>
                </a:ext>
              </a:extLst>
            </p:cNvPr>
            <p:cNvSpPr/>
            <p:nvPr/>
          </p:nvSpPr>
          <p:spPr>
            <a:xfrm>
              <a:off x="3847176" y="2983388"/>
              <a:ext cx="1538865" cy="705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dirty="0">
                  <a:solidFill>
                    <a:schemeClr val="tx1"/>
                  </a:solidFill>
                  <a:latin typeface="Times" pitchFamily="2" charset="0"/>
                </a:rPr>
                <a:t>(9)   False:</a:t>
              </a:r>
              <a:r>
                <a:rPr lang="en-US" altLang="ja-JP" dirty="0">
                  <a:solidFill>
                    <a:schemeClr val="tx1"/>
                  </a:solidFill>
                  <a:latin typeface="Times" pitchFamily="2" charset="0"/>
                </a:rPr>
                <a:t>   q </a:t>
              </a:r>
            </a:p>
            <a:p>
              <a:r>
                <a:rPr lang="en-US" altLang="ja-JP" dirty="0">
                  <a:solidFill>
                    <a:schemeClr val="tx1"/>
                  </a:solidFill>
                  <a:latin typeface="Times" pitchFamily="2" charset="0"/>
                </a:rPr>
                <a:t>(10</a:t>
              </a:r>
              <a:r>
                <a:rPr kumimoji="1" lang="en-US" altLang="ja-JP" dirty="0">
                  <a:solidFill>
                    <a:schemeClr val="tx1"/>
                  </a:solidFill>
                  <a:latin typeface="Times" pitchFamily="2" charset="0"/>
                </a:rPr>
                <a:t>) False:</a:t>
              </a:r>
              <a:r>
                <a:rPr lang="en-US" altLang="ja-JP" dirty="0">
                  <a:solidFill>
                    <a:schemeClr val="tx1"/>
                  </a:solidFill>
                  <a:latin typeface="Times" pitchFamily="2" charset="0"/>
                </a:rPr>
                <a:t>   r </a:t>
              </a:r>
            </a:p>
          </p:txBody>
        </p:sp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234B6BDE-55DF-9812-B730-CAA0C1A3276B}"/>
                </a:ext>
              </a:extLst>
            </p:cNvPr>
            <p:cNvSpPr/>
            <p:nvPr/>
          </p:nvSpPr>
          <p:spPr>
            <a:xfrm>
              <a:off x="6808895" y="2983388"/>
              <a:ext cx="1538865" cy="705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dirty="0">
                  <a:solidFill>
                    <a:schemeClr val="tx1"/>
                  </a:solidFill>
                  <a:latin typeface="Times" pitchFamily="2" charset="0"/>
                </a:rPr>
                <a:t>(11) True:</a:t>
              </a:r>
              <a:r>
                <a:rPr lang="en-US" altLang="ja-JP" dirty="0">
                  <a:solidFill>
                    <a:schemeClr val="tx1"/>
                  </a:solidFill>
                  <a:latin typeface="Times" pitchFamily="2" charset="0"/>
                </a:rPr>
                <a:t>   q </a:t>
              </a:r>
            </a:p>
            <a:p>
              <a:r>
                <a:rPr kumimoji="1" lang="en-US" altLang="ja-JP" dirty="0">
                  <a:solidFill>
                    <a:schemeClr val="tx1"/>
                  </a:solidFill>
                  <a:latin typeface="Times" pitchFamily="2" charset="0"/>
                </a:rPr>
                <a:t>(12) False :</a:t>
              </a:r>
              <a:r>
                <a:rPr lang="en-US" altLang="ja-JP" dirty="0">
                  <a:solidFill>
                    <a:schemeClr val="tx1"/>
                  </a:solidFill>
                  <a:latin typeface="Times" pitchFamily="2" charset="0"/>
                </a:rPr>
                <a:t>  r </a:t>
              </a:r>
            </a:p>
          </p:txBody>
        </p: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E48DB18A-7378-F227-FABC-B7A59D3C8140}"/>
                </a:ext>
              </a:extLst>
            </p:cNvPr>
            <p:cNvSpPr/>
            <p:nvPr/>
          </p:nvSpPr>
          <p:spPr>
            <a:xfrm>
              <a:off x="10065066" y="2983388"/>
              <a:ext cx="1538865" cy="705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dirty="0">
                  <a:solidFill>
                    <a:schemeClr val="tx1"/>
                  </a:solidFill>
                  <a:latin typeface="Times" pitchFamily="2" charset="0"/>
                </a:rPr>
                <a:t>(13) False:</a:t>
              </a:r>
              <a:r>
                <a:rPr lang="en-US" altLang="ja-JP" dirty="0">
                  <a:solidFill>
                    <a:schemeClr val="tx1"/>
                  </a:solidFill>
                  <a:latin typeface="Times" pitchFamily="2" charset="0"/>
                </a:rPr>
                <a:t>   q </a:t>
              </a:r>
            </a:p>
            <a:p>
              <a:r>
                <a:rPr kumimoji="1" lang="en-US" altLang="ja-JP" dirty="0">
                  <a:solidFill>
                    <a:schemeClr val="tx1"/>
                  </a:solidFill>
                  <a:latin typeface="Times" pitchFamily="2" charset="0"/>
                </a:rPr>
                <a:t>(14) True:</a:t>
              </a:r>
              <a:r>
                <a:rPr lang="en-US" altLang="ja-JP" dirty="0">
                  <a:solidFill>
                    <a:schemeClr val="tx1"/>
                  </a:solidFill>
                  <a:latin typeface="Times" pitchFamily="2" charset="0"/>
                </a:rPr>
                <a:t>   r </a:t>
              </a:r>
            </a:p>
          </p:txBody>
        </p:sp>
      </p:grp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30554910-0741-F0FE-E5DA-C9739B047687}"/>
              </a:ext>
            </a:extLst>
          </p:cNvPr>
          <p:cNvCxnSpPr>
            <a:cxnSpLocks/>
            <a:stCxn id="9" idx="2"/>
            <a:endCxn id="154" idx="0"/>
          </p:cNvCxnSpPr>
          <p:nvPr/>
        </p:nvCxnSpPr>
        <p:spPr>
          <a:xfrm>
            <a:off x="6096000" y="1698121"/>
            <a:ext cx="3005591" cy="569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5E479099-B30F-CDEA-434A-0015900ADF16}"/>
              </a:ext>
            </a:extLst>
          </p:cNvPr>
          <p:cNvCxnSpPr>
            <a:cxnSpLocks/>
            <a:stCxn id="156" idx="0"/>
            <a:endCxn id="153" idx="2"/>
          </p:cNvCxnSpPr>
          <p:nvPr/>
        </p:nvCxnSpPr>
        <p:spPr>
          <a:xfrm flipH="1" flipV="1">
            <a:off x="3090409" y="2965426"/>
            <a:ext cx="1526200" cy="482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80406847-04B7-8FD8-1F62-6C2F203BEBE0}"/>
              </a:ext>
            </a:extLst>
          </p:cNvPr>
          <p:cNvCxnSpPr>
            <a:cxnSpLocks/>
            <a:stCxn id="157" idx="0"/>
            <a:endCxn id="154" idx="2"/>
          </p:cNvCxnSpPr>
          <p:nvPr/>
        </p:nvCxnSpPr>
        <p:spPr>
          <a:xfrm flipV="1">
            <a:off x="7578328" y="2972690"/>
            <a:ext cx="1523263" cy="475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BCA3DEAB-E296-29EC-BBDE-461233CD7C46}"/>
              </a:ext>
            </a:extLst>
          </p:cNvPr>
          <p:cNvCxnSpPr>
            <a:cxnSpLocks/>
            <a:stCxn id="158" idx="0"/>
            <a:endCxn id="154" idx="2"/>
          </p:cNvCxnSpPr>
          <p:nvPr/>
        </p:nvCxnSpPr>
        <p:spPr>
          <a:xfrm flipH="1" flipV="1">
            <a:off x="9101591" y="2972690"/>
            <a:ext cx="1732908" cy="475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2C84BC71-0218-D3B6-EC45-872ED46A3696}"/>
              </a:ext>
            </a:extLst>
          </p:cNvPr>
          <p:cNvCxnSpPr>
            <a:cxnSpLocks/>
            <a:stCxn id="100" idx="0"/>
            <a:endCxn id="155" idx="2"/>
          </p:cNvCxnSpPr>
          <p:nvPr/>
        </p:nvCxnSpPr>
        <p:spPr>
          <a:xfrm flipV="1">
            <a:off x="742911" y="4153675"/>
            <a:ext cx="733686" cy="3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D526CCDA-CE69-FDD9-DBA3-865A88C84028}"/>
              </a:ext>
            </a:extLst>
          </p:cNvPr>
          <p:cNvCxnSpPr>
            <a:cxnSpLocks/>
            <a:stCxn id="104" idx="0"/>
            <a:endCxn id="155" idx="2"/>
          </p:cNvCxnSpPr>
          <p:nvPr/>
        </p:nvCxnSpPr>
        <p:spPr>
          <a:xfrm flipH="1" flipV="1">
            <a:off x="1476597" y="4153675"/>
            <a:ext cx="646567" cy="3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9F8531EA-4B12-58FB-2E51-E4CFD1A5C5DD}"/>
              </a:ext>
            </a:extLst>
          </p:cNvPr>
          <p:cNvCxnSpPr>
            <a:cxnSpLocks/>
            <a:stCxn id="156" idx="2"/>
            <a:endCxn id="105" idx="0"/>
          </p:cNvCxnSpPr>
          <p:nvPr/>
        </p:nvCxnSpPr>
        <p:spPr>
          <a:xfrm>
            <a:off x="4616609" y="4153675"/>
            <a:ext cx="702814" cy="3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8E73B531-CAE5-FEAE-6012-A57016F32AAB}"/>
              </a:ext>
            </a:extLst>
          </p:cNvPr>
          <p:cNvCxnSpPr>
            <a:cxnSpLocks/>
            <a:stCxn id="157" idx="2"/>
            <a:endCxn id="106" idx="0"/>
          </p:cNvCxnSpPr>
          <p:nvPr/>
        </p:nvCxnSpPr>
        <p:spPr>
          <a:xfrm flipH="1">
            <a:off x="6919823" y="4153675"/>
            <a:ext cx="658505" cy="3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6E0779D5-A580-2CD3-C05A-F80D28068187}"/>
              </a:ext>
            </a:extLst>
          </p:cNvPr>
          <p:cNvCxnSpPr>
            <a:cxnSpLocks/>
            <a:stCxn id="157" idx="2"/>
            <a:endCxn id="108" idx="0"/>
          </p:cNvCxnSpPr>
          <p:nvPr/>
        </p:nvCxnSpPr>
        <p:spPr>
          <a:xfrm>
            <a:off x="7578328" y="4153675"/>
            <a:ext cx="721748" cy="3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46E53320-9E29-282A-6879-04A2E1F4E935}"/>
              </a:ext>
            </a:extLst>
          </p:cNvPr>
          <p:cNvCxnSpPr>
            <a:cxnSpLocks/>
            <a:stCxn id="158" idx="2"/>
            <a:endCxn id="107" idx="0"/>
          </p:cNvCxnSpPr>
          <p:nvPr/>
        </p:nvCxnSpPr>
        <p:spPr>
          <a:xfrm flipH="1">
            <a:off x="10127701" y="4153675"/>
            <a:ext cx="706798" cy="3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76D56B31-E74B-77F5-B9E5-10E6943557FD}"/>
              </a:ext>
            </a:extLst>
          </p:cNvPr>
          <p:cNvCxnSpPr>
            <a:cxnSpLocks/>
            <a:stCxn id="158" idx="2"/>
            <a:endCxn id="109" idx="0"/>
          </p:cNvCxnSpPr>
          <p:nvPr/>
        </p:nvCxnSpPr>
        <p:spPr>
          <a:xfrm>
            <a:off x="10834499" y="4153675"/>
            <a:ext cx="636679" cy="3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コネクタ 224">
            <a:extLst>
              <a:ext uri="{FF2B5EF4-FFF2-40B4-BE49-F238E27FC236}">
                <a16:creationId xmlns:a16="http://schemas.microsoft.com/office/drawing/2014/main" id="{4273752E-5F06-9161-7DD4-133427F0A916}"/>
              </a:ext>
            </a:extLst>
          </p:cNvPr>
          <p:cNvCxnSpPr>
            <a:cxnSpLocks/>
            <a:stCxn id="101" idx="2"/>
            <a:endCxn id="129" idx="0"/>
          </p:cNvCxnSpPr>
          <p:nvPr/>
        </p:nvCxnSpPr>
        <p:spPr>
          <a:xfrm>
            <a:off x="3975946" y="5148840"/>
            <a:ext cx="574354" cy="389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コネクタ 227">
            <a:extLst>
              <a:ext uri="{FF2B5EF4-FFF2-40B4-BE49-F238E27FC236}">
                <a16:creationId xmlns:a16="http://schemas.microsoft.com/office/drawing/2014/main" id="{DD19781D-E5EA-2D62-6CA6-844027515782}"/>
              </a:ext>
            </a:extLst>
          </p:cNvPr>
          <p:cNvCxnSpPr>
            <a:cxnSpLocks/>
            <a:stCxn id="106" idx="2"/>
            <a:endCxn id="141" idx="0"/>
          </p:cNvCxnSpPr>
          <p:nvPr/>
        </p:nvCxnSpPr>
        <p:spPr>
          <a:xfrm flipH="1">
            <a:off x="6468669" y="5148840"/>
            <a:ext cx="451154" cy="389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コネクタ 230">
            <a:extLst>
              <a:ext uri="{FF2B5EF4-FFF2-40B4-BE49-F238E27FC236}">
                <a16:creationId xmlns:a16="http://schemas.microsoft.com/office/drawing/2014/main" id="{D9567564-C1DB-51F5-B965-E7DFAF0A99FF}"/>
              </a:ext>
            </a:extLst>
          </p:cNvPr>
          <p:cNvCxnSpPr>
            <a:cxnSpLocks/>
            <a:stCxn id="106" idx="2"/>
            <a:endCxn id="142" idx="0"/>
          </p:cNvCxnSpPr>
          <p:nvPr/>
        </p:nvCxnSpPr>
        <p:spPr>
          <a:xfrm>
            <a:off x="6919823" y="5148840"/>
            <a:ext cx="509873" cy="389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>
            <a:extLst>
              <a:ext uri="{FF2B5EF4-FFF2-40B4-BE49-F238E27FC236}">
                <a16:creationId xmlns:a16="http://schemas.microsoft.com/office/drawing/2014/main" id="{B2BA58BB-C97B-409C-A50A-76FF7FB4C129}"/>
              </a:ext>
            </a:extLst>
          </p:cNvPr>
          <p:cNvCxnSpPr>
            <a:cxnSpLocks/>
            <a:stCxn id="109" idx="2"/>
            <a:endCxn id="143" idx="0"/>
          </p:cNvCxnSpPr>
          <p:nvPr/>
        </p:nvCxnSpPr>
        <p:spPr>
          <a:xfrm flipH="1">
            <a:off x="10772968" y="5148840"/>
            <a:ext cx="698210" cy="389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コネクタ 236">
            <a:extLst>
              <a:ext uri="{FF2B5EF4-FFF2-40B4-BE49-F238E27FC236}">
                <a16:creationId xmlns:a16="http://schemas.microsoft.com/office/drawing/2014/main" id="{B6892FF5-FE48-42DA-E3BF-4F1E1BEE166E}"/>
              </a:ext>
            </a:extLst>
          </p:cNvPr>
          <p:cNvCxnSpPr>
            <a:cxnSpLocks/>
            <a:stCxn id="109" idx="2"/>
            <a:endCxn id="144" idx="0"/>
          </p:cNvCxnSpPr>
          <p:nvPr/>
        </p:nvCxnSpPr>
        <p:spPr>
          <a:xfrm>
            <a:off x="11471178" y="5148840"/>
            <a:ext cx="266730" cy="389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テキスト ボックス 242">
            <a:extLst>
              <a:ext uri="{FF2B5EF4-FFF2-40B4-BE49-F238E27FC236}">
                <a16:creationId xmlns:a16="http://schemas.microsoft.com/office/drawing/2014/main" id="{3BAA8183-F655-FB78-C81F-ED055416ED6B}"/>
              </a:ext>
            </a:extLst>
          </p:cNvPr>
          <p:cNvSpPr txBox="1"/>
          <p:nvPr/>
        </p:nvSpPr>
        <p:spPr>
          <a:xfrm>
            <a:off x="4774354" y="527641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Times" pitchFamily="2" charset="0"/>
              </a:rPr>
              <a:t>p ↔ (q ↔ r) ⊨ (p ↔ q) ↔ r </a:t>
            </a:r>
            <a:endParaRPr kumimoji="1" lang="ja-JP" altLang="en-US">
              <a:latin typeface="Times" pitchFamily="2" charset="0"/>
            </a:endParaRPr>
          </a:p>
        </p:txBody>
      </p:sp>
      <p:sp>
        <p:nvSpPr>
          <p:cNvPr id="244" name="フレーム 243">
            <a:extLst>
              <a:ext uri="{FF2B5EF4-FFF2-40B4-BE49-F238E27FC236}">
                <a16:creationId xmlns:a16="http://schemas.microsoft.com/office/drawing/2014/main" id="{CBBB088B-444F-F334-A401-102B1BA0AC4B}"/>
              </a:ext>
            </a:extLst>
          </p:cNvPr>
          <p:cNvSpPr/>
          <p:nvPr/>
        </p:nvSpPr>
        <p:spPr>
          <a:xfrm>
            <a:off x="489680" y="4835480"/>
            <a:ext cx="387246" cy="313360"/>
          </a:xfrm>
          <a:prstGeom prst="frame">
            <a:avLst>
              <a:gd name="adj1" fmla="val 25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5" name="フレーム 244">
            <a:extLst>
              <a:ext uri="{FF2B5EF4-FFF2-40B4-BE49-F238E27FC236}">
                <a16:creationId xmlns:a16="http://schemas.microsoft.com/office/drawing/2014/main" id="{BC2F9EAF-DDFD-0452-E952-9637951B1B37}"/>
              </a:ext>
            </a:extLst>
          </p:cNvPr>
          <p:cNvSpPr/>
          <p:nvPr/>
        </p:nvSpPr>
        <p:spPr>
          <a:xfrm>
            <a:off x="1074709" y="3808302"/>
            <a:ext cx="868973" cy="309977"/>
          </a:xfrm>
          <a:prstGeom prst="frame">
            <a:avLst>
              <a:gd name="adj1" fmla="val 25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6" name="フレーム 245">
            <a:extLst>
              <a:ext uri="{FF2B5EF4-FFF2-40B4-BE49-F238E27FC236}">
                <a16:creationId xmlns:a16="http://schemas.microsoft.com/office/drawing/2014/main" id="{07935FC0-1053-ECDB-CD94-D51A2E0A7F90}"/>
              </a:ext>
            </a:extLst>
          </p:cNvPr>
          <p:cNvSpPr/>
          <p:nvPr/>
        </p:nvSpPr>
        <p:spPr>
          <a:xfrm>
            <a:off x="7279134" y="3787869"/>
            <a:ext cx="868973" cy="309977"/>
          </a:xfrm>
          <a:prstGeom prst="frame">
            <a:avLst>
              <a:gd name="adj1" fmla="val 25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7" name="フレーム 246">
            <a:extLst>
              <a:ext uri="{FF2B5EF4-FFF2-40B4-BE49-F238E27FC236}">
                <a16:creationId xmlns:a16="http://schemas.microsoft.com/office/drawing/2014/main" id="{3AE8AD29-FCEF-1EB6-308D-DB291C7034CF}"/>
              </a:ext>
            </a:extLst>
          </p:cNvPr>
          <p:cNvSpPr/>
          <p:nvPr/>
        </p:nvSpPr>
        <p:spPr>
          <a:xfrm>
            <a:off x="8072245" y="4817381"/>
            <a:ext cx="387246" cy="313360"/>
          </a:xfrm>
          <a:prstGeom prst="frame">
            <a:avLst>
              <a:gd name="adj1" fmla="val 25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8" name="フレーム 247">
            <a:extLst>
              <a:ext uri="{FF2B5EF4-FFF2-40B4-BE49-F238E27FC236}">
                <a16:creationId xmlns:a16="http://schemas.microsoft.com/office/drawing/2014/main" id="{44C332D3-A6A2-FE40-D284-479BCBD6AE37}"/>
              </a:ext>
            </a:extLst>
          </p:cNvPr>
          <p:cNvSpPr/>
          <p:nvPr/>
        </p:nvSpPr>
        <p:spPr>
          <a:xfrm>
            <a:off x="4333853" y="3799559"/>
            <a:ext cx="881002" cy="298287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9" name="フレーム 248">
            <a:extLst>
              <a:ext uri="{FF2B5EF4-FFF2-40B4-BE49-F238E27FC236}">
                <a16:creationId xmlns:a16="http://schemas.microsoft.com/office/drawing/2014/main" id="{2D774D60-9911-F6B7-2D38-2E7C71C6B777}"/>
              </a:ext>
            </a:extLst>
          </p:cNvPr>
          <p:cNvSpPr/>
          <p:nvPr/>
        </p:nvSpPr>
        <p:spPr>
          <a:xfrm>
            <a:off x="10590176" y="3807972"/>
            <a:ext cx="881002" cy="298287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0" name="フレーム 249">
            <a:extLst>
              <a:ext uri="{FF2B5EF4-FFF2-40B4-BE49-F238E27FC236}">
                <a16:creationId xmlns:a16="http://schemas.microsoft.com/office/drawing/2014/main" id="{24BB1AB9-6A67-F68C-38CA-11995572B73B}"/>
              </a:ext>
            </a:extLst>
          </p:cNvPr>
          <p:cNvSpPr/>
          <p:nvPr/>
        </p:nvSpPr>
        <p:spPr>
          <a:xfrm>
            <a:off x="5115398" y="4839032"/>
            <a:ext cx="380391" cy="30457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1" name="フレーム 250">
            <a:extLst>
              <a:ext uri="{FF2B5EF4-FFF2-40B4-BE49-F238E27FC236}">
                <a16:creationId xmlns:a16="http://schemas.microsoft.com/office/drawing/2014/main" id="{70FE04C9-0B22-8AF6-95CB-34A5FDDEEE90}"/>
              </a:ext>
            </a:extLst>
          </p:cNvPr>
          <p:cNvSpPr/>
          <p:nvPr/>
        </p:nvSpPr>
        <p:spPr>
          <a:xfrm>
            <a:off x="9937504" y="4821775"/>
            <a:ext cx="380391" cy="30457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2" name="テキスト ボックス 251">
            <a:extLst>
              <a:ext uri="{FF2B5EF4-FFF2-40B4-BE49-F238E27FC236}">
                <a16:creationId xmlns:a16="http://schemas.microsoft.com/office/drawing/2014/main" id="{D3620CAA-D815-BC8E-1F80-3ACC2D63EE93}"/>
              </a:ext>
            </a:extLst>
          </p:cNvPr>
          <p:cNvSpPr txBox="1"/>
          <p:nvPr/>
        </p:nvSpPr>
        <p:spPr>
          <a:xfrm>
            <a:off x="9951304" y="51711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✖️</a:t>
            </a:r>
            <a:endParaRPr kumimoji="1" lang="ja-JP" altLang="en-US"/>
          </a:p>
        </p:txBody>
      </p:sp>
      <p:sp>
        <p:nvSpPr>
          <p:cNvPr id="253" name="フレーム 252">
            <a:extLst>
              <a:ext uri="{FF2B5EF4-FFF2-40B4-BE49-F238E27FC236}">
                <a16:creationId xmlns:a16="http://schemas.microsoft.com/office/drawing/2014/main" id="{D38B153B-12BA-4CA2-39FA-71C51AB6C503}"/>
              </a:ext>
            </a:extLst>
          </p:cNvPr>
          <p:cNvSpPr/>
          <p:nvPr/>
        </p:nvSpPr>
        <p:spPr>
          <a:xfrm>
            <a:off x="2617188" y="2333226"/>
            <a:ext cx="868133" cy="295584"/>
          </a:xfrm>
          <a:prstGeom prst="frame">
            <a:avLst>
              <a:gd name="adj1" fmla="val 25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4" name="フレーム 253">
            <a:extLst>
              <a:ext uri="{FF2B5EF4-FFF2-40B4-BE49-F238E27FC236}">
                <a16:creationId xmlns:a16="http://schemas.microsoft.com/office/drawing/2014/main" id="{682EC640-71EB-40E1-D6DC-01C5923C43B9}"/>
              </a:ext>
            </a:extLst>
          </p:cNvPr>
          <p:cNvSpPr/>
          <p:nvPr/>
        </p:nvSpPr>
        <p:spPr>
          <a:xfrm>
            <a:off x="2561282" y="5583765"/>
            <a:ext cx="382292" cy="288619"/>
          </a:xfrm>
          <a:prstGeom prst="frame">
            <a:avLst>
              <a:gd name="adj1" fmla="val 25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5" name="フレーム 254">
            <a:extLst>
              <a:ext uri="{FF2B5EF4-FFF2-40B4-BE49-F238E27FC236}">
                <a16:creationId xmlns:a16="http://schemas.microsoft.com/office/drawing/2014/main" id="{772243DD-ED0B-07CE-D04B-7952C7DE32D1}"/>
              </a:ext>
            </a:extLst>
          </p:cNvPr>
          <p:cNvSpPr/>
          <p:nvPr/>
        </p:nvSpPr>
        <p:spPr>
          <a:xfrm>
            <a:off x="4505248" y="5573852"/>
            <a:ext cx="382292" cy="288619"/>
          </a:xfrm>
          <a:prstGeom prst="frame">
            <a:avLst>
              <a:gd name="adj1" fmla="val 25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6" name="フレーム 255">
            <a:extLst>
              <a:ext uri="{FF2B5EF4-FFF2-40B4-BE49-F238E27FC236}">
                <a16:creationId xmlns:a16="http://schemas.microsoft.com/office/drawing/2014/main" id="{4E01B542-B51F-E4B7-9837-1283F39E10DA}"/>
              </a:ext>
            </a:extLst>
          </p:cNvPr>
          <p:cNvSpPr/>
          <p:nvPr/>
        </p:nvSpPr>
        <p:spPr>
          <a:xfrm>
            <a:off x="6415435" y="5566409"/>
            <a:ext cx="382292" cy="288619"/>
          </a:xfrm>
          <a:prstGeom prst="frame">
            <a:avLst>
              <a:gd name="adj1" fmla="val 25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7" name="フレーム 256">
            <a:extLst>
              <a:ext uri="{FF2B5EF4-FFF2-40B4-BE49-F238E27FC236}">
                <a16:creationId xmlns:a16="http://schemas.microsoft.com/office/drawing/2014/main" id="{9F9C40E2-1F43-FE23-BD63-76CB462BD776}"/>
              </a:ext>
            </a:extLst>
          </p:cNvPr>
          <p:cNvSpPr/>
          <p:nvPr/>
        </p:nvSpPr>
        <p:spPr>
          <a:xfrm>
            <a:off x="10770546" y="5566409"/>
            <a:ext cx="382292" cy="288619"/>
          </a:xfrm>
          <a:prstGeom prst="frame">
            <a:avLst>
              <a:gd name="adj1" fmla="val 25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8" name="フレーム 257">
            <a:extLst>
              <a:ext uri="{FF2B5EF4-FFF2-40B4-BE49-F238E27FC236}">
                <a16:creationId xmlns:a16="http://schemas.microsoft.com/office/drawing/2014/main" id="{59AB09F1-94B9-36CC-CFBA-B7D1E08FF4DF}"/>
              </a:ext>
            </a:extLst>
          </p:cNvPr>
          <p:cNvSpPr/>
          <p:nvPr/>
        </p:nvSpPr>
        <p:spPr>
          <a:xfrm>
            <a:off x="8653024" y="2333226"/>
            <a:ext cx="868133" cy="295584"/>
          </a:xfrm>
          <a:prstGeom prst="frame">
            <a:avLst>
              <a:gd name="adj1" fmla="val 25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9" name="テキスト ボックス 258">
            <a:extLst>
              <a:ext uri="{FF2B5EF4-FFF2-40B4-BE49-F238E27FC236}">
                <a16:creationId xmlns:a16="http://schemas.microsoft.com/office/drawing/2014/main" id="{AC7FC139-E279-4A7B-CE84-116AA657E5E4}"/>
              </a:ext>
            </a:extLst>
          </p:cNvPr>
          <p:cNvSpPr txBox="1"/>
          <p:nvPr/>
        </p:nvSpPr>
        <p:spPr>
          <a:xfrm>
            <a:off x="11530158" y="6225127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✖️</a:t>
            </a:r>
            <a:endParaRPr kumimoji="1" lang="ja-JP" altLang="en-US"/>
          </a:p>
        </p:txBody>
      </p:sp>
      <p:sp>
        <p:nvSpPr>
          <p:cNvPr id="261" name="フレーム 260">
            <a:extLst>
              <a:ext uri="{FF2B5EF4-FFF2-40B4-BE49-F238E27FC236}">
                <a16:creationId xmlns:a16="http://schemas.microsoft.com/office/drawing/2014/main" id="{A6B153B0-D0C8-DB83-513C-4B8CE0CF9579}"/>
              </a:ext>
            </a:extLst>
          </p:cNvPr>
          <p:cNvSpPr/>
          <p:nvPr/>
        </p:nvSpPr>
        <p:spPr>
          <a:xfrm>
            <a:off x="7375925" y="5581372"/>
            <a:ext cx="380391" cy="273656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2" name="フレーム 261">
            <a:extLst>
              <a:ext uri="{FF2B5EF4-FFF2-40B4-BE49-F238E27FC236}">
                <a16:creationId xmlns:a16="http://schemas.microsoft.com/office/drawing/2014/main" id="{0548AB42-CC83-6604-2603-7D6494A33BD8}"/>
              </a:ext>
            </a:extLst>
          </p:cNvPr>
          <p:cNvSpPr/>
          <p:nvPr/>
        </p:nvSpPr>
        <p:spPr>
          <a:xfrm>
            <a:off x="11690476" y="5823842"/>
            <a:ext cx="387246" cy="313360"/>
          </a:xfrm>
          <a:prstGeom prst="frame">
            <a:avLst>
              <a:gd name="adj1" fmla="val 25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3" name="フレーム 262">
            <a:extLst>
              <a:ext uri="{FF2B5EF4-FFF2-40B4-BE49-F238E27FC236}">
                <a16:creationId xmlns:a16="http://schemas.microsoft.com/office/drawing/2014/main" id="{5CB5F874-8294-F114-32D8-69A1DD960879}"/>
              </a:ext>
            </a:extLst>
          </p:cNvPr>
          <p:cNvSpPr/>
          <p:nvPr/>
        </p:nvSpPr>
        <p:spPr>
          <a:xfrm>
            <a:off x="1062681" y="3501272"/>
            <a:ext cx="881002" cy="298287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5" name="フレーム 264">
            <a:extLst>
              <a:ext uri="{FF2B5EF4-FFF2-40B4-BE49-F238E27FC236}">
                <a16:creationId xmlns:a16="http://schemas.microsoft.com/office/drawing/2014/main" id="{625BCC04-92C8-FA27-CEF8-3AC3DE8C096A}"/>
              </a:ext>
            </a:extLst>
          </p:cNvPr>
          <p:cNvSpPr/>
          <p:nvPr/>
        </p:nvSpPr>
        <p:spPr>
          <a:xfrm>
            <a:off x="1563291" y="5839434"/>
            <a:ext cx="380391" cy="30457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6" name="フレーム 265">
            <a:extLst>
              <a:ext uri="{FF2B5EF4-FFF2-40B4-BE49-F238E27FC236}">
                <a16:creationId xmlns:a16="http://schemas.microsoft.com/office/drawing/2014/main" id="{04D980F8-7E41-68A3-6910-0D9D3D07383D}"/>
              </a:ext>
            </a:extLst>
          </p:cNvPr>
          <p:cNvSpPr/>
          <p:nvPr/>
        </p:nvSpPr>
        <p:spPr>
          <a:xfrm>
            <a:off x="3547865" y="5823842"/>
            <a:ext cx="387246" cy="313360"/>
          </a:xfrm>
          <a:prstGeom prst="frame">
            <a:avLst>
              <a:gd name="adj1" fmla="val 25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7" name="フレーム 266">
            <a:extLst>
              <a:ext uri="{FF2B5EF4-FFF2-40B4-BE49-F238E27FC236}">
                <a16:creationId xmlns:a16="http://schemas.microsoft.com/office/drawing/2014/main" id="{11CFB814-A63E-14C0-9F72-333BBB58E023}"/>
              </a:ext>
            </a:extLst>
          </p:cNvPr>
          <p:cNvSpPr/>
          <p:nvPr/>
        </p:nvSpPr>
        <p:spPr>
          <a:xfrm>
            <a:off x="4327839" y="3459949"/>
            <a:ext cx="881002" cy="309977"/>
          </a:xfrm>
          <a:prstGeom prst="frame">
            <a:avLst>
              <a:gd name="adj1" fmla="val 25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9" name="フレーム 268">
            <a:extLst>
              <a:ext uri="{FF2B5EF4-FFF2-40B4-BE49-F238E27FC236}">
                <a16:creationId xmlns:a16="http://schemas.microsoft.com/office/drawing/2014/main" id="{D41EDB79-64AC-A36E-D709-09C9629CE7C4}"/>
              </a:ext>
            </a:extLst>
          </p:cNvPr>
          <p:cNvSpPr/>
          <p:nvPr/>
        </p:nvSpPr>
        <p:spPr>
          <a:xfrm>
            <a:off x="7279134" y="3471483"/>
            <a:ext cx="881002" cy="298287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0" name="フレーム 269">
            <a:extLst>
              <a:ext uri="{FF2B5EF4-FFF2-40B4-BE49-F238E27FC236}">
                <a16:creationId xmlns:a16="http://schemas.microsoft.com/office/drawing/2014/main" id="{ABFB36A3-87FB-0CE2-FF3E-65AA54E45C29}"/>
              </a:ext>
            </a:extLst>
          </p:cNvPr>
          <p:cNvSpPr/>
          <p:nvPr/>
        </p:nvSpPr>
        <p:spPr>
          <a:xfrm>
            <a:off x="10590176" y="3469213"/>
            <a:ext cx="868973" cy="309977"/>
          </a:xfrm>
          <a:prstGeom prst="frame">
            <a:avLst>
              <a:gd name="adj1" fmla="val 25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95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F0B4B63-2751-C403-2FBD-5DA5B6EF9B1A}"/>
              </a:ext>
            </a:extLst>
          </p:cNvPr>
          <p:cNvSpPr txBox="1"/>
          <p:nvPr/>
        </p:nvSpPr>
        <p:spPr>
          <a:xfrm>
            <a:off x="3762676" y="129006"/>
            <a:ext cx="479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Times" pitchFamily="2" charset="0"/>
              </a:rPr>
              <a:t>Question4. (p ∨ q) ↔ (r ∨ s) ⊨ (p ↔ r) ∨ (q ↔ s) </a:t>
            </a:r>
            <a:endParaRPr kumimoji="1" lang="ja-JP" altLang="en-US">
              <a:latin typeface="Times" pitchFamily="2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754115D-611E-C5CC-F3D9-E8E62B34EED2}"/>
              </a:ext>
            </a:extLst>
          </p:cNvPr>
          <p:cNvSpPr/>
          <p:nvPr/>
        </p:nvSpPr>
        <p:spPr>
          <a:xfrm>
            <a:off x="4697242" y="600184"/>
            <a:ext cx="2797516" cy="116465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(1) True: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(p ∨ q) ↔ (r ∨ s) </a:t>
            </a:r>
          </a:p>
          <a:p>
            <a:pPr marL="342900" indent="-342900">
              <a:buAutoNum type="arabicParenBoth" startAt="2"/>
            </a:pPr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False: 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(p ↔ r) ∨ (q ↔ s)</a:t>
            </a:r>
          </a:p>
          <a:p>
            <a:pPr marL="342900" indent="-342900">
              <a:buAutoNum type="arabicParenBoth" startAt="2"/>
            </a:pP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False: p ↔ r</a:t>
            </a:r>
          </a:p>
          <a:p>
            <a:pPr marL="342900" indent="-342900">
              <a:buFontTx/>
              <a:buAutoNum type="arabicParenBoth" startAt="2"/>
            </a:pP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False: q ↔ s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C9E2CB-B9C0-631A-97D6-1785F7224298}"/>
              </a:ext>
            </a:extLst>
          </p:cNvPr>
          <p:cNvSpPr/>
          <p:nvPr/>
        </p:nvSpPr>
        <p:spPr>
          <a:xfrm>
            <a:off x="2470969" y="2171753"/>
            <a:ext cx="1507796" cy="691023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(10) True: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  p 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(11) False: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 r 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07147AE-E4D9-FC0C-CEBC-F7F9E50F84EC}"/>
              </a:ext>
            </a:extLst>
          </p:cNvPr>
          <p:cNvSpPr/>
          <p:nvPr/>
        </p:nvSpPr>
        <p:spPr>
          <a:xfrm>
            <a:off x="8213241" y="2171752"/>
            <a:ext cx="1507796" cy="6910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(10) False: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  p 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(11) True: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 r 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FB97F0-BD90-D01A-1284-B88EAE8D1212}"/>
              </a:ext>
            </a:extLst>
          </p:cNvPr>
          <p:cNvSpPr/>
          <p:nvPr/>
        </p:nvSpPr>
        <p:spPr>
          <a:xfrm>
            <a:off x="708839" y="3083488"/>
            <a:ext cx="1507796" cy="6910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(10) True: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  q 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(11) False: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 s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D66C703-E8FA-4D45-4EC3-1FB83EB9B8A7}"/>
              </a:ext>
            </a:extLst>
          </p:cNvPr>
          <p:cNvSpPr/>
          <p:nvPr/>
        </p:nvSpPr>
        <p:spPr>
          <a:xfrm>
            <a:off x="4193075" y="3208286"/>
            <a:ext cx="1507796" cy="691023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(10) False: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  q 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(11) True: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 s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A689AB5-2C68-6F0C-7CF7-1E38F68E774D}"/>
              </a:ext>
            </a:extLst>
          </p:cNvPr>
          <p:cNvSpPr/>
          <p:nvPr/>
        </p:nvSpPr>
        <p:spPr>
          <a:xfrm>
            <a:off x="6491131" y="3208287"/>
            <a:ext cx="1507796" cy="6910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(10) True: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  q 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(11) False: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 s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C5A6CC7-5CA9-20C0-E0C9-B78B7B2BB655}"/>
              </a:ext>
            </a:extLst>
          </p:cNvPr>
          <p:cNvSpPr/>
          <p:nvPr/>
        </p:nvSpPr>
        <p:spPr>
          <a:xfrm>
            <a:off x="9975365" y="3208286"/>
            <a:ext cx="1507796" cy="6910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(10) False: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  q 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(11) True: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 s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4F0A950-86C9-C65E-6F30-ED9C3B25DFB1}"/>
              </a:ext>
            </a:extLst>
          </p:cNvPr>
          <p:cNvSpPr/>
          <p:nvPr/>
        </p:nvSpPr>
        <p:spPr>
          <a:xfrm>
            <a:off x="3110163" y="4335420"/>
            <a:ext cx="1737204" cy="691023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(10) True: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p ∨ q 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(11) True: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r ∨ s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5DF0C96-6045-CDA3-5858-ECC46D2A5B02}"/>
              </a:ext>
            </a:extLst>
          </p:cNvPr>
          <p:cNvSpPr/>
          <p:nvPr/>
        </p:nvSpPr>
        <p:spPr>
          <a:xfrm>
            <a:off x="5110165" y="4335421"/>
            <a:ext cx="1737204" cy="6910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(10) False: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p ∨ q 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(11) False: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r ∨ s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92A2F30-0207-2EF4-0648-4897627E7488}"/>
              </a:ext>
            </a:extLst>
          </p:cNvPr>
          <p:cNvSpPr/>
          <p:nvPr/>
        </p:nvSpPr>
        <p:spPr>
          <a:xfrm>
            <a:off x="2360674" y="5343630"/>
            <a:ext cx="1402002" cy="40051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(10) True: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p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0EA3CC-D3C7-D1E3-2CC8-66B8889A54F4}"/>
              </a:ext>
            </a:extLst>
          </p:cNvPr>
          <p:cNvSpPr/>
          <p:nvPr/>
        </p:nvSpPr>
        <p:spPr>
          <a:xfrm>
            <a:off x="4193075" y="5343630"/>
            <a:ext cx="1402002" cy="400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(10) True: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q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90E5E06-81F5-E2CE-BE71-3231F4686FF1}"/>
              </a:ext>
            </a:extLst>
          </p:cNvPr>
          <p:cNvSpPr/>
          <p:nvPr/>
        </p:nvSpPr>
        <p:spPr>
          <a:xfrm>
            <a:off x="1423111" y="6179905"/>
            <a:ext cx="1402002" cy="400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(10) True: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r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59F2106-6851-CA83-707A-632BCD68927F}"/>
              </a:ext>
            </a:extLst>
          </p:cNvPr>
          <p:cNvSpPr/>
          <p:nvPr/>
        </p:nvSpPr>
        <p:spPr>
          <a:xfrm>
            <a:off x="3277764" y="6195046"/>
            <a:ext cx="1402002" cy="40051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Times" pitchFamily="2" charset="0"/>
              </a:rPr>
              <a:t>(10) True:</a:t>
            </a:r>
            <a:r>
              <a:rPr lang="en-US" altLang="ja-JP" dirty="0">
                <a:solidFill>
                  <a:schemeClr val="tx1"/>
                </a:solidFill>
                <a:latin typeface="Times" pitchFamily="2" charset="0"/>
              </a:rPr>
              <a:t> s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9FFDB7B-2149-8374-B8E4-8AC4895AE05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224867" y="1764838"/>
            <a:ext cx="2871133" cy="40691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B7EC48C-EDE4-049A-6450-AA3A482F12E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096000" y="1764838"/>
            <a:ext cx="2871139" cy="406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E24CD3A-7AFA-9BFA-EE11-696C91BA69D4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1462737" y="2862776"/>
            <a:ext cx="1762130" cy="220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5154146C-346A-C0F8-1501-3B2CF314F4CD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7245029" y="2862775"/>
            <a:ext cx="1722110" cy="345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973FFF4E-AB8F-565B-0AEE-58C1C30FF39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3224867" y="2862776"/>
            <a:ext cx="1722106" cy="34551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1DAE5F4D-EF69-481E-7959-24356737A3DE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8967139" y="2862775"/>
            <a:ext cx="1762124" cy="345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5A8B4636-8810-6542-6009-C261C68BF2F7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3978765" y="3899309"/>
            <a:ext cx="968208" cy="43611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B6AB7242-057B-9A43-87B9-0EBD4653A3DC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4946973" y="3899309"/>
            <a:ext cx="1031794" cy="436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C8FBD4B1-CCBF-B66F-424F-A4B6A38CAFB3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3061675" y="5026443"/>
            <a:ext cx="917090" cy="317187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536E5663-3C60-736D-AEF1-1A227B69E5E5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3978765" y="5026443"/>
            <a:ext cx="915311" cy="317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4E6EA72E-3DAD-F88E-DAAD-144D1A7473E0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2124112" y="5744146"/>
            <a:ext cx="937563" cy="435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B929A69F-918B-65F7-6278-C94AE2DC1D52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3061675" y="5744146"/>
            <a:ext cx="917090" cy="4509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フレーム 57">
            <a:extLst>
              <a:ext uri="{FF2B5EF4-FFF2-40B4-BE49-F238E27FC236}">
                <a16:creationId xmlns:a16="http://schemas.microsoft.com/office/drawing/2014/main" id="{282E08C4-DCFD-0EF0-2FBB-3F49DD82AFC2}"/>
              </a:ext>
            </a:extLst>
          </p:cNvPr>
          <p:cNvSpPr/>
          <p:nvPr/>
        </p:nvSpPr>
        <p:spPr>
          <a:xfrm>
            <a:off x="1903301" y="6225174"/>
            <a:ext cx="881002" cy="309977"/>
          </a:xfrm>
          <a:prstGeom prst="frame">
            <a:avLst>
              <a:gd name="adj1" fmla="val 25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フレーム 58">
            <a:extLst>
              <a:ext uri="{FF2B5EF4-FFF2-40B4-BE49-F238E27FC236}">
                <a16:creationId xmlns:a16="http://schemas.microsoft.com/office/drawing/2014/main" id="{1F59668F-6C8C-24C0-3193-92089973738E}"/>
              </a:ext>
            </a:extLst>
          </p:cNvPr>
          <p:cNvSpPr/>
          <p:nvPr/>
        </p:nvSpPr>
        <p:spPr>
          <a:xfrm>
            <a:off x="3030410" y="2491938"/>
            <a:ext cx="881002" cy="309977"/>
          </a:xfrm>
          <a:prstGeom prst="frame">
            <a:avLst>
              <a:gd name="adj1" fmla="val 25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D79FCE30-AEAC-3C31-50C8-076B6088AF61}"/>
              </a:ext>
            </a:extLst>
          </p:cNvPr>
          <p:cNvSpPr txBox="1"/>
          <p:nvPr/>
        </p:nvSpPr>
        <p:spPr>
          <a:xfrm>
            <a:off x="7063458" y="4866983"/>
            <a:ext cx="4946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highlight>
                  <a:srgbClr val="FFFF00"/>
                </a:highlight>
                <a:latin typeface="Times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If there is no contradiction, we have shown the sequent to be invalid. There is no need to go on to develop the rest of the branches</a:t>
            </a:r>
            <a:endParaRPr kumimoji="1" lang="ja-JP" altLang="en-US">
              <a:highlight>
                <a:srgbClr val="FFFF00"/>
              </a:highlight>
              <a:latin typeface="Times" pitchFamily="2" charset="0"/>
              <a:cs typeface="Segoe UI Historic" panose="020B0502040204020203" pitchFamily="34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F8FD574-C02D-5953-D178-C6DD57D11034}"/>
              </a:ext>
            </a:extLst>
          </p:cNvPr>
          <p:cNvSpPr txBox="1"/>
          <p:nvPr/>
        </p:nvSpPr>
        <p:spPr>
          <a:xfrm>
            <a:off x="2055471" y="66053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✖️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75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1444</Words>
  <Application>Microsoft Macintosh PowerPoint</Application>
  <PresentationFormat>ワイド画面</PresentationFormat>
  <Paragraphs>217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Times</vt:lpstr>
      <vt:lpstr>Office テーマ</vt:lpstr>
      <vt:lpstr>Logic COMP2620/COMP6262/PHIL2080 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COMP2620/COMP6262/PHIL2080 </dc:title>
  <dc:creator>Arisa Yasuda</dc:creator>
  <cp:lastModifiedBy>Arisa Yasuda</cp:lastModifiedBy>
  <cp:revision>1</cp:revision>
  <dcterms:created xsi:type="dcterms:W3CDTF">2024-02-20T03:37:30Z</dcterms:created>
  <dcterms:modified xsi:type="dcterms:W3CDTF">2024-02-20T03:44:22Z</dcterms:modified>
</cp:coreProperties>
</file>