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92" r:id="rId5"/>
    <p:sldId id="288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 autoAdjust="0"/>
  </p:normalViewPr>
  <p:slideViewPr>
    <p:cSldViewPr snapToGrid="0">
      <p:cViewPr varScale="1">
        <p:scale>
          <a:sx n="149" d="100"/>
          <a:sy n="149" d="100"/>
        </p:scale>
        <p:origin x="744" y="126"/>
      </p:cViewPr>
      <p:guideLst/>
    </p:cSldViewPr>
  </p:slideViewPr>
  <p:outlineViewPr>
    <p:cViewPr>
      <p:scale>
        <a:sx n="33" d="100"/>
        <a:sy n="33" d="100"/>
      </p:scale>
      <p:origin x="0" y="-107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8"/>
    </p:cViewPr>
  </p:sorterViewPr>
  <p:notesViewPr>
    <p:cSldViewPr snapToGrid="0" showGuides="1">
      <p:cViewPr varScale="1">
        <p:scale>
          <a:sx n="68" d="100"/>
          <a:sy n="68" d="100"/>
        </p:scale>
        <p:origin x="1779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C0A257-B081-4972-B0CF-1F39F8714D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48091-2DCD-4509-A944-5FC3CAA09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27F89-6F89-4D72-A243-A68B4122D611}" type="datetimeFigureOut">
              <a:rPr lang="en-AU" smtClean="0"/>
              <a:t>21/07/2022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56B26-2CBE-4E97-9F33-B336733FED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7CD2B-E28A-4D49-A0FA-D516F93D72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E5BEA-06EA-4996-A757-E0A11090F5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8613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51D79-A941-472A-B86F-4C1D5FA7235B}" type="datetimeFigureOut">
              <a:rPr lang="en-AU" smtClean="0"/>
              <a:t>21/07/2022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29E61-899D-4DEC-B2DA-C928176A27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6005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Once a new or</a:t>
            </a:r>
            <a:r>
              <a:rPr lang="en-AU" baseline="0" dirty="0"/>
              <a:t> amended program or sub-plan has been approved, the information is published on P&amp;C for students and the public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604BE-0F0D-D04A-8219-1C702BFC3B16}" type="slidenum">
              <a:rPr lang="en-AU" altLang="x-none" smtClean="0"/>
              <a:pPr/>
              <a:t>1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346027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6D05FB-9E00-4E05-8A11-8AC6AA5F17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5450" y="373063"/>
            <a:ext cx="6120000" cy="3960000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2835"/>
              </a:spcAft>
              <a:defRPr sz="6400" cap="all" baseline="0"/>
            </a:lvl1pPr>
            <a:lvl2pPr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D46DD6-3FEF-4E8E-852D-6AB87C9AEE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00" y="0"/>
            <a:ext cx="173684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000" y="324000"/>
            <a:ext cx="5652000" cy="4176000"/>
          </a:xfrm>
        </p:spPr>
        <p:txBody>
          <a:bodyPr numCol="1" spcCol="180000">
            <a:noAutofit/>
          </a:bodyPr>
          <a:lstStyle>
            <a:lvl1pPr>
              <a:defRPr sz="1400">
                <a:solidFill>
                  <a:schemeClr val="accent1"/>
                </a:solidFill>
                <a:latin typeface="+mj-lt"/>
              </a:defRPr>
            </a:lvl1pPr>
            <a:lvl2pPr>
              <a:defRPr sz="1100"/>
            </a:lvl2pPr>
            <a:lvl3pPr marL="90000" indent="-90000">
              <a:defRPr sz="1100"/>
            </a:lvl3pPr>
            <a:lvl4pPr marL="180000" indent="-90000">
              <a:defRPr sz="1100"/>
            </a:lvl4pPr>
            <a:lvl5pPr marL="270000" indent="-90000"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31932D-C811-4ADE-9CBC-C6F97F4734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000" y="324000"/>
            <a:ext cx="2520000" cy="3006725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defRPr sz="36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0727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,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000" y="324000"/>
            <a:ext cx="5652000" cy="4140000"/>
          </a:xfrm>
        </p:spPr>
        <p:txBody>
          <a:bodyPr numCol="2" spcCol="180000">
            <a:noAutofit/>
          </a:bodyPr>
          <a:lstStyle>
            <a:lvl1pPr>
              <a:defRPr sz="800">
                <a:solidFill>
                  <a:schemeClr val="accent1"/>
                </a:solidFill>
                <a:latin typeface="+mj-lt"/>
              </a:defRPr>
            </a:lvl1pPr>
            <a:lvl2pPr>
              <a:defRPr sz="800"/>
            </a:lvl2pPr>
            <a:lvl3pPr marL="90000" indent="-90000">
              <a:defRPr sz="800"/>
            </a:lvl3pPr>
            <a:lvl4pPr marL="180000" indent="-90000">
              <a:defRPr sz="800"/>
            </a:lvl4pPr>
            <a:lvl5pPr marL="270000" indent="-90000">
              <a:defRPr sz="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87F0A-3EF9-46A9-A8FF-9715CF0929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0" y="324000"/>
            <a:ext cx="2520000" cy="4140000"/>
          </a:xfrm>
        </p:spPr>
        <p:txBody>
          <a:bodyPr/>
          <a:lstStyle>
            <a:lvl1pPr>
              <a:lnSpc>
                <a:spcPct val="80000"/>
              </a:lnSpc>
              <a:defRPr sz="3600">
                <a:solidFill>
                  <a:schemeClr val="accent1"/>
                </a:solidFill>
              </a:defRPr>
            </a:lvl1pPr>
            <a:lvl2pPr>
              <a:spcAft>
                <a:spcPts val="1200"/>
              </a:spcAft>
              <a:defRPr sz="1800">
                <a:solidFill>
                  <a:schemeClr val="tx1"/>
                </a:solidFill>
              </a:defRPr>
            </a:lvl2pPr>
            <a:lvl3pPr>
              <a:buNone/>
              <a:defRPr/>
            </a:lvl3pPr>
            <a:lvl4pPr marL="179388" indent="-179388">
              <a:buFont typeface="Arial" panose="020B0604020202020204" pitchFamily="34" charset="0"/>
              <a:buChar char="•"/>
              <a:defRPr/>
            </a:lvl4pPr>
            <a:lvl5pPr marL="357188" indent="-179388">
              <a:buFont typeface="Times New Roman" panose="02020603050405020304" pitchFamily="18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4000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maller left,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000" y="324000"/>
            <a:ext cx="5652000" cy="4140000"/>
          </a:xfrm>
        </p:spPr>
        <p:txBody>
          <a:bodyPr numCol="2" spcCol="180000">
            <a:noAutofit/>
          </a:bodyPr>
          <a:lstStyle>
            <a:lvl1pPr>
              <a:defRPr sz="800">
                <a:solidFill>
                  <a:schemeClr val="accent1"/>
                </a:solidFill>
                <a:latin typeface="+mj-lt"/>
              </a:defRPr>
            </a:lvl1pPr>
            <a:lvl2pPr>
              <a:defRPr sz="800"/>
            </a:lvl2pPr>
            <a:lvl3pPr marL="90000" indent="-90000">
              <a:defRPr sz="800"/>
            </a:lvl3pPr>
            <a:lvl4pPr marL="180000" indent="-90000">
              <a:defRPr sz="800"/>
            </a:lvl4pPr>
            <a:lvl5pPr marL="270000" indent="-90000">
              <a:defRPr sz="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87F0A-3EF9-46A9-A8FF-9715CF0929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0" y="324000"/>
            <a:ext cx="2520000" cy="4140000"/>
          </a:xfrm>
        </p:spPr>
        <p:txBody>
          <a:bodyPr/>
          <a:lstStyle>
            <a:lvl1pPr>
              <a:lnSpc>
                <a:spcPct val="80000"/>
              </a:lnSpc>
              <a:defRPr sz="3600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1800">
                <a:solidFill>
                  <a:schemeClr val="accent1"/>
                </a:solidFill>
              </a:defRPr>
            </a:lvl2pPr>
            <a:lvl3pPr>
              <a:buNone/>
              <a:defRPr sz="800"/>
            </a:lvl3pPr>
            <a:lvl4pPr marL="179388" indent="-179388">
              <a:buFont typeface="Arial" panose="020B0604020202020204" pitchFamily="34" charset="0"/>
              <a:buChar char="•"/>
              <a:defRPr sz="800"/>
            </a:lvl4pPr>
            <a:lvl5pPr marL="357188" indent="-179388">
              <a:buFont typeface="Times New Roman" panose="02020603050405020304" pitchFamily="18" charset="0"/>
              <a:buChar char="–"/>
              <a:defRPr sz="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9705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4117324-6B4D-4511-9A09-354F377011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0" y="324000"/>
            <a:ext cx="8459788" cy="1512887"/>
          </a:xfrm>
        </p:spPr>
        <p:txBody>
          <a:bodyPr/>
          <a:lstStyle>
            <a:lvl1pPr>
              <a:lnSpc>
                <a:spcPct val="80000"/>
              </a:lnSpc>
              <a:defRPr sz="360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04076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,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00" y="1800000"/>
            <a:ext cx="3600000" cy="27000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23145E-4A65-4D12-BF17-1E376D23E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0" y="324000"/>
            <a:ext cx="3600000" cy="1512887"/>
          </a:xfrm>
        </p:spPr>
        <p:txBody>
          <a:bodyPr/>
          <a:lstStyle>
            <a:lvl1pPr>
              <a:lnSpc>
                <a:spcPct val="80000"/>
              </a:lnSpc>
              <a:defRPr sz="360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17CBD4-5DAE-4848-BC50-36416D91C4AD}"/>
              </a:ext>
            </a:extLst>
          </p:cNvPr>
          <p:cNvCxnSpPr/>
          <p:nvPr userDrawn="1"/>
        </p:nvCxnSpPr>
        <p:spPr>
          <a:xfrm>
            <a:off x="4572000" y="324000"/>
            <a:ext cx="0" cy="410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2B441EC-09C6-4B4A-9603-C02952057B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56000" y="323850"/>
            <a:ext cx="3528000" cy="4104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C4D845E-CFE4-4388-98CF-2B7CD087A9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2000" y="630621"/>
            <a:ext cx="108000" cy="3796917"/>
          </a:xfrm>
        </p:spPr>
        <p:txBody>
          <a:bodyPr vert="vert270" anchor="t"/>
          <a:lstStyle>
            <a:lvl1pPr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</p:spTree>
    <p:extLst>
      <p:ext uri="{BB962C8B-B14F-4D97-AF65-F5344CB8AC3E}">
        <p14:creationId xmlns:p14="http://schemas.microsoft.com/office/powerpoint/2010/main" val="2309347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,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150" y="1080000"/>
            <a:ext cx="3600000" cy="3347538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23145E-4A65-4D12-BF17-1E376D23E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20000" y="324000"/>
            <a:ext cx="3600000" cy="1512887"/>
          </a:xfrm>
        </p:spPr>
        <p:txBody>
          <a:bodyPr/>
          <a:lstStyle>
            <a:lvl1pPr>
              <a:lnSpc>
                <a:spcPct val="80000"/>
              </a:lnSpc>
              <a:defRPr sz="36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17CBD4-5DAE-4848-BC50-36416D91C4AD}"/>
              </a:ext>
            </a:extLst>
          </p:cNvPr>
          <p:cNvCxnSpPr/>
          <p:nvPr userDrawn="1"/>
        </p:nvCxnSpPr>
        <p:spPr>
          <a:xfrm>
            <a:off x="4572000" y="324000"/>
            <a:ext cx="0" cy="410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2B441EC-09C6-4B4A-9603-C02952057B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4000" y="323850"/>
            <a:ext cx="3528000" cy="4104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C4D845E-CFE4-4388-98CF-2B7CD087A9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60000" y="630621"/>
            <a:ext cx="108000" cy="3796917"/>
          </a:xfrm>
        </p:spPr>
        <p:txBody>
          <a:bodyPr vert="vert270" anchor="t"/>
          <a:lstStyle>
            <a:lvl1pPr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</p:spTree>
    <p:extLst>
      <p:ext uri="{BB962C8B-B14F-4D97-AF65-F5344CB8AC3E}">
        <p14:creationId xmlns:p14="http://schemas.microsoft.com/office/powerpoint/2010/main" val="300226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, larg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2B441EC-09C6-4B4A-9603-C02952057B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132000" y="323850"/>
            <a:ext cx="5652000" cy="4104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C4D845E-CFE4-4388-98CF-2B7CD087A9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52000" y="630621"/>
            <a:ext cx="108000" cy="3796917"/>
          </a:xfrm>
        </p:spPr>
        <p:txBody>
          <a:bodyPr vert="vert270" anchor="t"/>
          <a:lstStyle>
            <a:lvl1pPr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6B4478A-1BDA-4472-A289-4B0C4E795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0" y="324000"/>
            <a:ext cx="2160000" cy="4140000"/>
          </a:xfrm>
        </p:spPr>
        <p:txBody>
          <a:bodyPr/>
          <a:lstStyle>
            <a:lvl1pPr>
              <a:lnSpc>
                <a:spcPct val="80000"/>
              </a:lnSpc>
              <a:defRPr sz="3600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1800">
                <a:solidFill>
                  <a:schemeClr val="accent1"/>
                </a:solidFill>
              </a:defRPr>
            </a:lvl2pPr>
            <a:lvl3pPr>
              <a:buNone/>
              <a:defRPr sz="800"/>
            </a:lvl3pPr>
            <a:lvl4pPr marL="179388" indent="-179388">
              <a:buFont typeface="Arial" panose="020B0604020202020204" pitchFamily="34" charset="0"/>
              <a:buChar char="•"/>
              <a:defRPr sz="800"/>
            </a:lvl4pPr>
            <a:lvl5pPr marL="357188" indent="-179388">
              <a:buFont typeface="Times New Roman" panose="02020603050405020304" pitchFamily="18" charset="0"/>
              <a:buChar char="–"/>
              <a:defRPr sz="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8945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17E45197-8F27-48C7-B54F-6D8F7E295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3307DB3-CBE2-4A55-BE8E-C26CBADA0D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850" y="324000"/>
            <a:ext cx="8460000" cy="4104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F005714D-B845-45B5-AB70-7040C72172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0000" y="630621"/>
            <a:ext cx="108000" cy="3796917"/>
          </a:xfrm>
        </p:spPr>
        <p:txBody>
          <a:bodyPr vert="vert270" anchor="t"/>
          <a:lstStyle>
            <a:lvl1pPr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</p:spTree>
    <p:extLst>
      <p:ext uri="{BB962C8B-B14F-4D97-AF65-F5344CB8AC3E}">
        <p14:creationId xmlns:p14="http://schemas.microsoft.com/office/powerpoint/2010/main" val="30116877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17E45197-8F27-48C7-B54F-6D8F7E295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3307DB3-CBE2-4A55-BE8E-C26CBADA0D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850" y="324000"/>
            <a:ext cx="4104000" cy="4104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5CD301A0-52A4-469E-ACAD-84A14A2181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0000" y="630621"/>
            <a:ext cx="108000" cy="3796917"/>
          </a:xfrm>
        </p:spPr>
        <p:txBody>
          <a:bodyPr vert="vert270" anchor="t"/>
          <a:lstStyle>
            <a:lvl1pPr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46B417A0-A601-4DF8-833D-2F1065E5A80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80000" y="324000"/>
            <a:ext cx="4104000" cy="4104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C8112A07-2578-4C64-9E60-0E0913ABA1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36000" y="630621"/>
            <a:ext cx="108000" cy="3796917"/>
          </a:xfrm>
        </p:spPr>
        <p:txBody>
          <a:bodyPr vert="vert270" anchor="t"/>
          <a:lstStyle>
            <a:lvl1pPr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</p:spTree>
    <p:extLst>
      <p:ext uri="{BB962C8B-B14F-4D97-AF65-F5344CB8AC3E}">
        <p14:creationId xmlns:p14="http://schemas.microsoft.com/office/powerpoint/2010/main" val="2248986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agger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17E45197-8F27-48C7-B54F-6D8F7E295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3307DB3-CBE2-4A55-BE8E-C26CBADA0D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850" y="324000"/>
            <a:ext cx="3528000" cy="4104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5CD301A0-52A4-469E-ACAD-84A14A2181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0000" y="630621"/>
            <a:ext cx="108000" cy="3796917"/>
          </a:xfrm>
        </p:spPr>
        <p:txBody>
          <a:bodyPr vert="vert270" anchor="t"/>
          <a:lstStyle>
            <a:lvl1pPr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46B417A0-A601-4DF8-833D-2F1065E5A80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0" y="324000"/>
            <a:ext cx="3528000" cy="2304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C8112A07-2578-4C64-9E60-0E0913ABA1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28000" y="324000"/>
            <a:ext cx="108000" cy="2304000"/>
          </a:xfrm>
        </p:spPr>
        <p:txBody>
          <a:bodyPr vert="vert270" anchor="t"/>
          <a:lstStyle>
            <a:lvl1pPr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5C4169D-51A2-418E-95CB-AE67319994E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60000" y="2916000"/>
            <a:ext cx="2124000" cy="14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651BCC0A-46D4-42B0-987C-A33E38A571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23767" y="2916000"/>
            <a:ext cx="108000" cy="1476000"/>
          </a:xfrm>
        </p:spPr>
        <p:txBody>
          <a:bodyPr vert="vert270" anchor="t"/>
          <a:lstStyle>
            <a:lvl1pPr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</p:spTree>
    <p:extLst>
      <p:ext uri="{BB962C8B-B14F-4D97-AF65-F5344CB8AC3E}">
        <p14:creationId xmlns:p14="http://schemas.microsoft.com/office/powerpoint/2010/main" val="179250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6D05FB-9E00-4E05-8A11-8AC6AA5F17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999" y="373063"/>
            <a:ext cx="7523999" cy="3274027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2835"/>
              </a:spcAft>
              <a:defRPr sz="6400" cap="all" baseline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6A049C-4F69-43AF-8C8B-0B56DA46CD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1999" y="2196000"/>
            <a:ext cx="4248000" cy="259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2CD92-94A0-4183-91AF-1A31B8F16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36" y="0"/>
            <a:ext cx="173684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610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23145E-4A65-4D12-BF17-1E376D23E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2000" y="323999"/>
            <a:ext cx="3312000" cy="1980000"/>
          </a:xfrm>
        </p:spPr>
        <p:txBody>
          <a:bodyPr/>
          <a:lstStyle>
            <a:lvl1pPr>
              <a:lnSpc>
                <a:spcPct val="80000"/>
              </a:lnSpc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2B441EC-09C6-4B4A-9603-C02952057B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4000" y="323850"/>
            <a:ext cx="4104000" cy="4104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C4D845E-CFE4-4388-98CF-2B7CD087A9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0000" y="630621"/>
            <a:ext cx="108000" cy="3796917"/>
          </a:xfrm>
        </p:spPr>
        <p:txBody>
          <a:bodyPr vert="vert270" anchor="t"/>
          <a:lstStyle>
            <a:lvl1pPr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8C956-62EE-4375-80BD-F88AA733C3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2000" y="3024000"/>
            <a:ext cx="3311525" cy="1511214"/>
          </a:xfrm>
        </p:spPr>
        <p:txBody>
          <a:bodyPr/>
          <a:lstStyle>
            <a:lvl1pPr>
              <a:spcAft>
                <a:spcPts val="0"/>
              </a:spcAft>
              <a:defRPr sz="9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900">
                <a:solidFill>
                  <a:schemeClr val="tx1"/>
                </a:solidFill>
              </a:defRPr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00450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23145E-4A65-4D12-BF17-1E376D23E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64000" y="323999"/>
            <a:ext cx="4770000" cy="2880000"/>
          </a:xfrm>
        </p:spPr>
        <p:txBody>
          <a:bodyPr/>
          <a:lstStyle>
            <a:lvl1pPr>
              <a:lnSpc>
                <a:spcPct val="80000"/>
              </a:lnSpc>
              <a:defRPr sz="28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8C956-62EE-4375-80BD-F88AA733C3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64000" y="3024000"/>
            <a:ext cx="3311525" cy="1511214"/>
          </a:xfrm>
        </p:spPr>
        <p:txBody>
          <a:bodyPr/>
          <a:lstStyle>
            <a:lvl1pPr>
              <a:spcAft>
                <a:spcPts val="0"/>
              </a:spcAft>
              <a:defRPr sz="9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900">
                <a:solidFill>
                  <a:schemeClr val="tx1"/>
                </a:solidFill>
              </a:defRPr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CBDA75-3AB1-4C8B-B29D-537B8B1FAC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0800"/>
            <a:ext cx="9144000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1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23145E-4A65-4D12-BF17-1E376D23E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0000" y="323999"/>
            <a:ext cx="4770000" cy="2880000"/>
          </a:xfrm>
        </p:spPr>
        <p:txBody>
          <a:bodyPr/>
          <a:lstStyle>
            <a:lvl1pPr>
              <a:lnSpc>
                <a:spcPct val="80000"/>
              </a:lnSpc>
              <a:defRPr sz="28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8C956-62EE-4375-80BD-F88AA733C3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0000" y="3024000"/>
            <a:ext cx="3311525" cy="1511214"/>
          </a:xfrm>
        </p:spPr>
        <p:txBody>
          <a:bodyPr/>
          <a:lstStyle>
            <a:lvl1pPr>
              <a:spcAft>
                <a:spcPts val="0"/>
              </a:spcAft>
              <a:defRPr sz="9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900">
                <a:solidFill>
                  <a:schemeClr val="tx1"/>
                </a:solidFill>
              </a:defRPr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2373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000" y="1260000"/>
            <a:ext cx="3960000" cy="324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4000" y="1260000"/>
            <a:ext cx="3960000" cy="324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Date Placeholder 10">
            <a:extLst>
              <a:ext uri="{FF2B5EF4-FFF2-40B4-BE49-F238E27FC236}">
                <a16:creationId xmlns:a16="http://schemas.microsoft.com/office/drawing/2014/main" id="{CA85DCDF-C5A3-43A1-9E40-308CB7A5F96D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CF810F9-EC51-4622-9468-3349A7AFA4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850" y="324001"/>
            <a:ext cx="8459788" cy="936000"/>
          </a:xfrm>
        </p:spPr>
        <p:txBody>
          <a:bodyPr/>
          <a:lstStyle>
            <a:lvl1pPr>
              <a:lnSpc>
                <a:spcPct val="80000"/>
              </a:lnSpc>
              <a:defRPr sz="360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16379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00" y="1260872"/>
            <a:ext cx="3960000" cy="540000"/>
          </a:xfrm>
        </p:spPr>
        <p:txBody>
          <a:bodyPr anchor="ctr">
            <a:normAutofit/>
          </a:bodyPr>
          <a:lstStyle>
            <a:lvl1pPr marL="0" indent="0"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00" y="1800000"/>
            <a:ext cx="3960000" cy="2700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4000" y="1260872"/>
            <a:ext cx="3960000" cy="540000"/>
          </a:xfrm>
        </p:spPr>
        <p:txBody>
          <a:bodyPr anchor="ctr">
            <a:normAutofit/>
          </a:bodyPr>
          <a:lstStyle>
            <a:lvl1pPr marL="0" indent="0"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4000" y="1800000"/>
            <a:ext cx="3960000" cy="2700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14F034C-2451-4BE6-BB2F-13B71E82B30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8FFA563F-7AE3-402E-9587-9C3CED7B3A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850" y="324001"/>
            <a:ext cx="8459788" cy="936872"/>
          </a:xfrm>
        </p:spPr>
        <p:txBody>
          <a:bodyPr/>
          <a:lstStyle>
            <a:lvl1pPr>
              <a:lnSpc>
                <a:spcPct val="80000"/>
              </a:lnSpc>
              <a:defRPr sz="360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659563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8CE9A8DC-B386-48E5-A2B7-FF03052B9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515565A-8448-45B8-888E-3D8DE57354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0" y="324000"/>
            <a:ext cx="8459788" cy="1512887"/>
          </a:xfrm>
        </p:spPr>
        <p:txBody>
          <a:bodyPr/>
          <a:lstStyle>
            <a:lvl1pPr>
              <a:lnSpc>
                <a:spcPct val="80000"/>
              </a:lnSpc>
              <a:defRPr sz="360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668512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17E45197-8F27-48C7-B54F-6D8F7E295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97023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6D05FB-9E00-4E05-8A11-8AC6AA5F17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1999" y="373063"/>
            <a:ext cx="5612607" cy="1702730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2835"/>
              </a:spcAft>
              <a:defRPr sz="6400" cap="all" baseline="0">
                <a:solidFill>
                  <a:schemeClr val="tx1"/>
                </a:solidFill>
              </a:defRPr>
            </a:lvl1pPr>
            <a:lvl2pPr>
              <a:lnSpc>
                <a:spcPct val="80000"/>
              </a:lnSpc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7B2C6D-31F3-4B5D-8AEA-D378B3F6B1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32138" y="1260000"/>
            <a:ext cx="5611812" cy="2921000"/>
          </a:xfrm>
        </p:spPr>
        <p:txBody>
          <a:bodyPr/>
          <a:lstStyle>
            <a:lvl1pPr>
              <a:spcAft>
                <a:spcPts val="2835"/>
              </a:spcAft>
              <a:defRPr sz="1800"/>
            </a:lvl1pPr>
            <a:lvl2pPr>
              <a:spcAft>
                <a:spcPts val="0"/>
              </a:spcAft>
              <a:defRPr sz="1200">
                <a:latin typeface="+mj-lt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E533D-B90B-4984-80AF-6A213C6C34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36" y="0"/>
            <a:ext cx="173684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01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A26A6-4122-6144-85F0-3BBCE759E0C0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390813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000" y="324000"/>
            <a:ext cx="6300000" cy="2139553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6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5014A4F5-33BC-4C41-B1AC-8B957B763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2DF42F-AFE2-4EF3-B14F-54A469AB5E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324000"/>
            <a:ext cx="1830621" cy="1808163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6400">
                <a:solidFill>
                  <a:schemeClr val="accent1"/>
                </a:solidFill>
              </a:defRPr>
            </a:lvl1pPr>
            <a:lvl2pPr>
              <a:defRPr sz="6400">
                <a:solidFill>
                  <a:schemeClr val="accent1"/>
                </a:solidFill>
              </a:defRPr>
            </a:lvl2pPr>
            <a:lvl3pPr>
              <a:defRPr sz="6400">
                <a:solidFill>
                  <a:schemeClr val="accent1"/>
                </a:solidFill>
              </a:defRPr>
            </a:lvl3pPr>
            <a:lvl4pPr>
              <a:defRPr sz="6400">
                <a:solidFill>
                  <a:schemeClr val="accent1"/>
                </a:solidFill>
              </a:defRPr>
            </a:lvl4pPr>
            <a:lvl5pPr>
              <a:defRPr sz="6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818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000" y="324000"/>
            <a:ext cx="6300000" cy="2139553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64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ANU SCHOOL OF LAW   |   PRESENTATION NAME GOES HERE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5014A4F5-33BC-4C41-B1AC-8B957B763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2DF42F-AFE2-4EF3-B14F-54A469AB5E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324000"/>
            <a:ext cx="1830621" cy="1808163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6400">
                <a:solidFill>
                  <a:schemeClr val="tx1"/>
                </a:solidFill>
              </a:defRPr>
            </a:lvl1pPr>
            <a:lvl2pPr>
              <a:defRPr sz="6400">
                <a:solidFill>
                  <a:schemeClr val="accent1"/>
                </a:solidFill>
              </a:defRPr>
            </a:lvl2pPr>
            <a:lvl3pPr>
              <a:defRPr sz="6400">
                <a:solidFill>
                  <a:schemeClr val="accent1"/>
                </a:solidFill>
              </a:defRPr>
            </a:lvl3pPr>
            <a:lvl4pPr>
              <a:defRPr sz="6400">
                <a:solidFill>
                  <a:schemeClr val="accent1"/>
                </a:solidFill>
              </a:defRPr>
            </a:lvl4pPr>
            <a:lvl5pPr>
              <a:defRPr sz="6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AU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95412E3-4376-4E7F-8689-900603DB69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0800"/>
            <a:ext cx="9144000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2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Image_Dark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000" y="324000"/>
            <a:ext cx="6300000" cy="2139553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64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5014A4F5-33BC-4C41-B1AC-8B957B763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2DF42F-AFE2-4EF3-B14F-54A469AB5E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324000"/>
            <a:ext cx="1830621" cy="1808163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6400">
                <a:solidFill>
                  <a:schemeClr val="tx1"/>
                </a:solidFill>
              </a:defRPr>
            </a:lvl1pPr>
            <a:lvl2pPr>
              <a:defRPr sz="6400">
                <a:solidFill>
                  <a:schemeClr val="accent1"/>
                </a:solidFill>
              </a:defRPr>
            </a:lvl2pPr>
            <a:lvl3pPr>
              <a:defRPr sz="6400">
                <a:solidFill>
                  <a:schemeClr val="accent1"/>
                </a:solidFill>
              </a:defRPr>
            </a:lvl3pPr>
            <a:lvl4pPr>
              <a:defRPr sz="6400">
                <a:solidFill>
                  <a:schemeClr val="accent1"/>
                </a:solidFill>
              </a:defRPr>
            </a:lvl4pPr>
            <a:lvl5pPr>
              <a:defRPr sz="6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8922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Image_Light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000" y="324000"/>
            <a:ext cx="6300000" cy="2139553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64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5014A4F5-33BC-4C41-B1AC-8B957B763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2DF42F-AFE2-4EF3-B14F-54A469AB5E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324000"/>
            <a:ext cx="1830621" cy="1808163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6400">
                <a:solidFill>
                  <a:schemeClr val="tx1"/>
                </a:solidFill>
              </a:defRPr>
            </a:lvl1pPr>
            <a:lvl2pPr>
              <a:defRPr sz="6400">
                <a:solidFill>
                  <a:schemeClr val="accent1"/>
                </a:solidFill>
              </a:defRPr>
            </a:lvl2pPr>
            <a:lvl3pPr>
              <a:defRPr sz="6400">
                <a:solidFill>
                  <a:schemeClr val="accent1"/>
                </a:solidFill>
              </a:defRPr>
            </a:lvl3pPr>
            <a:lvl4pPr>
              <a:defRPr sz="6400">
                <a:solidFill>
                  <a:schemeClr val="accent1"/>
                </a:solidFill>
              </a:defRPr>
            </a:lvl4pPr>
            <a:lvl5pPr>
              <a:defRPr sz="6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363311-D81E-4290-8966-289EB731CC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0800"/>
            <a:ext cx="9144000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99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0" y="324000"/>
            <a:ext cx="2880000" cy="3144414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000" y="324000"/>
            <a:ext cx="4932000" cy="414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481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0" y="324000"/>
            <a:ext cx="2520000" cy="3144414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000" y="324000"/>
            <a:ext cx="5652000" cy="4140000"/>
          </a:xfrm>
        </p:spPr>
        <p:txBody>
          <a:bodyPr numCol="2" spcCol="180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58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000" y="324000"/>
            <a:ext cx="5652000" cy="4176000"/>
          </a:xfrm>
        </p:spPr>
        <p:txBody>
          <a:bodyPr numCol="2" spcCol="180000">
            <a:noAutofit/>
          </a:bodyPr>
          <a:lstStyle>
            <a:lvl1pPr>
              <a:defRPr sz="1000">
                <a:solidFill>
                  <a:schemeClr val="accent1"/>
                </a:solidFill>
                <a:latin typeface="+mj-lt"/>
              </a:defRPr>
            </a:lvl1pPr>
            <a:lvl2pPr>
              <a:defRPr sz="800"/>
            </a:lvl2pPr>
            <a:lvl3pPr marL="90000" indent="-90000">
              <a:defRPr sz="800"/>
            </a:lvl3pPr>
            <a:lvl4pPr marL="180000" indent="-90000">
              <a:defRPr sz="800"/>
            </a:lvl4pPr>
            <a:lvl5pPr marL="270000" indent="-90000">
              <a:defRPr sz="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31932D-C811-4ADE-9CBC-C6F97F4734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000" y="324000"/>
            <a:ext cx="2520000" cy="3006725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defRPr sz="3600"/>
            </a:lvl1pPr>
            <a:lvl2pPr>
              <a:defRPr sz="1800">
                <a:solidFill>
                  <a:schemeClr val="accent1"/>
                </a:solidFill>
              </a:defRPr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86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00" y="324000"/>
            <a:ext cx="8460000" cy="75723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00" y="1800000"/>
            <a:ext cx="8460000" cy="270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0000" y="4914000"/>
            <a:ext cx="5400000" cy="10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60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ANU SCHOOL OF LAW   |   PRESENTATION NAME GOES HERE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000" y="4914000"/>
            <a:ext cx="360000" cy="10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60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EA9F80-8DAB-4E35-8304-FAC3410EE5CB}"/>
              </a:ext>
            </a:extLst>
          </p:cNvPr>
          <p:cNvSpPr txBox="1"/>
          <p:nvPr userDrawn="1"/>
        </p:nvSpPr>
        <p:spPr>
          <a:xfrm>
            <a:off x="-1967198" y="10969"/>
            <a:ext cx="1908720" cy="37856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2764" indent="-122764" algn="l">
              <a:buFont typeface="+mj-lt"/>
              <a:buNone/>
            </a:pPr>
            <a:r>
              <a:rPr lang="en-US" sz="6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CHOOSE A SLIDE STYLE FROM 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Home tab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New Slide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Choose layout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layout goes awry, select Reset</a:t>
            </a: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r>
              <a:rPr lang="en-US" sz="6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</a:t>
            </a:r>
          </a:p>
          <a:p>
            <a:pPr marL="0" indent="0" algn="l">
              <a:buFont typeface="+mj-lt"/>
              <a:buNone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There are 5 levels of formatted text available.</a:t>
            </a:r>
          </a:p>
          <a:p>
            <a:pPr marL="0" indent="0" algn="l">
              <a:buFont typeface="+mj-lt"/>
              <a:buNone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Please move between text  levels using the increase/decrease button on the menu above.</a:t>
            </a:r>
          </a:p>
          <a:p>
            <a:pPr marL="122764" indent="-122764" algn="l">
              <a:buFont typeface="+mj-lt"/>
              <a:buNone/>
            </a:pP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r>
              <a:rPr lang="en-US" sz="6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CHANGE SLIDE BACKGROUND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Design Menu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Format Background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Picture or Texture Fill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Find image </a:t>
            </a:r>
          </a:p>
          <a:p>
            <a:pPr marL="122764" indent="-122764" algn="l">
              <a:buFont typeface="+mj-lt"/>
              <a:buNone/>
            </a:pP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r>
              <a:rPr lang="en-US" sz="6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REPLACE IMAGE IN SHAPE OR ON PAGE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Right click on image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Change Picture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Select your image</a:t>
            </a:r>
          </a:p>
          <a:p>
            <a:pPr marL="0" indent="0" algn="l">
              <a:buFont typeface="+mj-lt"/>
              <a:buNone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on icon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Find the new image</a:t>
            </a:r>
          </a:p>
          <a:p>
            <a:pPr marL="122764" indent="-122764" algn="l">
              <a:buFont typeface="+mj-lt"/>
              <a:buNone/>
            </a:pP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r>
              <a:rPr lang="en-US" sz="6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REPOSITION IMAGE WITHIN SHAPE 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on image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Format menu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on Crop button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fit the whole image inside select FIT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use only a portion select FILL then crop, move or resize image to show properly within shape.</a:t>
            </a:r>
          </a:p>
          <a:p>
            <a:pPr marL="122764" indent="-122764" algn="l">
              <a:buFont typeface="+mj-lt"/>
              <a:buNone/>
            </a:pP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r>
              <a:rPr lang="en-US" sz="6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ADD/CHANGE FOOTER</a:t>
            </a:r>
          </a:p>
          <a:p>
            <a:pPr marL="179388" lvl="0" indent="-179388" algn="l" defTabSz="914400" rtl="0" eaLnBrk="1" latinLnBrk="0" hangingPunct="1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 Menu</a:t>
            </a:r>
          </a:p>
          <a:p>
            <a:pPr marL="179388" lvl="0" indent="-179388" algn="l" defTabSz="914400" rtl="0" eaLnBrk="1" latinLnBrk="0" hangingPunct="1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Header &amp; Footer</a:t>
            </a:r>
          </a:p>
          <a:p>
            <a:pPr marL="179388" lvl="0" indent="-179388" algn="l" defTabSz="914400" rtl="0" eaLnBrk="1" latinLnBrk="0" hangingPunct="1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Tick to activate/Untick to remove</a:t>
            </a:r>
          </a:p>
          <a:p>
            <a:pPr marL="179388" lvl="0" indent="-179388" algn="l" defTabSz="914400" rtl="0" eaLnBrk="1" latinLnBrk="0" hangingPunct="1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Change text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2F70BC5-DBE8-42FB-9A35-2E8AC821B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4DEE85A-4266-4E69-A969-DFA7B1E14139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7198" y="947672"/>
            <a:ext cx="474729" cy="1617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7071D7-58A8-4D10-B668-7A37D63450FB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0800"/>
            <a:ext cx="9144000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1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3" r:id="rId3"/>
    <p:sldLayoutId id="2147483669" r:id="rId4"/>
    <p:sldLayoutId id="2147483670" r:id="rId5"/>
    <p:sldLayoutId id="2147483687" r:id="rId6"/>
    <p:sldLayoutId id="2147483671" r:id="rId7"/>
    <p:sldLayoutId id="2147483672" r:id="rId8"/>
    <p:sldLayoutId id="2147483673" r:id="rId9"/>
    <p:sldLayoutId id="2147483674" r:id="rId10"/>
    <p:sldLayoutId id="2147483677" r:id="rId11"/>
    <p:sldLayoutId id="2147483678" r:id="rId12"/>
    <p:sldLayoutId id="2147483662" r:id="rId13"/>
    <p:sldLayoutId id="2147483676" r:id="rId14"/>
    <p:sldLayoutId id="2147483675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64" r:id="rId23"/>
    <p:sldLayoutId id="2147483665" r:id="rId24"/>
    <p:sldLayoutId id="2147483666" r:id="rId25"/>
    <p:sldLayoutId id="2147483667" r:id="rId26"/>
    <p:sldLayoutId id="2147483686" r:id="rId27"/>
    <p:sldLayoutId id="2147483690" r:id="rId28"/>
  </p:sldLayoutIdLst>
  <p:hf hdr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400" b="0" kern="1200">
          <a:solidFill>
            <a:schemeClr val="accent1"/>
          </a:solidFill>
          <a:latin typeface="+mj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Times New Roman" panose="02020603050405020304" pitchFamily="18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ofia Pro Light" panose="020B0000000000000000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7498877" cy="571500"/>
          </a:xfrm>
        </p:spPr>
        <p:txBody>
          <a:bodyPr>
            <a:normAutofit/>
          </a:bodyPr>
          <a:lstStyle/>
          <a:p>
            <a:r>
              <a:rPr lang="en-AU" sz="3200" dirty="0" smtClean="0"/>
              <a:t>CECS Class Representatives</a:t>
            </a:r>
            <a:endParaRPr lang="en-AU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268042"/>
            <a:ext cx="7276227" cy="3193955"/>
          </a:xfrm>
        </p:spPr>
        <p:txBody>
          <a:bodyPr>
            <a:normAutofit fontScale="85000" lnSpcReduction="20000"/>
          </a:bodyPr>
          <a:lstStyle/>
          <a:p>
            <a:r>
              <a:rPr lang="en-AU" sz="1700" dirty="0" smtClean="0">
                <a:solidFill>
                  <a:schemeClr val="tx1"/>
                </a:solidFill>
              </a:rPr>
              <a:t>Class </a:t>
            </a:r>
            <a:r>
              <a:rPr lang="en-AU" sz="1700" dirty="0">
                <a:solidFill>
                  <a:schemeClr val="tx1"/>
                </a:solidFill>
              </a:rPr>
              <a:t>Student Representation is an important component of the teaching and learning quality assurance and quality improvement processes within the ANU College of Engineering and Computer Science (CECS). </a:t>
            </a:r>
          </a:p>
          <a:p>
            <a:r>
              <a:rPr lang="en-AU" sz="1700" dirty="0">
                <a:solidFill>
                  <a:schemeClr val="tx1"/>
                </a:solidFill>
              </a:rPr>
              <a:t>The role of </a:t>
            </a:r>
            <a:r>
              <a:rPr lang="en-AU" sz="1700" dirty="0" smtClean="0">
                <a:solidFill>
                  <a:schemeClr val="tx1"/>
                </a:solidFill>
              </a:rPr>
              <a:t>Class </a:t>
            </a:r>
            <a:r>
              <a:rPr lang="en-AU" sz="1700" dirty="0">
                <a:solidFill>
                  <a:schemeClr val="tx1"/>
                </a:solidFill>
              </a:rPr>
              <a:t>Representatives is to provide ongoing constructive feedback on behalf of the student cohort to Course Conveners and to Associate Directors </a:t>
            </a:r>
            <a:r>
              <a:rPr lang="en-AU" sz="1700" dirty="0" smtClean="0">
                <a:solidFill>
                  <a:schemeClr val="tx1"/>
                </a:solidFill>
              </a:rPr>
              <a:t>(Education</a:t>
            </a:r>
            <a:r>
              <a:rPr lang="en-AU" sz="1700" dirty="0">
                <a:solidFill>
                  <a:schemeClr val="tx1"/>
                </a:solidFill>
              </a:rPr>
              <a:t>) for continuous improvements to the course</a:t>
            </a:r>
            <a:r>
              <a:rPr lang="en-AU" sz="1700" dirty="0" smtClean="0">
                <a:solidFill>
                  <a:schemeClr val="tx1"/>
                </a:solidFill>
              </a:rPr>
              <a:t>.</a:t>
            </a:r>
          </a:p>
          <a:p>
            <a:endParaRPr lang="en-AU" sz="1700" dirty="0">
              <a:solidFill>
                <a:schemeClr val="tx1"/>
              </a:solidFill>
            </a:endParaRPr>
          </a:p>
          <a:p>
            <a:pPr fontAlgn="base"/>
            <a:r>
              <a:rPr lang="en-AU" sz="1700" b="1" u="sng" dirty="0"/>
              <a:t>Roles and responsibilities:</a:t>
            </a:r>
            <a:r>
              <a:rPr lang="en-AU" sz="1700" dirty="0"/>
              <a:t>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AU" sz="1700" dirty="0"/>
              <a:t>Act as the official liaison between your peers and convener. </a:t>
            </a:r>
            <a:r>
              <a:rPr lang="en-US" sz="1700" dirty="0"/>
              <a:t>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AU" sz="1700" dirty="0"/>
              <a:t>Be creative, available and proactive in gathering feedback from your classmates. </a:t>
            </a:r>
            <a:r>
              <a:rPr lang="en-US" sz="1700" dirty="0"/>
              <a:t>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AU" sz="1700" dirty="0"/>
              <a:t>Attend regular meetings, and provide reports on course feedback to your course convener </a:t>
            </a:r>
            <a:endParaRPr lang="en-AU" sz="1700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AU" sz="1700" dirty="0" smtClean="0"/>
              <a:t>Close </a:t>
            </a:r>
            <a:r>
              <a:rPr lang="en-AU" sz="1700" dirty="0"/>
              <a:t>the feedback loop by reporting back to the class the outcomes of your meetings.</a:t>
            </a:r>
            <a:endParaRPr lang="en-US" sz="1700" dirty="0"/>
          </a:p>
          <a:p>
            <a:endParaRPr lang="en-AU" dirty="0">
              <a:solidFill>
                <a:schemeClr val="tx1"/>
              </a:solidFill>
            </a:endParaRPr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26A6-4122-6144-85F0-3BBCE759E0C0}" type="slidenum">
              <a:rPr lang="en-AU" altLang="x-none" smtClean="0"/>
              <a:pPr/>
              <a:t>1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35604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66BAA3-3AB4-4C02-9488-682B7B5D3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00" y="1113781"/>
            <a:ext cx="4160914" cy="3588848"/>
          </a:xfrm>
        </p:spPr>
        <p:txBody>
          <a:bodyPr>
            <a:normAutofit fontScale="85000" lnSpcReduction="20000"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AU" sz="1500" dirty="0" smtClean="0"/>
              <a:t>​</a:t>
            </a:r>
            <a:r>
              <a:rPr lang="en-AU" sz="1300" b="1" dirty="0">
                <a:solidFill>
                  <a:schemeClr val="tx1"/>
                </a:solidFill>
              </a:rPr>
              <a:t>Ensure students have a voice </a:t>
            </a:r>
            <a:r>
              <a:rPr lang="en-AU" sz="1300" dirty="0">
                <a:solidFill>
                  <a:schemeClr val="tx1"/>
                </a:solidFill>
              </a:rPr>
              <a:t>to their course convener, lecturer, tutors, and </a:t>
            </a:r>
            <a:r>
              <a:rPr lang="en-AU" sz="1300" dirty="0" smtClean="0">
                <a:solidFill>
                  <a:schemeClr val="tx1"/>
                </a:solidFill>
              </a:rPr>
              <a:t>College</a:t>
            </a:r>
            <a:r>
              <a:rPr lang="en-AU" sz="1300" dirty="0">
                <a:solidFill>
                  <a:schemeClr val="tx1"/>
                </a:solidFill>
              </a:rPr>
              <a:t>.</a:t>
            </a:r>
            <a:endParaRPr lang="en-AU" sz="13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AU" sz="1300" b="1" dirty="0">
                <a:solidFill>
                  <a:schemeClr val="tx1"/>
                </a:solidFill>
              </a:rPr>
              <a:t>Develop skills sought by employers</a:t>
            </a:r>
            <a:r>
              <a:rPr lang="en-AU" sz="1300" dirty="0">
                <a:solidFill>
                  <a:schemeClr val="tx1"/>
                </a:solidFill>
              </a:rPr>
              <a:t>, including interpersonal, dispute resolution, leadership and communication skills.</a:t>
            </a:r>
            <a:r>
              <a:rPr lang="en-US" sz="1300" dirty="0">
                <a:solidFill>
                  <a:schemeClr val="tx1"/>
                </a:solidFill>
              </a:rPr>
              <a:t>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AU" sz="1300" b="1" dirty="0">
                <a:solidFill>
                  <a:schemeClr val="tx1"/>
                </a:solidFill>
              </a:rPr>
              <a:t>Become empowered</a:t>
            </a:r>
            <a:r>
              <a:rPr lang="en-AU" sz="1300" dirty="0">
                <a:solidFill>
                  <a:schemeClr val="tx1"/>
                </a:solidFill>
              </a:rPr>
              <a:t>. Play an active role in determining the direction of your education. </a:t>
            </a:r>
            <a:r>
              <a:rPr lang="en-US" sz="1300" dirty="0">
                <a:solidFill>
                  <a:schemeClr val="tx1"/>
                </a:solidFill>
              </a:rPr>
              <a:t>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AU" sz="1300" b="1" dirty="0">
                <a:solidFill>
                  <a:schemeClr val="tx1"/>
                </a:solidFill>
              </a:rPr>
              <a:t>Become more aware of issues influencing your University </a:t>
            </a:r>
            <a:r>
              <a:rPr lang="en-AU" sz="1300" dirty="0">
                <a:solidFill>
                  <a:schemeClr val="tx1"/>
                </a:solidFill>
              </a:rPr>
              <a:t>and current issues in higher education.</a:t>
            </a:r>
            <a:r>
              <a:rPr lang="en-US" sz="1300" dirty="0">
                <a:solidFill>
                  <a:schemeClr val="tx1"/>
                </a:solidFill>
              </a:rPr>
              <a:t>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AU" sz="1300" b="1" dirty="0" smtClean="0">
                <a:solidFill>
                  <a:schemeClr val="tx1"/>
                </a:solidFill>
              </a:rPr>
              <a:t>Course </a:t>
            </a:r>
            <a:r>
              <a:rPr lang="en-AU" sz="1300" b="1" dirty="0">
                <a:solidFill>
                  <a:schemeClr val="tx1"/>
                </a:solidFill>
              </a:rPr>
              <a:t>design and </a:t>
            </a:r>
            <a:r>
              <a:rPr lang="en-AU" sz="1300" b="1" dirty="0" smtClean="0">
                <a:solidFill>
                  <a:schemeClr val="tx1"/>
                </a:solidFill>
              </a:rPr>
              <a:t>delivery. </a:t>
            </a:r>
            <a:r>
              <a:rPr lang="en-AU" sz="1300" dirty="0">
                <a:solidFill>
                  <a:schemeClr val="tx1"/>
                </a:solidFill>
              </a:rPr>
              <a:t>H</a:t>
            </a:r>
            <a:r>
              <a:rPr lang="en-AU" sz="1300" dirty="0" smtClean="0">
                <a:solidFill>
                  <a:schemeClr val="tx1"/>
                </a:solidFill>
              </a:rPr>
              <a:t>elp </a:t>
            </a:r>
            <a:r>
              <a:rPr lang="en-AU" sz="1300" dirty="0">
                <a:solidFill>
                  <a:schemeClr val="tx1"/>
                </a:solidFill>
              </a:rPr>
              <a:t>shape the delivery of your current courses as well as future improvements for following years.</a:t>
            </a:r>
            <a:r>
              <a:rPr lang="en-US" sz="1200" dirty="0" smtClean="0">
                <a:solidFill>
                  <a:schemeClr val="tx1"/>
                </a:solidFill>
              </a:rPr>
              <a:t>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1050" dirty="0" smtClean="0">
              <a:solidFill>
                <a:schemeClr val="tx1"/>
              </a:solidFill>
            </a:endParaRPr>
          </a:p>
          <a:p>
            <a:r>
              <a:rPr lang="en-AU" sz="1050" dirty="0"/>
              <a:t>Note: Class representatives will need to be comfortable with their contact details being made available via Wattle to all students in the class</a:t>
            </a:r>
            <a:r>
              <a:rPr lang="en-AU" sz="1050" dirty="0" smtClean="0"/>
              <a:t>.</a:t>
            </a:r>
          </a:p>
          <a:p>
            <a:endParaRPr lang="en-AU" sz="1050" dirty="0"/>
          </a:p>
          <a:p>
            <a:r>
              <a:rPr lang="en-AU" sz="1050" dirty="0" smtClean="0"/>
              <a:t>For </a:t>
            </a:r>
            <a:r>
              <a:rPr lang="en-AU" sz="1050" dirty="0"/>
              <a:t>more information regarding roles and responsibilities, contact:</a:t>
            </a:r>
            <a:r>
              <a:rPr lang="en-AU" sz="1050" dirty="0" smtClean="0"/>
              <a:t>​ </a:t>
            </a:r>
            <a:endParaRPr lang="en-AU" sz="1050" dirty="0"/>
          </a:p>
          <a:p>
            <a:r>
              <a:rPr lang="en-AU" sz="1050" dirty="0"/>
              <a:t>ANUSA CECS representatives​: sa.cecs@anu.edu.au</a:t>
            </a:r>
            <a:r>
              <a:rPr lang="en-AU" sz="1050" dirty="0" smtClean="0"/>
              <a:t>​</a:t>
            </a:r>
          </a:p>
          <a:p>
            <a:r>
              <a:rPr lang="en-AU" sz="1050" dirty="0" smtClean="0"/>
              <a:t/>
            </a:r>
            <a:br>
              <a:rPr lang="en-AU" sz="1050" dirty="0" smtClean="0"/>
            </a:br>
            <a:r>
              <a:rPr lang="en-AU" sz="1050" dirty="0" smtClean="0"/>
              <a:t>PARSA CECS representatives: parsa.cecs@anu.edu.au</a:t>
            </a:r>
            <a:endParaRPr lang="en-AU" sz="105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  <a:p>
            <a:pPr fontAlgn="base"/>
            <a:endParaRPr lang="en-AU" sz="1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78882-8438-48B9-B18A-B603D1475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200" y="4914000"/>
            <a:ext cx="5152740" cy="108000"/>
          </a:xfrm>
        </p:spPr>
        <p:txBody>
          <a:bodyPr/>
          <a:lstStyle/>
          <a:p>
            <a:r>
              <a:rPr lang="en-US" dirty="0"/>
              <a:t>ANU COLLEGE OF ENGINEERING AND COMPUTER SCIENCE | CECS Community - Student Services, Employability &amp; Experience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E6FE8-F0E0-430B-829F-02ADA0D0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00" y="4914000"/>
            <a:ext cx="360000" cy="108000"/>
          </a:xfrm>
        </p:spPr>
        <p:txBody>
          <a:bodyPr/>
          <a:lstStyle/>
          <a:p>
            <a:fld id="{10A01DC5-1685-4615-8240-15192985C6A2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75FEB-8566-4DB5-88FF-BB3973066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</p:spPr>
        <p:txBody>
          <a:bodyPr/>
          <a:lstStyle/>
          <a:p>
            <a:r>
              <a:rPr lang="en-US" dirty="0" smtClean="0"/>
              <a:t>JULY </a:t>
            </a:r>
            <a:r>
              <a:rPr lang="en-US" dirty="0"/>
              <a:t>2022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310FE0-69A4-4565-BC20-2529EB334A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0" y="324000"/>
            <a:ext cx="4161064" cy="936987"/>
          </a:xfrm>
        </p:spPr>
        <p:txBody>
          <a:bodyPr>
            <a:normAutofit/>
          </a:bodyPr>
          <a:lstStyle/>
          <a:p>
            <a:pPr lvl="1"/>
            <a:r>
              <a:rPr lang="en-US" sz="2000" b="1" dirty="0" smtClean="0">
                <a:solidFill>
                  <a:srgbClr val="BE830E"/>
                </a:solidFill>
              </a:rPr>
              <a:t>Why become a class representative?</a:t>
            </a:r>
            <a:endParaRPr lang="en-AU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39513" y="825023"/>
            <a:ext cx="3678225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AU" b="1" dirty="0"/>
              <a:t>Want to be a class representative? Nominate today!​</a:t>
            </a:r>
          </a:p>
          <a:p>
            <a:pPr fontAlgn="base"/>
            <a:endParaRPr lang="en-AU" dirty="0"/>
          </a:p>
          <a:p>
            <a:pPr fontAlgn="base"/>
            <a:r>
              <a:rPr lang="en-AU" sz="1200" dirty="0"/>
              <a:t>Please nominate yourself to your course convener by </a:t>
            </a:r>
            <a:r>
              <a:rPr lang="en-AU" sz="1200" b="1" dirty="0" smtClean="0"/>
              <a:t>9 August 2022</a:t>
            </a:r>
            <a:r>
              <a:rPr lang="en-AU" sz="1200" dirty="0"/>
              <a:t>. </a:t>
            </a:r>
            <a:endParaRPr lang="en-AU" sz="1200" dirty="0" smtClean="0"/>
          </a:p>
          <a:p>
            <a:pPr fontAlgn="base"/>
            <a:endParaRPr lang="en-AU" sz="1200" dirty="0"/>
          </a:p>
          <a:p>
            <a:pPr fontAlgn="base"/>
            <a:r>
              <a:rPr lang="en-AU" sz="1200" dirty="0"/>
              <a:t>You are free to nominate yourself whether you are currently on-campus or </a:t>
            </a:r>
            <a:r>
              <a:rPr lang="en-AU" sz="1200" dirty="0" smtClean="0"/>
              <a:t>studying remotely. ​</a:t>
            </a:r>
            <a:endParaRPr lang="en-AU" sz="1200" dirty="0"/>
          </a:p>
          <a:p>
            <a:pPr fontAlgn="base"/>
            <a:r>
              <a:rPr lang="en-AU" sz="1200" dirty="0" smtClean="0"/>
              <a:t>​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47993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U Light">
  <a:themeElements>
    <a:clrScheme name="AN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E830E"/>
      </a:accent1>
      <a:accent2>
        <a:srgbClr val="DFC187"/>
      </a:accent2>
      <a:accent3>
        <a:srgbClr val="F5EDDE"/>
      </a:accent3>
      <a:accent4>
        <a:srgbClr val="BE4E0E"/>
      </a:accent4>
      <a:accent5>
        <a:srgbClr val="CB7352"/>
      </a:accent5>
      <a:accent6>
        <a:srgbClr val="F2DCD4"/>
      </a:accent6>
      <a:hlink>
        <a:srgbClr val="BE830E"/>
      </a:hlink>
      <a:folHlink>
        <a:srgbClr val="BE4E0E"/>
      </a:folHlink>
    </a:clrScheme>
    <a:fontScheme name="ANU">
      <a:majorFont>
        <a:latin typeface="Public Sans"/>
        <a:ea typeface=""/>
        <a:cs typeface=""/>
      </a:majorFont>
      <a:minorFont>
        <a:latin typeface="Public Sans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U_Powerpoint_Light_v3" id="{768B2342-8F25-4BCF-A9F2-7F75F1A83BC8}" vid="{5D6854EF-C683-4EFA-B0BF-EA4FED5115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D20901DD50BE4A909DE18960D7214B" ma:contentTypeVersion="13" ma:contentTypeDescription="Create a new document." ma:contentTypeScope="" ma:versionID="487f9ca87e72b3363bd13b41f1139e44">
  <xsd:schema xmlns:xsd="http://www.w3.org/2001/XMLSchema" xmlns:xs="http://www.w3.org/2001/XMLSchema" xmlns:p="http://schemas.microsoft.com/office/2006/metadata/properties" xmlns:ns3="8a17f412-5f28-41f6-96a9-d2a33a5fbaec" xmlns:ns4="fba65c8d-87bd-47a0-aa94-ecea8758cfad" targetNamespace="http://schemas.microsoft.com/office/2006/metadata/properties" ma:root="true" ma:fieldsID="e5d102b38dd64199b18e61798578423d" ns3:_="" ns4:_="">
    <xsd:import namespace="8a17f412-5f28-41f6-96a9-d2a33a5fbaec"/>
    <xsd:import namespace="fba65c8d-87bd-47a0-aa94-ecea8758cfa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17f412-5f28-41f6-96a9-d2a33a5fbae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a65c8d-87bd-47a0-aa94-ecea8758cf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357535-BF64-4632-A5C7-0FE4CF76C2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17f412-5f28-41f6-96a9-d2a33a5fbaec"/>
    <ds:schemaRef ds:uri="fba65c8d-87bd-47a0-aa94-ecea8758cf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55D042-D8B3-4BE3-86DE-6019F96E2850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ba65c8d-87bd-47a0-aa94-ecea8758cfad"/>
    <ds:schemaRef ds:uri="8a17f412-5f28-41f6-96a9-d2a33a5fbaec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242CD11-9905-45C0-AA8E-EE5B79DEFB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ANU_Powerpoint_Light Template</Template>
  <TotalTime>874</TotalTime>
  <Words>180</Words>
  <Application>Microsoft Office PowerPoint</Application>
  <PresentationFormat>On-screen Show (16:9)</PresentationFormat>
  <Paragraphs>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Public Sans</vt:lpstr>
      <vt:lpstr>Public Sans Light</vt:lpstr>
      <vt:lpstr>Sofia Pro Light</vt:lpstr>
      <vt:lpstr>Times New Roman</vt:lpstr>
      <vt:lpstr>ANU Light</vt:lpstr>
      <vt:lpstr>CECS Class Representatives</vt:lpstr>
      <vt:lpstr>PowerPoint Presentation</vt:lpstr>
    </vt:vector>
  </TitlesOfParts>
  <Company>The Australian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Dowden</dc:creator>
  <cp:lastModifiedBy>Janelle Ireland</cp:lastModifiedBy>
  <cp:revision>64</cp:revision>
  <dcterms:created xsi:type="dcterms:W3CDTF">2022-02-03T04:29:06Z</dcterms:created>
  <dcterms:modified xsi:type="dcterms:W3CDTF">2022-07-21T05:49:37Z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0x0101008AD20901DD50BE4A909DE18960D7214B</vt:lpwstr>
  </property>
</Properties>
</file>