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三维重建技术与应用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通义千问72B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三维重建的基础概念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1. 什么是三维重建</a:t>
            </a:r>
          </a:p>
          <a:p>
            <a:pPr lvl="2"/>
            <a:r>
              <a:t>三维重建是指利用摄影测量、计算机视觉和机器学习等技术，将真实世界的场景或物体转换成可交互的数字模型的过程。这一过程通常涉及采集大量数据点（如照片、激光扫描或3D扫描），并通过算法处理来生成精确的三维几何结构和纹理信息。</a:t>
            </a:r>
          </a:p>
          <a:p>
            <a:pPr lvl="1"/>
            <a:r>
              <a:t>2. 应用领域</a:t>
            </a:r>
          </a:p>
          <a:p>
            <a:pPr lvl="2"/>
            <a:r>
              <a:t>三维重建技术在多个领域都有广泛应用，包括但不限于：城市规划与设计、建筑与考古学研究、医学影像分析、虚拟现实与增强现实应用、游戏开发以及机器人导航等。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三维重建的技术方法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1. 摄影测量技术</a:t>
            </a:r>
          </a:p>
          <a:p>
            <a:pPr lvl="2"/>
            <a:r>
              <a:t>摄影测量通过利用传统的相机和一系列图像，结合地面控制点或空中控制点来创建3D模型。这种方法通常涉及使用专业软件进行几何纠正和三维重建。</a:t>
            </a:r>
          </a:p>
          <a:p>
            <a:pPr lvl="1"/>
            <a:r>
              <a:t>2. 计算机视觉与深度学习</a:t>
            </a:r>
          </a:p>
          <a:p>
            <a:pPr lvl="2"/>
            <a:r>
              <a:t>基于计算机视觉的三维重建依赖于图像处理、特征检测、匹配以及结构从运动（Structure from Motion, SfM）技术，通过识别和追踪场景中的重复模式来构建模型。深度学习方法则能够自动提取更复杂的几何特征和纹理信息，提高重建的精度与效率。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三维重建的实际案例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1. 建筑物模拟与历史遗迹保护</a:t>
            </a:r>
          </a:p>
          <a:p>
            <a:pPr lvl="2"/>
            <a:r>
              <a:t>通过三维重建技术，可以创建详细的建筑物或历史遗址模型，不仅有助于研究和教育，还能用于修复工作和未来规划。例如，在考古学中复原古代建筑结构。</a:t>
            </a:r>
          </a:p>
          <a:p>
            <a:pPr lvl="1"/>
            <a:r>
              <a:t>2. 医疗影像分析与手术模拟</a:t>
            </a:r>
          </a:p>
          <a:p>
            <a:pPr lvl="2"/>
            <a:r>
              <a:t>在医学领域，三维重建技术可用于生成病人器官的详细模型，帮助医生进行精准诊断、制定治疗计划以及培训实习生等。此外，还可以用于虚拟手术模拟，提高手术的安全性和效率。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面临的挑战与未来趋势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1. 数据采集的难度与成本</a:t>
            </a:r>
          </a:p>
          <a:p>
            <a:pPr lvl="2"/>
            <a:r>
              <a:t>高质量三维数据的收集需要高精度的设备和昂贵的成本，特别是在复杂或动态场景中。</a:t>
            </a:r>
          </a:p>
          <a:p>
            <a:pPr lvl="1"/>
            <a:r>
              <a:t>2. 算法优化与性能提升</a:t>
            </a:r>
          </a:p>
          <a:p>
            <a:pPr lvl="2"/>
            <a:r>
              <a:t>随着深度学习技术的发展，算法性能有了显著提升，但仍面临如何更高效、准确地处理大规模数据集以及适应不同应用场景的需求等问题。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结语：推动三维重建的未来展望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1. 多模态融合与集成应用</a:t>
            </a:r>
          </a:p>
          <a:p>
            <a:pPr lvl="2"/>
            <a:r>
              <a:t>将不同的数据源（如光学图像、雷达数据或点云）融合，可以提高重建模型的精度和鲁棒性。</a:t>
            </a:r>
          </a:p>
          <a:p>
            <a:pPr lvl="1"/>
            <a:r>
              <a:t>2. 个性化与定制化服务</a:t>
            </a:r>
          </a:p>
          <a:p>
            <a:pPr lvl="2"/>
            <a:r>
              <a:t>随着技术的进步，三维重建的服务将更加注重个性化需求，提供针对特定行业或应用场景的定制解决方案。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