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285" r:id="rId2"/>
    <p:sldId id="286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6666FF"/>
    <a:srgbClr val="FFFFFF"/>
    <a:srgbClr val="CCCC00"/>
    <a:srgbClr val="0000CC"/>
    <a:srgbClr val="FFFFCC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 autoAdjust="0"/>
  </p:normalViewPr>
  <p:slideViewPr>
    <p:cSldViewPr>
      <p:cViewPr varScale="1">
        <p:scale>
          <a:sx n="86" d="100"/>
          <a:sy n="86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173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D388A21-9F47-44EA-9BBA-E2D2D10CD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120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48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563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622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6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5943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600200"/>
            <a:ext cx="39624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9624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6766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6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2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810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810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4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5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14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99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Paper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Presenter Name</a:t>
            </a:r>
          </a:p>
          <a:p>
            <a:pPr lvl="0"/>
            <a:r>
              <a:rPr lang="en-US" altLang="en-US" smtClean="0"/>
              <a:t>Company/Organization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60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8A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8A0000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8A0000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8A0000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8A000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FFFF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rgbClr val="FFFF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FFFFF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FFFF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FFF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FFF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FFF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pptheme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CongressTemplate" id="{F40678C8-E98E-4401-B79D-E32C25C98601}" vid="{57D714B7-1C8A-4312-A1AB-BA1DEE9982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Ppt0000003</Template>
  <TotalTime>3</TotalTime>
  <Words>0</Words>
  <Application>Microsoft Office PowerPoint</Application>
  <PresentationFormat>On-screen Show (4:3)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2012pptheme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</dc:creator>
  <cp:lastModifiedBy>Han, Qingyou</cp:lastModifiedBy>
  <cp:revision>3</cp:revision>
  <dcterms:created xsi:type="dcterms:W3CDTF">2016-03-07T20:18:41Z</dcterms:created>
  <dcterms:modified xsi:type="dcterms:W3CDTF">2018-04-03T18:00:04Z</dcterms:modified>
</cp:coreProperties>
</file>