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EB9-7889-4376-981A-73D003AE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D1AB-E727-41CD-A9E0-EF4B2B58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A918-2E99-4E5B-B68B-F69D9CE1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B9A-06A5-4BCD-BD32-35DA9236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7FE6-3937-4682-A264-D445D510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D27A-9E18-4749-AA87-D01E2BA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1812-D9AD-4AFD-A23F-B88083D0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C056-D812-410B-83B1-0F79DAE4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0DED-8E18-4FE3-81AB-AEE18B5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7B5A-75B4-4D1B-8A8D-85E4202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09CD-66FE-4553-9D5F-C0A3A341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2016-E5C7-460B-BFA5-45929440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DBE-A434-4F4F-9237-84EACA0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AC21-AB64-4DED-80B4-36AF43F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6EE3-A26C-462F-B0FC-AB82977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5C72-AEE9-4C78-A864-AA5B0E5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FC5B-E759-46CD-A56A-786941F9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31B-CE0F-4623-BA70-978C1E8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9564-AE66-4DAB-B368-B38CE454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DE79-1577-4D33-9633-CE968FD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E9B-547E-4982-BC8C-BC1B6C0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9B3-9A11-41CA-BB8B-3FAF42D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4925-3D54-4A95-81F4-B460DB4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9AAE-A99B-4CFF-A58C-D751629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1850-99E6-4DA6-95E4-638ED594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945-89EB-4EDE-8420-6C194E5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EA4-EAAA-4414-801B-A8ACE09B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C48E-2DF7-47A0-87B1-FC5D2B59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E784-E2BC-4EDA-9B35-89F31CA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058A-4D5A-4C0F-9575-7A792F6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E1465-A34F-4503-BC81-94D6162C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FD4-4B73-416B-A22A-9C20B3E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BB01-BF40-410F-9D95-A960FACF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A6CE-907E-40FB-B47B-920AB9A3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5408-2A58-49ED-9CC0-96A9A852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03AF-3CCD-46D7-A3E8-44849C94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F5E0-5449-4CB9-BCA5-A131F3E7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8C98-F10E-4217-8765-24EAB772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81A6-D9AF-4433-9F91-C1BBB696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EDE-72DD-4E8F-AFE5-C699B41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82A9-B977-4290-952C-EB31F7CD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B937-44D9-4FA4-94FC-C2EDCBE3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3F5-9F5B-4A11-B94D-26E0D02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9351C-4672-4DD4-B40A-426E2BA5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DA13-F473-4FB6-844C-519DF35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7AED-3B37-44F6-9290-625B2D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0201-EB3B-4BE5-8679-E64169E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B00-346B-4A2F-8977-7A5FAFDF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1E5F-1F88-4166-BC4E-F039B4F4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C58B-25B3-4326-81BB-69857B7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73B2-5868-4C06-A2C8-09DCB800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247A-BB8B-4D0D-B3E4-B5114EE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413-78FC-4FE8-AC7D-5C87AB7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3F961-BBFB-47B1-A59B-B57FFA7FD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045A-5116-4907-A3B0-6AEA3795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DE95-3330-42C9-84B7-D039048A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7F8C-C742-4D06-BF0C-367AE16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2511-FA7D-4F59-85C8-04FF4DA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6F68-CF05-4FA1-88AE-3F1BED7E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AE-B464-420D-B4D6-99E90D8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3B12-FDF7-470A-80C6-EFC800564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B296-C75D-4703-A406-B31156A76E9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F107-C9F7-433A-B538-D2F758D4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7447-C9B5-47E1-907C-5B84092B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E34E9-2943-492D-B73A-5DEA7C0913D6}"/>
              </a:ext>
            </a:extLst>
          </p:cNvPr>
          <p:cNvSpPr/>
          <p:nvPr/>
        </p:nvSpPr>
        <p:spPr>
          <a:xfrm>
            <a:off x="4296793" y="0"/>
            <a:ext cx="40748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87678-40D3-4FDF-AAE1-226FA4A60781}"/>
              </a:ext>
            </a:extLst>
          </p:cNvPr>
          <p:cNvSpPr/>
          <p:nvPr/>
        </p:nvSpPr>
        <p:spPr>
          <a:xfrm>
            <a:off x="4296793" y="0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39E00-249F-4148-807D-9B482351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41" y="197824"/>
            <a:ext cx="283932" cy="28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C3A95-06EB-4975-A98F-1840B9A4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0" y="179415"/>
            <a:ext cx="320750" cy="320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D03A7-324C-4356-9F18-D0A1D583A3A2}"/>
              </a:ext>
            </a:extLst>
          </p:cNvPr>
          <p:cNvGrpSpPr/>
          <p:nvPr/>
        </p:nvGrpSpPr>
        <p:grpSpPr>
          <a:xfrm>
            <a:off x="4296792" y="7190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9E1BCB-6096-4A09-8E2C-5BDAE3CC6E32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A07CAD-D25A-44ED-BD95-6A0F7978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1EC927-6876-4703-A647-AD8F406CCBB9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BD50E-0896-480D-99BB-2B770BE31E69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B4AFF-2699-4985-BC1E-E1D0E86B9AC5}"/>
              </a:ext>
            </a:extLst>
          </p:cNvPr>
          <p:cNvGrpSpPr/>
          <p:nvPr/>
        </p:nvGrpSpPr>
        <p:grpSpPr>
          <a:xfrm>
            <a:off x="4296792" y="1577907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207A8C-F7EB-4A60-9BF8-AF1B43938714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96A5AC1-2F7A-455A-930E-0AC9618C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5B7F60-F589-44BD-959E-602EDA710242}"/>
                </a:ext>
              </a:extLst>
            </p:cNvPr>
            <p:cNvSpPr txBox="1"/>
            <p:nvPr/>
          </p:nvSpPr>
          <p:spPr>
            <a:xfrm>
              <a:off x="3624239" y="2659086"/>
              <a:ext cx="354247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Jisoo - Flower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C3F141-5566-4A28-BFDC-36147408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FD6A5-C7ED-4CEB-8BEB-87201BF11B76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325F6F-2743-409F-B609-88FEB13224CD}"/>
              </a:ext>
            </a:extLst>
          </p:cNvPr>
          <p:cNvGrpSpPr/>
          <p:nvPr/>
        </p:nvGrpSpPr>
        <p:grpSpPr>
          <a:xfrm>
            <a:off x="4296792" y="2421760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40DFE4-3FC8-477B-88CD-57B43D32596F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4E8AEE-C63A-434A-A9F2-ECDF11EC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28C146-E89B-48C5-8D5C-B4B6647C4AA6}"/>
                </a:ext>
              </a:extLst>
            </p:cNvPr>
            <p:cNvSpPr txBox="1"/>
            <p:nvPr/>
          </p:nvSpPr>
          <p:spPr>
            <a:xfrm>
              <a:off x="3624239" y="2659086"/>
              <a:ext cx="583950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Taylar Swift - You Belo…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BA6F44-FF08-46D2-8D03-DA8A4AE2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D0518E-A031-44F1-B122-3DB2E4B1E48F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3:49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959EC-4BAE-46DD-A115-6B7E7D1AE0BC}"/>
              </a:ext>
            </a:extLst>
          </p:cNvPr>
          <p:cNvGrpSpPr/>
          <p:nvPr/>
        </p:nvGrpSpPr>
        <p:grpSpPr>
          <a:xfrm>
            <a:off x="4296791" y="3257936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CE401C-5E92-49AD-83F4-B4763108F22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AC82D3-45EA-4038-9701-A88C43B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E21B2A-D74E-4D5A-8B86-B7971623777E}"/>
                </a:ext>
              </a:extLst>
            </p:cNvPr>
            <p:cNvSpPr txBox="1"/>
            <p:nvPr/>
          </p:nvSpPr>
          <p:spPr>
            <a:xfrm>
              <a:off x="3624239" y="2659086"/>
              <a:ext cx="5500048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 Pink – Ice Cream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9B1F0C4-78FA-42F4-ADF2-87AA4BB4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3389FF-212B-45A9-AE34-3A7AEFEF8E2C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CDEBB1-D4A0-4EB0-B833-1E31CCB52151}"/>
              </a:ext>
            </a:extLst>
          </p:cNvPr>
          <p:cNvGrpSpPr/>
          <p:nvPr/>
        </p:nvGrpSpPr>
        <p:grpSpPr>
          <a:xfrm>
            <a:off x="4296791" y="41116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42115-777F-44DA-91F7-245DF38E7BD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4835344-F81E-4A74-8C4A-B9EC8F58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BD1303-1B2C-4A05-95D6-D9B3625A36E2}"/>
                </a:ext>
              </a:extLst>
            </p:cNvPr>
            <p:cNvSpPr txBox="1"/>
            <p:nvPr/>
          </p:nvSpPr>
          <p:spPr>
            <a:xfrm>
              <a:off x="3624239" y="2659086"/>
              <a:ext cx="5453792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Justin Bieber - Anyone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E2A9DF-62B9-49CB-9D25-90F743EE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13821D-F2FD-4735-9D2F-EBFAB6B74218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3:11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9390E2-9F5F-426A-BD93-A1305EBA42DA}"/>
              </a:ext>
            </a:extLst>
          </p:cNvPr>
          <p:cNvGrpSpPr/>
          <p:nvPr/>
        </p:nvGrpSpPr>
        <p:grpSpPr>
          <a:xfrm>
            <a:off x="4287191" y="582538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91071F-5B1D-451C-8E72-9FBCF17A44B7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FE6815B-04A9-403B-862E-9BA3F713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26C466-7472-4B8E-B69D-DBE2731E0F3A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3774B9-F021-438C-BBEA-86A108AA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50468F-E49B-423B-8891-A63089DCD0CB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C5CF8E-0E26-412B-BA37-AC5A1A520DAF}"/>
              </a:ext>
            </a:extLst>
          </p:cNvPr>
          <p:cNvGrpSpPr/>
          <p:nvPr/>
        </p:nvGrpSpPr>
        <p:grpSpPr>
          <a:xfrm>
            <a:off x="4287191" y="496910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3A962-59CB-46C5-9406-F628523291E0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4C7A7F7-6AFF-42F0-9C86-1BB8C5A2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E5DA0D-6A8D-4F38-85AD-1C2A83AB2200}"/>
                </a:ext>
              </a:extLst>
            </p:cNvPr>
            <p:cNvSpPr txBox="1"/>
            <p:nvPr/>
          </p:nvSpPr>
          <p:spPr>
            <a:xfrm>
              <a:off x="3624239" y="2659086"/>
              <a:ext cx="3150963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é</a:t>
              </a: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Gone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2F04F3-A359-4613-B7CF-050C694F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434E3-8A0F-4E97-A7E0-7C873654FC47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85F112-3088-4A7F-8BD3-2E49546A9427}"/>
              </a:ext>
            </a:extLst>
          </p:cNvPr>
          <p:cNvSpPr/>
          <p:nvPr/>
        </p:nvSpPr>
        <p:spPr>
          <a:xfrm>
            <a:off x="4296793" y="6138908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4F7C0-EFF5-495E-8D08-AA20B53D1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6284493"/>
            <a:ext cx="383828" cy="383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C71D4E-0A4B-4A1E-A6AA-54EF02B0E6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5" y="6360700"/>
            <a:ext cx="275505" cy="27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27EA5-9C4C-4A70-AFE2-8889F151A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54" y="6316609"/>
            <a:ext cx="319596" cy="31959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048A3EB-1660-4E74-BE8D-4C211427F2EF}"/>
              </a:ext>
            </a:extLst>
          </p:cNvPr>
          <p:cNvGrpSpPr/>
          <p:nvPr/>
        </p:nvGrpSpPr>
        <p:grpSpPr>
          <a:xfrm>
            <a:off x="4287189" y="5554921"/>
            <a:ext cx="4094054" cy="585476"/>
            <a:chOff x="138997" y="3886788"/>
            <a:chExt cx="4094054" cy="585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2893C6-FD21-49C8-BF09-F831F433CEDB}"/>
                </a:ext>
              </a:extLst>
            </p:cNvPr>
            <p:cNvSpPr/>
            <p:nvPr/>
          </p:nvSpPr>
          <p:spPr>
            <a:xfrm>
              <a:off x="138997" y="3886788"/>
              <a:ext cx="4094054" cy="5854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60854B-3CE5-4237-BE41-A73F8772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9" y="3986650"/>
              <a:ext cx="373632" cy="37363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E8C68F-FF37-470E-B31D-D856EABA4E9A}"/>
                </a:ext>
              </a:extLst>
            </p:cNvPr>
            <p:cNvGrpSpPr/>
            <p:nvPr/>
          </p:nvGrpSpPr>
          <p:grpSpPr>
            <a:xfrm>
              <a:off x="772298" y="4261264"/>
              <a:ext cx="1518920" cy="66598"/>
              <a:chOff x="819150" y="3038809"/>
              <a:chExt cx="1518920" cy="66598"/>
            </a:xfrm>
            <a:solidFill>
              <a:schemeClr val="tx2">
                <a:lumMod val="50000"/>
              </a:schemeClr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11781B-DDC2-4862-AEE9-AE4D167D2579}"/>
                  </a:ext>
                </a:extLst>
              </p:cNvPr>
              <p:cNvCxnSpPr/>
              <p:nvPr/>
            </p:nvCxnSpPr>
            <p:spPr>
              <a:xfrm>
                <a:off x="819150" y="3072108"/>
                <a:ext cx="1518920" cy="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91557CE-1546-4485-AAE4-3130B5E38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150" y="3072108"/>
                <a:ext cx="685800" cy="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02038C-0611-479F-AA13-ABD2F0830341}"/>
                  </a:ext>
                </a:extLst>
              </p:cNvPr>
              <p:cNvSpPr/>
              <p:nvPr/>
            </p:nvSpPr>
            <p:spPr>
              <a:xfrm>
                <a:off x="1488926" y="303880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B595EC-D283-4DD9-B87A-FFB0030037B1}"/>
                </a:ext>
              </a:extLst>
            </p:cNvPr>
            <p:cNvSpPr txBox="1"/>
            <p:nvPr/>
          </p:nvSpPr>
          <p:spPr>
            <a:xfrm>
              <a:off x="680677" y="3989340"/>
              <a:ext cx="19287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7D7802-99F5-4865-9C8A-CEA872EB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75" y="4014411"/>
              <a:ext cx="318112" cy="318112"/>
            </a:xfrm>
            <a:prstGeom prst="rect">
              <a:avLst/>
            </a:prstGeom>
            <a:noFill/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A99B2A7-FAF6-4742-BFC5-F13C313C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33558" y="4010228"/>
              <a:ext cx="326476" cy="326476"/>
            </a:xfrm>
            <a:prstGeom prst="rect">
              <a:avLst/>
            </a:prstGeom>
            <a:noFill/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AE0EAE3-3000-4509-95E8-6BAE680C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267" y="4010228"/>
              <a:ext cx="326476" cy="326476"/>
            </a:xfrm>
            <a:prstGeom prst="rect">
              <a:avLst/>
            </a:prstGeom>
            <a:noFill/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E326D8C-C910-4D6E-BA33-A6318C77B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49" y="969992"/>
            <a:ext cx="320892" cy="3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26822A-09ED-8325-8240-CEF36D21FC58}"/>
              </a:ext>
            </a:extLst>
          </p:cNvPr>
          <p:cNvSpPr/>
          <p:nvPr/>
        </p:nvSpPr>
        <p:spPr>
          <a:xfrm>
            <a:off x="614362" y="347662"/>
            <a:ext cx="10963275" cy="6162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0FBA6-15E3-9F93-71C7-075C85A3404B}"/>
              </a:ext>
            </a:extLst>
          </p:cNvPr>
          <p:cNvSpPr/>
          <p:nvPr/>
        </p:nvSpPr>
        <p:spPr>
          <a:xfrm>
            <a:off x="614362" y="347662"/>
            <a:ext cx="1525334" cy="6162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6C791-3EA4-4FA7-0575-D929FEAB9382}"/>
              </a:ext>
            </a:extLst>
          </p:cNvPr>
          <p:cNvSpPr txBox="1"/>
          <p:nvPr/>
        </p:nvSpPr>
        <p:spPr>
          <a:xfrm>
            <a:off x="958769" y="187395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F042-A943-6534-F4D6-D76B830C06F6}"/>
              </a:ext>
            </a:extLst>
          </p:cNvPr>
          <p:cNvSpPr txBox="1"/>
          <p:nvPr/>
        </p:nvSpPr>
        <p:spPr>
          <a:xfrm>
            <a:off x="955721" y="224581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02E3A-1E8A-B036-2EF9-37468DBC460B}"/>
              </a:ext>
            </a:extLst>
          </p:cNvPr>
          <p:cNvSpPr txBox="1"/>
          <p:nvPr/>
        </p:nvSpPr>
        <p:spPr>
          <a:xfrm>
            <a:off x="955721" y="2617670"/>
            <a:ext cx="759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34A6-4B43-A4BE-B9CB-D46700570604}"/>
              </a:ext>
            </a:extLst>
          </p:cNvPr>
          <p:cNvSpPr txBox="1"/>
          <p:nvPr/>
        </p:nvSpPr>
        <p:spPr>
          <a:xfrm>
            <a:off x="801518" y="598765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 LOGO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88CFC2-6ABD-13DF-A62D-C642EC5B3F60}"/>
              </a:ext>
            </a:extLst>
          </p:cNvPr>
          <p:cNvCxnSpPr>
            <a:cxnSpLocks/>
          </p:cNvCxnSpPr>
          <p:nvPr/>
        </p:nvCxnSpPr>
        <p:spPr>
          <a:xfrm flipH="1" flipV="1">
            <a:off x="109728" y="3054096"/>
            <a:ext cx="296586" cy="122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56DBC56-6AF7-EEC6-9EA5-19E9D2552C22}"/>
              </a:ext>
            </a:extLst>
          </p:cNvPr>
          <p:cNvSpPr/>
          <p:nvPr/>
        </p:nvSpPr>
        <p:spPr>
          <a:xfrm>
            <a:off x="2139696" y="347662"/>
            <a:ext cx="9437941" cy="7679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94EF79-517A-BBD7-4464-900582030A14}"/>
              </a:ext>
            </a:extLst>
          </p:cNvPr>
          <p:cNvGrpSpPr/>
          <p:nvPr/>
        </p:nvGrpSpPr>
        <p:grpSpPr>
          <a:xfrm>
            <a:off x="2503933" y="501121"/>
            <a:ext cx="3815163" cy="428154"/>
            <a:chOff x="3835702" y="-716109"/>
            <a:chExt cx="3815163" cy="42815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00DDFAC-2A58-994D-3598-55B56E69A4D2}"/>
                </a:ext>
              </a:extLst>
            </p:cNvPr>
            <p:cNvSpPr/>
            <p:nvPr/>
          </p:nvSpPr>
          <p:spPr>
            <a:xfrm>
              <a:off x="3835702" y="-716109"/>
              <a:ext cx="2936710" cy="428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Type to search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A6BEF1-7782-577B-07B0-C5B1F52246DE}"/>
                </a:ext>
              </a:extLst>
            </p:cNvPr>
            <p:cNvSpPr/>
            <p:nvPr/>
          </p:nvSpPr>
          <p:spPr>
            <a:xfrm>
              <a:off x="6772412" y="-716109"/>
              <a:ext cx="878453" cy="428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658F2744-171F-0A6C-7CF4-3A0CFFF61EB8}"/>
              </a:ext>
            </a:extLst>
          </p:cNvPr>
          <p:cNvSpPr/>
          <p:nvPr/>
        </p:nvSpPr>
        <p:spPr>
          <a:xfrm>
            <a:off x="10862850" y="447139"/>
            <a:ext cx="527632" cy="527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E1AB9A-FC7D-7AC6-B83D-D9B4C77FA520}"/>
              </a:ext>
            </a:extLst>
          </p:cNvPr>
          <p:cNvGrpSpPr/>
          <p:nvPr/>
        </p:nvGrpSpPr>
        <p:grpSpPr>
          <a:xfrm>
            <a:off x="2139696" y="1065886"/>
            <a:ext cx="9427382" cy="857334"/>
            <a:chOff x="2139696" y="1303905"/>
            <a:chExt cx="9437941" cy="85733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3051C61-ACCC-26BA-ECF4-594E8240D666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252143-CF66-7F8C-FC0A-FBD198645B15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0EA386-298D-FF7C-7ABD-5F0E68D1FCCB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14186E4-F159-ADE2-64FA-9A67737EC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98DF8B-E9EC-09E0-9DC5-75D85B320ED4}"/>
              </a:ext>
            </a:extLst>
          </p:cNvPr>
          <p:cNvGrpSpPr/>
          <p:nvPr/>
        </p:nvGrpSpPr>
        <p:grpSpPr>
          <a:xfrm>
            <a:off x="2139694" y="1867776"/>
            <a:ext cx="9427383" cy="857334"/>
            <a:chOff x="2139696" y="1303905"/>
            <a:chExt cx="9437941" cy="85733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B8975-75FE-EF7F-3521-14602C52E90A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9A656FE-6E0F-7B68-6C4A-675147E7752F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665A999-C867-8878-C71B-FA602D26C427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A8D2CB0C-0A75-3A01-CE62-BF4EBCFA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EFAA006-9E73-1A62-E88A-9C2C8B6D6283}"/>
              </a:ext>
            </a:extLst>
          </p:cNvPr>
          <p:cNvGrpSpPr/>
          <p:nvPr/>
        </p:nvGrpSpPr>
        <p:grpSpPr>
          <a:xfrm>
            <a:off x="2136176" y="2686854"/>
            <a:ext cx="9430901" cy="857334"/>
            <a:chOff x="2139696" y="1303905"/>
            <a:chExt cx="9437941" cy="85733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30B8E58-87C4-9A1E-4041-0B374CB97E7C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F75D9EF-7A4F-8B25-2C03-0AE0358AE999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68DB5D1-8A7A-5C7F-DE9D-79D69EB4738E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CEEEF2BF-C2D9-415D-CD82-E834B4B5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46A09C-E85C-88AF-A4AF-F61E0A3E4A3D}"/>
              </a:ext>
            </a:extLst>
          </p:cNvPr>
          <p:cNvGrpSpPr/>
          <p:nvPr/>
        </p:nvGrpSpPr>
        <p:grpSpPr>
          <a:xfrm>
            <a:off x="2139694" y="3534346"/>
            <a:ext cx="9430901" cy="857334"/>
            <a:chOff x="2139696" y="1303905"/>
            <a:chExt cx="9437941" cy="85733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30519C9-62EB-1963-0B06-5D999C12653A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3B8D34-E223-CDC2-41DE-FD6277CCD3A7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291E19-F121-5FBE-3F0B-118271A3402E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F46DC41-EE76-B1B9-B9A4-A83D0C3D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C9EFBC-7285-A219-862D-BF2B413A6591}"/>
              </a:ext>
            </a:extLst>
          </p:cNvPr>
          <p:cNvGrpSpPr/>
          <p:nvPr/>
        </p:nvGrpSpPr>
        <p:grpSpPr>
          <a:xfrm>
            <a:off x="2136176" y="4392768"/>
            <a:ext cx="9434420" cy="857334"/>
            <a:chOff x="2139696" y="1303905"/>
            <a:chExt cx="9437941" cy="85733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1BF8644-1FB9-21EE-35E2-53A4FAFE14C9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E16C19B-9136-EC41-B870-2FFC1D5D3CB5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64E871E-BC5A-FCEC-6C85-15BB211E2550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D4EE051F-AE1D-9FF8-A3CE-31F3713C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54F30F-ABC1-24DD-6C4E-A7D3BACFDC3C}"/>
              </a:ext>
            </a:extLst>
          </p:cNvPr>
          <p:cNvGrpSpPr/>
          <p:nvPr/>
        </p:nvGrpSpPr>
        <p:grpSpPr>
          <a:xfrm>
            <a:off x="2132654" y="5252121"/>
            <a:ext cx="9437941" cy="857334"/>
            <a:chOff x="2139696" y="1303905"/>
            <a:chExt cx="9437941" cy="85733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269151-3BF8-62F5-CF98-1FB42164992E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979686B-F2F1-98A9-6E6C-367D975A52BB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200993-EF14-EAAA-6DD5-8F33C7A65A6B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897EDB4-1D1A-99E1-46FB-52B1D1D4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495DC-25F6-0EC6-F2A5-B91BE53C7F48}"/>
              </a:ext>
            </a:extLst>
          </p:cNvPr>
          <p:cNvSpPr/>
          <p:nvPr/>
        </p:nvSpPr>
        <p:spPr>
          <a:xfrm>
            <a:off x="2139696" y="5742432"/>
            <a:ext cx="9437941" cy="7679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D63E0DD-68F7-336B-8BFF-ADE69080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71" y="5930770"/>
            <a:ext cx="418571" cy="4185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732FC8-A31C-A754-5692-24238632674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6665" y="5919764"/>
            <a:ext cx="429577" cy="429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860712D-AAC0-0C39-D134-8D8749A8D0C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1" y="5915549"/>
            <a:ext cx="429577" cy="42957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ADDCF78-1233-1104-C231-8854D8157DDF}"/>
              </a:ext>
            </a:extLst>
          </p:cNvPr>
          <p:cNvGrpSpPr/>
          <p:nvPr/>
        </p:nvGrpSpPr>
        <p:grpSpPr>
          <a:xfrm>
            <a:off x="3929170" y="6171225"/>
            <a:ext cx="3876038" cy="169947"/>
            <a:chOff x="2539163" y="3402196"/>
            <a:chExt cx="3876038" cy="16994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A35766-F716-F935-2146-A6FC73E46CE2}"/>
                </a:ext>
              </a:extLst>
            </p:cNvPr>
            <p:cNvCxnSpPr/>
            <p:nvPr/>
          </p:nvCxnSpPr>
          <p:spPr>
            <a:xfrm>
              <a:off x="2539163" y="3487172"/>
              <a:ext cx="3876038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B3EECC4-76DA-A096-8520-FD289F6C2ECD}"/>
                </a:ext>
              </a:extLst>
            </p:cNvPr>
            <p:cNvCxnSpPr>
              <a:cxnSpLocks/>
            </p:cNvCxnSpPr>
            <p:nvPr/>
          </p:nvCxnSpPr>
          <p:spPr>
            <a:xfrm>
              <a:off x="2539163" y="3487172"/>
              <a:ext cx="1750051" cy="0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26ACBD-7F4F-3D9F-E074-4DCC901F11AE}"/>
                </a:ext>
              </a:extLst>
            </p:cNvPr>
            <p:cNvSpPr/>
            <p:nvPr/>
          </p:nvSpPr>
          <p:spPr>
            <a:xfrm>
              <a:off x="4248323" y="3402196"/>
              <a:ext cx="169947" cy="169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971F637B-90C4-7603-DADE-BA629DFD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6" y="5877293"/>
            <a:ext cx="476724" cy="476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FFA9C36-8441-8D71-BCEB-ED8BFB23CCED}"/>
              </a:ext>
            </a:extLst>
          </p:cNvPr>
          <p:cNvSpPr txBox="1"/>
          <p:nvPr/>
        </p:nvSpPr>
        <p:spPr>
          <a:xfrm>
            <a:off x="3835702" y="5854045"/>
            <a:ext cx="2318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Playing: Post Malone - Circle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D194E69-AE7F-5F74-D9E7-80544E55C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74" y="6009863"/>
            <a:ext cx="211583" cy="2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ED28E-043B-4D1B-A9CA-5C8CFC1ABD58}"/>
              </a:ext>
            </a:extLst>
          </p:cNvPr>
          <p:cNvGrpSpPr/>
          <p:nvPr/>
        </p:nvGrpSpPr>
        <p:grpSpPr>
          <a:xfrm>
            <a:off x="1417103" y="1838861"/>
            <a:ext cx="9215120" cy="1879600"/>
            <a:chOff x="1696720" y="2326640"/>
            <a:chExt cx="9215120" cy="187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DD1F7-0514-41B6-8DEA-BD8CA341B441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545F2-F7AA-4353-BD1F-BA75959C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E61C5-91EC-4404-8BF1-CAA46D5AB770}"/>
                </a:ext>
              </a:extLst>
            </p:cNvPr>
            <p:cNvSpPr txBox="1"/>
            <p:nvPr/>
          </p:nvSpPr>
          <p:spPr>
            <a:xfrm>
              <a:off x="3630930" y="2866330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5470F-A2D0-44B8-8079-9C763F898E9D}"/>
                </a:ext>
              </a:extLst>
            </p:cNvPr>
            <p:cNvSpPr txBox="1"/>
            <p:nvPr/>
          </p:nvSpPr>
          <p:spPr>
            <a:xfrm>
              <a:off x="5302573" y="286633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1C4ED-A6E2-428E-B64C-A7DC6E2329BD}"/>
                </a:ext>
              </a:extLst>
            </p:cNvPr>
            <p:cNvSpPr txBox="1"/>
            <p:nvPr/>
          </p:nvSpPr>
          <p:spPr>
            <a:xfrm>
              <a:off x="5572199" y="286633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DEA60C-41A1-4B03-B289-3B89D2A3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EB3D74-F36E-4461-9F50-769AC60FA73D}"/>
                </a:ext>
              </a:extLst>
            </p:cNvPr>
            <p:cNvSpPr txBox="1"/>
            <p:nvPr/>
          </p:nvSpPr>
          <p:spPr>
            <a:xfrm>
              <a:off x="3630930" y="3437672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1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5DE871-FE53-4033-8DAB-1EA32DDCDE68}"/>
              </a:ext>
            </a:extLst>
          </p:cNvPr>
          <p:cNvGrpSpPr/>
          <p:nvPr/>
        </p:nvGrpSpPr>
        <p:grpSpPr>
          <a:xfrm>
            <a:off x="597998" y="2587930"/>
            <a:ext cx="10447363" cy="1494040"/>
            <a:chOff x="109796" y="3537805"/>
            <a:chExt cx="4094054" cy="585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6203D-2EB7-47C4-ABAC-03F8F301C872}"/>
                </a:ext>
              </a:extLst>
            </p:cNvPr>
            <p:cNvSpPr/>
            <p:nvPr/>
          </p:nvSpPr>
          <p:spPr>
            <a:xfrm>
              <a:off x="109796" y="3537805"/>
              <a:ext cx="4094054" cy="5854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4C021E-A9BE-4B3D-A461-8F2CA5EE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8" y="3637667"/>
              <a:ext cx="373632" cy="37363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61152C-27A2-496D-AB17-5B0F0C680E7D}"/>
                </a:ext>
              </a:extLst>
            </p:cNvPr>
            <p:cNvGrpSpPr/>
            <p:nvPr/>
          </p:nvGrpSpPr>
          <p:grpSpPr>
            <a:xfrm>
              <a:off x="762990" y="3917811"/>
              <a:ext cx="1518920" cy="66598"/>
              <a:chOff x="839043" y="3044339"/>
              <a:chExt cx="1518920" cy="665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79697E-7B43-4C98-ACDE-E78517944A9D}"/>
                  </a:ext>
                </a:extLst>
              </p:cNvPr>
              <p:cNvCxnSpPr/>
              <p:nvPr/>
            </p:nvCxnSpPr>
            <p:spPr>
              <a:xfrm>
                <a:off x="839043" y="3077639"/>
                <a:ext cx="1518920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934C4F0-D37E-40A5-8DD0-40A24B735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043" y="3077639"/>
                <a:ext cx="685800" cy="0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5F45C2-37C3-40DB-8E73-358C56162A07}"/>
                  </a:ext>
                </a:extLst>
              </p:cNvPr>
              <p:cNvSpPr/>
              <p:nvPr/>
            </p:nvSpPr>
            <p:spPr>
              <a:xfrm>
                <a:off x="1508819" y="304433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1A9E6-D994-41F2-9BA1-009EA22ABE35}"/>
                </a:ext>
              </a:extLst>
            </p:cNvPr>
            <p:cNvSpPr txBox="1"/>
            <p:nvPr/>
          </p:nvSpPr>
          <p:spPr>
            <a:xfrm>
              <a:off x="734061" y="3675213"/>
              <a:ext cx="1591923" cy="156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2FDAF0-78E0-48BE-B9DD-F3C653D2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74" y="3665428"/>
              <a:ext cx="318112" cy="318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3DF8B-1EE8-4FFF-9AF2-02937C75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04357" y="3661245"/>
              <a:ext cx="326476" cy="3264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3F2161-167F-46C2-ADAB-7ED76ED5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066" y="3661245"/>
              <a:ext cx="326476" cy="32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Khant</dc:creator>
  <cp:lastModifiedBy>Sai Khant</cp:lastModifiedBy>
  <cp:revision>13</cp:revision>
  <dcterms:created xsi:type="dcterms:W3CDTF">2023-06-14T10:39:35Z</dcterms:created>
  <dcterms:modified xsi:type="dcterms:W3CDTF">2023-06-22T14:11:18Z</dcterms:modified>
</cp:coreProperties>
</file>