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CEB9-7889-4376-981A-73D003AE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0D1AB-E727-41CD-A9E0-EF4B2B58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A918-2E99-4E5B-B68B-F69D9CE1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9B9A-06A5-4BCD-BD32-35DA9236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7FE6-3937-4682-A264-D445D510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D27A-9E18-4749-AA87-D01E2BA4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C1812-D9AD-4AFD-A23F-B88083D02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C056-D812-410B-83B1-0F79DAE4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0DED-8E18-4FE3-81AB-AEE18B5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7B5A-75B4-4D1B-8A8D-85E42026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B09CD-66FE-4553-9D5F-C0A3A341B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2016-E5C7-460B-BFA5-45929440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0DBE-A434-4F4F-9237-84EACA0C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AC21-AB64-4DED-80B4-36AF43F7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6EE3-A26C-462F-B0FC-AB82977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5C72-AEE9-4C78-A864-AA5B0E52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FC5B-E759-46CD-A56A-786941F9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631B-CE0F-4623-BA70-978C1E87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9564-AE66-4DAB-B368-B38CE454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DE79-1577-4D33-9633-CE968FDC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5E9B-547E-4982-BC8C-BC1B6C0F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89B3-9A11-41CA-BB8B-3FAF42DD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4925-3D54-4A95-81F4-B460DB4E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9AAE-A99B-4CFF-A58C-D751629D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1850-99E6-4DA6-95E4-638ED594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F945-89EB-4EDE-8420-6C194E5E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3EA4-EAAA-4414-801B-A8ACE09B6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C48E-2DF7-47A0-87B1-FC5D2B59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E784-E2BC-4EDA-9B35-89F31CA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8058A-4D5A-4C0F-9575-7A792F6A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E1465-A34F-4503-BC81-94D6162C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AFD4-4B73-416B-A22A-9C20B3E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BB01-BF40-410F-9D95-A960FACF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3A6CE-907E-40FB-B47B-920AB9A30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E5408-2A58-49ED-9CC0-96A9A8523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503AF-3CCD-46D7-A3E8-44849C945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FF5E0-5449-4CB9-BCA5-A131F3E7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18C98-F10E-4217-8765-24EAB772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481A6-D9AF-4433-9F91-C1BBB696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2EDE-72DD-4E8F-AFE5-C699B411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82A9-B977-4290-952C-EB31F7CD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0B937-44D9-4FA4-94FC-C2EDCBE3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7B3F5-9F5B-4A11-B94D-26E0D021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9351C-4672-4DD4-B40A-426E2BA5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DA13-F473-4FB6-844C-519DF35E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17AED-3B37-44F6-9290-625B2D2B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0201-EB3B-4BE5-8679-E64169EA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0B00-346B-4A2F-8977-7A5FAFDF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1E5F-1F88-4166-BC4E-F039B4F4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C58B-25B3-4326-81BB-69857B73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73B2-5868-4C06-A2C8-09DCB800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6247A-BB8B-4D0D-B3E4-B5114EE0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F413-78FC-4FE8-AC7D-5C87AB7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3F961-BBFB-47B1-A59B-B57FFA7FD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8045A-5116-4907-A3B0-6AEA3795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2DE95-3330-42C9-84B7-D039048A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27F8C-C742-4D06-BF0C-367AE169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2511-FA7D-4F59-85C8-04FF4DAB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26F68-CF05-4FA1-88AE-3F1BED7E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7AAE-B464-420D-B4D6-99E90D85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3B12-FDF7-470A-80C6-EFC800564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B296-C75D-4703-A406-B31156A76E93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F107-C9F7-433A-B538-D2F758D43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7447-C9B5-47E1-907C-5B84092BF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8E34E9-2943-492D-B73A-5DEA7C0913D6}"/>
              </a:ext>
            </a:extLst>
          </p:cNvPr>
          <p:cNvSpPr/>
          <p:nvPr/>
        </p:nvSpPr>
        <p:spPr>
          <a:xfrm>
            <a:off x="4296793" y="0"/>
            <a:ext cx="407485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87678-40D3-4FDF-AAE1-226FA4A60781}"/>
              </a:ext>
            </a:extLst>
          </p:cNvPr>
          <p:cNvSpPr/>
          <p:nvPr/>
        </p:nvSpPr>
        <p:spPr>
          <a:xfrm>
            <a:off x="4296793" y="0"/>
            <a:ext cx="4074850" cy="7190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39E00-249F-4148-807D-9B482351E2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41" y="197824"/>
            <a:ext cx="283932" cy="283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C3A95-06EB-4975-A98F-1840B9A4F0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00" y="179415"/>
            <a:ext cx="320750" cy="3207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D03A7-324C-4356-9F18-D0A1D583A3A2}"/>
              </a:ext>
            </a:extLst>
          </p:cNvPr>
          <p:cNvGrpSpPr/>
          <p:nvPr/>
        </p:nvGrpSpPr>
        <p:grpSpPr>
          <a:xfrm>
            <a:off x="4296792" y="719091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9E1BCB-6096-4A09-8E2C-5BDAE3CC6E32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3A07CAD-D25A-44ED-BD95-6A0F7978D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1EC927-6876-4703-A647-AD8F406CCBB9}"/>
                </a:ext>
              </a:extLst>
            </p:cNvPr>
            <p:cNvSpPr txBox="1"/>
            <p:nvPr/>
          </p:nvSpPr>
          <p:spPr>
            <a:xfrm>
              <a:off x="3624239" y="2659086"/>
              <a:ext cx="4858401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FBD50E-0896-480D-99BB-2B770BE31E69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FB4AFF-2699-4985-BC1E-E1D0E86B9AC5}"/>
              </a:ext>
            </a:extLst>
          </p:cNvPr>
          <p:cNvGrpSpPr/>
          <p:nvPr/>
        </p:nvGrpSpPr>
        <p:grpSpPr>
          <a:xfrm>
            <a:off x="4296792" y="1577907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207A8C-F7EB-4A60-9BF8-AF1B43938714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96A5AC1-2F7A-455A-930E-0AC9618CC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6" b="15616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D5B7F60-F589-44BD-959E-602EDA710242}"/>
                </a:ext>
              </a:extLst>
            </p:cNvPr>
            <p:cNvSpPr txBox="1"/>
            <p:nvPr/>
          </p:nvSpPr>
          <p:spPr>
            <a:xfrm>
              <a:off x="3624239" y="2659086"/>
              <a:ext cx="3542477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Jisoo - Flower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6C3F141-5566-4A28-BFDC-36147408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1FD6A5-C7ED-4CEB-8BEB-87201BF11B76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3:05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325F6F-2743-409F-B609-88FEB13224CD}"/>
              </a:ext>
            </a:extLst>
          </p:cNvPr>
          <p:cNvGrpSpPr/>
          <p:nvPr/>
        </p:nvGrpSpPr>
        <p:grpSpPr>
          <a:xfrm>
            <a:off x="4296792" y="2421760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40DFE4-3FC8-477B-88CD-57B43D32596F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A4E8AEE-C63A-434A-A9F2-ECDF11ECD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28C146-E89B-48C5-8D5C-B4B6647C4AA6}"/>
                </a:ext>
              </a:extLst>
            </p:cNvPr>
            <p:cNvSpPr txBox="1"/>
            <p:nvPr/>
          </p:nvSpPr>
          <p:spPr>
            <a:xfrm>
              <a:off x="3624239" y="2659086"/>
              <a:ext cx="5839507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Taylar Swift - You Belo…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CBA6F44-FF08-46D2-8D03-DA8A4AE2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D0518E-A031-44F1-B122-3DB2E4B1E48F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3:49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8959EC-4BAE-46DD-A115-6B7E7D1AE0BC}"/>
              </a:ext>
            </a:extLst>
          </p:cNvPr>
          <p:cNvGrpSpPr/>
          <p:nvPr/>
        </p:nvGrpSpPr>
        <p:grpSpPr>
          <a:xfrm>
            <a:off x="4296791" y="3257936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CE401C-5E92-49AD-83F4-B4763108F22C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6AC82D3-45EA-4038-9701-A88C43BF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E21B2A-D74E-4D5A-8B86-B7971623777E}"/>
                </a:ext>
              </a:extLst>
            </p:cNvPr>
            <p:cNvSpPr txBox="1"/>
            <p:nvPr/>
          </p:nvSpPr>
          <p:spPr>
            <a:xfrm>
              <a:off x="3624239" y="2659086"/>
              <a:ext cx="5500048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Black Pink – Ice Cream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9B1F0C4-78FA-42F4-ADF2-87AA4BB4D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3389FF-212B-45A9-AE34-3A7AEFEF8E2C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3:03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CDEBB1-D4A0-4EB0-B833-1E31CCB52151}"/>
              </a:ext>
            </a:extLst>
          </p:cNvPr>
          <p:cNvGrpSpPr/>
          <p:nvPr/>
        </p:nvGrpSpPr>
        <p:grpSpPr>
          <a:xfrm>
            <a:off x="4296791" y="4111691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42115-777F-44DA-91F7-245DF38E7BDC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4835344-F81E-4A74-8C4A-B9EC8F583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FBD1303-1B2C-4A05-95D6-D9B3625A36E2}"/>
                </a:ext>
              </a:extLst>
            </p:cNvPr>
            <p:cNvSpPr txBox="1"/>
            <p:nvPr/>
          </p:nvSpPr>
          <p:spPr>
            <a:xfrm>
              <a:off x="3624239" y="2659086"/>
              <a:ext cx="5453792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Justin Bieber - Anyone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AE2A9DF-62B9-49CB-9D25-90F743EE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13821D-F2FD-4735-9D2F-EBFAB6B74218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3:11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9390E2-9F5F-426A-BD93-A1305EBA42DA}"/>
              </a:ext>
            </a:extLst>
          </p:cNvPr>
          <p:cNvGrpSpPr/>
          <p:nvPr/>
        </p:nvGrpSpPr>
        <p:grpSpPr>
          <a:xfrm>
            <a:off x="4287191" y="5825384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91071F-5B1D-451C-8E72-9FBCF17A44B7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FE6815B-04A9-403B-862E-9BA3F7135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C26C466-7472-4B8E-B69D-DBE2731E0F3A}"/>
                </a:ext>
              </a:extLst>
            </p:cNvPr>
            <p:cNvSpPr txBox="1"/>
            <p:nvPr/>
          </p:nvSpPr>
          <p:spPr>
            <a:xfrm>
              <a:off x="3624239" y="2659086"/>
              <a:ext cx="4858401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D3774B9-F021-438C-BBEA-86A108AAF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50468F-E49B-423B-8891-A63089DCD0CB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C5CF8E-0E26-412B-BA37-AC5A1A520DAF}"/>
              </a:ext>
            </a:extLst>
          </p:cNvPr>
          <p:cNvGrpSpPr/>
          <p:nvPr/>
        </p:nvGrpSpPr>
        <p:grpSpPr>
          <a:xfrm>
            <a:off x="4287191" y="4969104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613A962-59CB-46C5-9406-F628523291E0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4C7A7F7-6AFF-42F0-9C86-1BB8C5A2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6" b="15616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E5DA0D-6A8D-4F38-85AD-1C2A83AB2200}"/>
                </a:ext>
              </a:extLst>
            </p:cNvPr>
            <p:cNvSpPr txBox="1"/>
            <p:nvPr/>
          </p:nvSpPr>
          <p:spPr>
            <a:xfrm>
              <a:off x="3624239" y="2659086"/>
              <a:ext cx="3150963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Ros</a:t>
              </a:r>
              <a:r>
                <a:rPr lang="en-US" sz="1600" b="0" i="0" dirty="0">
                  <a:solidFill>
                    <a:schemeClr val="bg1"/>
                  </a:solidFill>
                  <a:effectLst/>
                  <a:latin typeface="Helvetica Neue"/>
                </a:rPr>
                <a:t>é</a:t>
              </a: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Gone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A2F04F3-A359-4613-B7CF-050C694FA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7434E3-8A0F-4E97-A7E0-7C873654FC47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C85F112-3088-4A7F-8BD3-2E49546A9427}"/>
              </a:ext>
            </a:extLst>
          </p:cNvPr>
          <p:cNvSpPr/>
          <p:nvPr/>
        </p:nvSpPr>
        <p:spPr>
          <a:xfrm>
            <a:off x="4296793" y="6138908"/>
            <a:ext cx="4074850" cy="7190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84F7C0-EFF5-495E-8D08-AA20B53D1754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6284493"/>
            <a:ext cx="383828" cy="383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C71D4E-0A4B-4A1E-A6AA-54EF02B0E662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65" y="6360700"/>
            <a:ext cx="275505" cy="275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C27EA5-9C4C-4A70-AFE2-8889F151A83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54" y="6316609"/>
            <a:ext cx="319596" cy="31959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048A3EB-1660-4E74-BE8D-4C211427F2EF}"/>
              </a:ext>
            </a:extLst>
          </p:cNvPr>
          <p:cNvGrpSpPr/>
          <p:nvPr/>
        </p:nvGrpSpPr>
        <p:grpSpPr>
          <a:xfrm>
            <a:off x="4287189" y="5554921"/>
            <a:ext cx="4094054" cy="585476"/>
            <a:chOff x="138997" y="3886788"/>
            <a:chExt cx="4094054" cy="5854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2893C6-FD21-49C8-BF09-F831F433CEDB}"/>
                </a:ext>
              </a:extLst>
            </p:cNvPr>
            <p:cNvSpPr/>
            <p:nvPr/>
          </p:nvSpPr>
          <p:spPr>
            <a:xfrm>
              <a:off x="138997" y="3886788"/>
              <a:ext cx="4094054" cy="58547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60854B-3CE5-4237-BE41-A73F87728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9" y="3986650"/>
              <a:ext cx="373632" cy="37363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E8C68F-FF37-470E-B31D-D856EABA4E9A}"/>
                </a:ext>
              </a:extLst>
            </p:cNvPr>
            <p:cNvGrpSpPr/>
            <p:nvPr/>
          </p:nvGrpSpPr>
          <p:grpSpPr>
            <a:xfrm>
              <a:off x="772298" y="4261264"/>
              <a:ext cx="1518920" cy="66598"/>
              <a:chOff x="819150" y="3038809"/>
              <a:chExt cx="1518920" cy="66598"/>
            </a:xfrm>
            <a:solidFill>
              <a:schemeClr val="tx2">
                <a:lumMod val="50000"/>
              </a:schemeClr>
            </a:solidFill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D11781B-DDC2-4862-AEE9-AE4D167D2579}"/>
                  </a:ext>
                </a:extLst>
              </p:cNvPr>
              <p:cNvCxnSpPr/>
              <p:nvPr/>
            </p:nvCxnSpPr>
            <p:spPr>
              <a:xfrm>
                <a:off x="819150" y="3072108"/>
                <a:ext cx="1518920" cy="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91557CE-1546-4485-AAE4-3130B5E38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150" y="3072108"/>
                <a:ext cx="685800" cy="0"/>
              </a:xfrm>
              <a:prstGeom prst="line">
                <a:avLst/>
              </a:prstGeom>
              <a:grpFill/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902038C-0611-479F-AA13-ABD2F0830341}"/>
                  </a:ext>
                </a:extLst>
              </p:cNvPr>
              <p:cNvSpPr/>
              <p:nvPr/>
            </p:nvSpPr>
            <p:spPr>
              <a:xfrm>
                <a:off x="1488926" y="3038809"/>
                <a:ext cx="66598" cy="66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B595EC-D283-4DD9-B87A-FFB0030037B1}"/>
                </a:ext>
              </a:extLst>
            </p:cNvPr>
            <p:cNvSpPr txBox="1"/>
            <p:nvPr/>
          </p:nvSpPr>
          <p:spPr>
            <a:xfrm>
              <a:off x="680677" y="3989340"/>
              <a:ext cx="19287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 Playing: Post Malone - Circle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7D7802-99F5-4865-9C8A-CEA872EB6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675" y="4014411"/>
              <a:ext cx="318112" cy="318112"/>
            </a:xfrm>
            <a:prstGeom prst="rect">
              <a:avLst/>
            </a:prstGeom>
            <a:noFill/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A99B2A7-FAF6-4742-BFC5-F13C313CE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33558" y="4010228"/>
              <a:ext cx="326476" cy="326476"/>
            </a:xfrm>
            <a:prstGeom prst="rect">
              <a:avLst/>
            </a:prstGeom>
            <a:noFill/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AE0EAE3-3000-4509-95E8-6BAE680CA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267" y="4010228"/>
              <a:ext cx="326476" cy="326476"/>
            </a:xfrm>
            <a:prstGeom prst="rect">
              <a:avLst/>
            </a:prstGeom>
            <a:noFill/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E326D8C-C910-4D6E-BA33-A6318C77B78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49" y="969992"/>
            <a:ext cx="320892" cy="3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ED28E-043B-4D1B-A9CA-5C8CFC1ABD58}"/>
              </a:ext>
            </a:extLst>
          </p:cNvPr>
          <p:cNvGrpSpPr/>
          <p:nvPr/>
        </p:nvGrpSpPr>
        <p:grpSpPr>
          <a:xfrm>
            <a:off x="1178560" y="2042160"/>
            <a:ext cx="9215120" cy="1879600"/>
            <a:chOff x="1696720" y="2326640"/>
            <a:chExt cx="9215120" cy="187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CDD1F7-0514-41B6-8DEA-BD8CA341B441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C545F2-F7AA-4353-BD1F-BA75959C0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EE61C5-91EC-4404-8BF1-CAA46D5AB770}"/>
                </a:ext>
              </a:extLst>
            </p:cNvPr>
            <p:cNvSpPr txBox="1"/>
            <p:nvPr/>
          </p:nvSpPr>
          <p:spPr>
            <a:xfrm>
              <a:off x="3630930" y="2866330"/>
              <a:ext cx="1765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5470F-A2D0-44B8-8079-9C763F898E9D}"/>
                </a:ext>
              </a:extLst>
            </p:cNvPr>
            <p:cNvSpPr txBox="1"/>
            <p:nvPr/>
          </p:nvSpPr>
          <p:spPr>
            <a:xfrm>
              <a:off x="5302573" y="286633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61C4ED-A6E2-428E-B64C-A7DC6E2329BD}"/>
                </a:ext>
              </a:extLst>
            </p:cNvPr>
            <p:cNvSpPr txBox="1"/>
            <p:nvPr/>
          </p:nvSpPr>
          <p:spPr>
            <a:xfrm>
              <a:off x="5572199" y="2866330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Circle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DEA60C-41A1-4B03-B289-3B89D2A3B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EB3D74-F36E-4461-9F50-769AC60FA73D}"/>
                </a:ext>
              </a:extLst>
            </p:cNvPr>
            <p:cNvSpPr txBox="1"/>
            <p:nvPr/>
          </p:nvSpPr>
          <p:spPr>
            <a:xfrm>
              <a:off x="3630930" y="3437672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14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5DE871-FE53-4033-8DAB-1EA32DDCDE68}"/>
              </a:ext>
            </a:extLst>
          </p:cNvPr>
          <p:cNvGrpSpPr/>
          <p:nvPr/>
        </p:nvGrpSpPr>
        <p:grpSpPr>
          <a:xfrm>
            <a:off x="872318" y="2432482"/>
            <a:ext cx="10447363" cy="1494040"/>
            <a:chOff x="109796" y="3537805"/>
            <a:chExt cx="4094054" cy="585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16203D-2EB7-47C4-ABAC-03F8F301C872}"/>
                </a:ext>
              </a:extLst>
            </p:cNvPr>
            <p:cNvSpPr/>
            <p:nvPr/>
          </p:nvSpPr>
          <p:spPr>
            <a:xfrm>
              <a:off x="109796" y="3537805"/>
              <a:ext cx="4094054" cy="58547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4C021E-A9BE-4B3D-A461-8F2CA5EE0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8" y="3637667"/>
              <a:ext cx="373632" cy="37363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61152C-27A2-496D-AB17-5B0F0C680E7D}"/>
                </a:ext>
              </a:extLst>
            </p:cNvPr>
            <p:cNvGrpSpPr/>
            <p:nvPr/>
          </p:nvGrpSpPr>
          <p:grpSpPr>
            <a:xfrm>
              <a:off x="762990" y="3917811"/>
              <a:ext cx="1518920" cy="66598"/>
              <a:chOff x="839043" y="3044339"/>
              <a:chExt cx="1518920" cy="665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979697E-7B43-4C98-ACDE-E78517944A9D}"/>
                  </a:ext>
                </a:extLst>
              </p:cNvPr>
              <p:cNvCxnSpPr/>
              <p:nvPr/>
            </p:nvCxnSpPr>
            <p:spPr>
              <a:xfrm>
                <a:off x="839043" y="3077639"/>
                <a:ext cx="1518920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934C4F0-D37E-40A5-8DD0-40A24B735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043" y="3077639"/>
                <a:ext cx="685800" cy="0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25F45C2-37C3-40DB-8E73-358C56162A07}"/>
                  </a:ext>
                </a:extLst>
              </p:cNvPr>
              <p:cNvSpPr/>
              <p:nvPr/>
            </p:nvSpPr>
            <p:spPr>
              <a:xfrm>
                <a:off x="1508819" y="3044339"/>
                <a:ext cx="66598" cy="66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1A9E6-D994-41F2-9BA1-009EA22ABE35}"/>
                </a:ext>
              </a:extLst>
            </p:cNvPr>
            <p:cNvSpPr txBox="1"/>
            <p:nvPr/>
          </p:nvSpPr>
          <p:spPr>
            <a:xfrm>
              <a:off x="734061" y="3675213"/>
              <a:ext cx="1591923" cy="156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 Playing: Post Malone - Circle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2FDAF0-78E0-48BE-B9DD-F3C653D2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474" y="3665428"/>
              <a:ext cx="318112" cy="318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3DF8B-1EE8-4FFF-9AF2-02937C75A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04357" y="3661245"/>
              <a:ext cx="326476" cy="32647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83F2161-167F-46C2-ADAB-7ED76ED5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066" y="3661245"/>
              <a:ext cx="326476" cy="326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Khant</dc:creator>
  <cp:lastModifiedBy>Sai Khant</cp:lastModifiedBy>
  <cp:revision>8</cp:revision>
  <dcterms:created xsi:type="dcterms:W3CDTF">2023-06-14T10:39:35Z</dcterms:created>
  <dcterms:modified xsi:type="dcterms:W3CDTF">2023-06-14T13:08:08Z</dcterms:modified>
</cp:coreProperties>
</file>