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9" r:id="rId6"/>
    <p:sldId id="270" r:id="rId7"/>
    <p:sldId id="268" r:id="rId8"/>
    <p:sldId id="27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6" autoAdjust="0"/>
    <p:restoredTop sz="86426" autoAdjust="0"/>
  </p:normalViewPr>
  <p:slideViewPr>
    <p:cSldViewPr snapToGrid="0">
      <p:cViewPr varScale="1">
        <p:scale>
          <a:sx n="75" d="100"/>
          <a:sy n="75" d="100"/>
        </p:scale>
        <p:origin x="77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164BF-CEFC-487C-A491-D5B9395CF74E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85F96-DDFC-49E9-891B-AD8930AB3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21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85F96-DDFC-49E9-891B-AD8930AB37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3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85F96-DDFC-49E9-891B-AD8930AB37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1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85F96-DDFC-49E9-891B-AD8930AB37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02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85F96-DDFC-49E9-891B-AD8930AB373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10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85F96-DDFC-49E9-891B-AD8930AB373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D3463-AAED-4C7F-8594-0EF9DD76D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24508-2D8D-4448-916D-C034AEFB0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A934A-8067-4D9A-B839-D42EA4A5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800F6-8EBA-4A6C-8451-5337CD49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32A1A8-49F9-4C0D-907C-0E255D40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65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E986E-1B65-49FF-A09B-240B5F5C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F90-CB82-4B99-86C0-11ACAC79E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EB350-1A6E-43A2-A5B5-CA7FC385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52414-B42A-49DC-BEA2-B7575145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E8060-8831-4C94-A575-0CC104CF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1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C576D5-AD0E-4044-A757-086B55485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A8036E-362B-4C04-9A81-E709D571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8A50D-3D3B-42F0-9C15-6F0F4EE6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433ACF-3711-4057-93DA-3EA0F022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04634D-DB00-4B16-BA7B-F1589806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89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D89D8-72D4-4335-92DF-FDFE571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30A0B-3EB8-412B-B855-547B3879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E3A6D-156E-4A97-A84F-6BB91E9F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C9E82-9A46-474C-AB41-DDDB8150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826B75-922B-4ED4-A2FF-794D19DE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4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C515E-0809-423C-8173-746A4DA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2CF0A5-267F-492B-A385-B3C4C768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4A135-A23E-4A0E-9D30-3E6E224C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05B1FB-1726-4852-B17C-66A891EC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2A94B-AB19-4A86-A2DF-845F3F67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9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4F6F8-0A42-449C-B052-E6181ECA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B07C6-032C-4992-A942-E3DAF79A4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15614F-FF72-4AD3-9F28-97DAFBAA7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5ABBCF-5112-4FD6-AE0C-47177F19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C265B-D725-4928-A97F-5B2206C5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A91EEF-5489-4362-8BC4-0BD82060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5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B5835-732A-45B6-8494-63F01497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1CD7F1-9A91-44A1-A72B-3AACBE18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C97383-B535-48D9-A98F-69AF2391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47913B-3DBD-4857-B707-7491C596D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347951-E7D9-4BA2-9AB8-67A897C64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6DA30E-9D91-43F8-A02B-92F6ACF4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DD1156-798C-4E99-9684-BFA1B5B6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ECE2CF-D894-4777-8182-0DFF7E85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1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9380E-14AF-4A2D-B3CD-591D7733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428A33-8597-4E88-B79A-FE99ACB0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13AAD7-E150-464B-8847-DCDA361E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E5275-700A-46FD-B69F-59743259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8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5F9498-BA23-4E1B-87FF-6EC7B52A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FCB1C4-389A-4820-A88A-3A9C67D6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298C1E-5CB8-4896-B2E4-AAD5966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3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5210C-78DD-4B3C-B39B-93504FED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FD7BB-9F24-47D1-8AD3-9507B1CF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6EA561-BF1E-4166-9916-B9259B1E4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F6740B-1E5D-49DC-9F5B-A3D94380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ECFFAE-AF96-4CCD-AE03-4C32D65A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E15574-3384-4A90-8FBC-08ED9EAD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5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50ED9-1BC8-4D56-B014-03E0ABC9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FC4F12-1CE8-49CF-9F0C-643989F57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C3076-970B-4506-9D64-D6E036D9D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296C7-EDC3-4D25-A78B-D38EBDFD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0F7BB7-B05C-49EF-B48E-3C04C20F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B60800-DE78-4A76-9909-96915943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57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9C815A-FBCC-49C9-82F0-C1AC0B6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8ED19-C003-4839-BC33-BD822B11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4F775A-0A43-463E-87B6-AAD0FAEC6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D87A-7493-4FF8-B7CA-668B49E4AD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A4F73-E865-49AA-B9F3-4077D1F41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050D-1EA4-4032-853B-29CD4155D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558F-7362-4F16-B3E0-988852713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F6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DCF22F-2787-4610-A827-656591AC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rgbClr val="0B4F6C"/>
                </a:solidFill>
                <a:latin typeface="Arial Black" panose="020B0A04020102020204" pitchFamily="34" charset="0"/>
              </a:rPr>
              <a:t>MyDreamHome</a:t>
            </a:r>
            <a:r>
              <a:rPr lang="fr-FR" b="1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7F8B994-69C5-4DAF-995F-D538448AB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4" y="2339245"/>
            <a:ext cx="3162432" cy="2179509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0B7A43D-175B-4AEA-BAFF-C63429A89C79}"/>
              </a:ext>
            </a:extLst>
          </p:cNvPr>
          <p:cNvSpPr txBox="1"/>
          <p:nvPr/>
        </p:nvSpPr>
        <p:spPr>
          <a:xfrm>
            <a:off x="9448800" y="6292820"/>
            <a:ext cx="28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©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Tous droits réservés</a:t>
            </a:r>
          </a:p>
        </p:txBody>
      </p:sp>
    </p:spTree>
    <p:extLst>
      <p:ext uri="{BB962C8B-B14F-4D97-AF65-F5344CB8AC3E}">
        <p14:creationId xmlns:p14="http://schemas.microsoft.com/office/powerpoint/2010/main" val="130796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F6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F240-5ACE-4D3F-9EF3-E8022473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>
                <a:solidFill>
                  <a:srgbClr val="0B4F6C"/>
                </a:solidFill>
                <a:latin typeface="Arial Black" panose="020B0A04020102020204" pitchFamily="34" charset="0"/>
              </a:rPr>
              <a:t>Color</a:t>
            </a:r>
            <a:r>
              <a:rPr lang="fr-FR" b="1" dirty="0">
                <a:solidFill>
                  <a:srgbClr val="0B4F6C"/>
                </a:solidFill>
                <a:latin typeface="Arial Black" panose="020B0A04020102020204" pitchFamily="34" charset="0"/>
              </a:rPr>
              <a:t> and font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2F3658C-F060-4AEA-99D4-D0E84F89E3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18" y="1960401"/>
            <a:ext cx="5182982" cy="4080698"/>
          </a:xfr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EBCEE5CF-4F66-4031-A3BD-C79F2EC70E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489"/>
            <a:ext cx="4709160" cy="4080698"/>
          </a:xfrm>
        </p:spPr>
      </p:pic>
    </p:spTree>
    <p:extLst>
      <p:ext uri="{BB962C8B-B14F-4D97-AF65-F5344CB8AC3E}">
        <p14:creationId xmlns:p14="http://schemas.microsoft.com/office/powerpoint/2010/main" val="42210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F6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F240-5ACE-4D3F-9EF3-E8022473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756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0B4F6C"/>
                </a:solidFill>
                <a:latin typeface="Arial Black" panose="020B0A04020102020204" pitchFamily="34" charset="0"/>
              </a:rPr>
              <a:t>Mock</a:t>
            </a:r>
            <a:r>
              <a:rPr lang="fr-FR" dirty="0">
                <a:solidFill>
                  <a:srgbClr val="0B4F6C"/>
                </a:solidFill>
                <a:latin typeface="Arial Black" panose="020B0A04020102020204" pitchFamily="34" charset="0"/>
              </a:rPr>
              <a:t>-up</a:t>
            </a:r>
            <a:r>
              <a:rPr lang="fr-FR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602AB29-5D01-42E2-AD6C-B3E73345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60" y="409595"/>
            <a:ext cx="4176960" cy="6038810"/>
          </a:xfrm>
        </p:spPr>
      </p:pic>
    </p:spTree>
    <p:extLst>
      <p:ext uri="{BB962C8B-B14F-4D97-AF65-F5344CB8AC3E}">
        <p14:creationId xmlns:p14="http://schemas.microsoft.com/office/powerpoint/2010/main" val="151071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F6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F240-5ACE-4D3F-9EF3-E8022473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>
                <a:solidFill>
                  <a:srgbClr val="0B4F6C"/>
                </a:solidFill>
                <a:latin typeface="Arial Black" panose="020B0A04020102020204" pitchFamily="34" charset="0"/>
              </a:rPr>
              <a:t>Mock</a:t>
            </a:r>
            <a:r>
              <a:rPr lang="fr-FR" dirty="0">
                <a:solidFill>
                  <a:srgbClr val="0B4F6C"/>
                </a:solidFill>
                <a:latin typeface="Arial Black" panose="020B0A04020102020204" pitchFamily="34" charset="0"/>
              </a:rPr>
              <a:t>-up (de plus près)</a:t>
            </a:r>
            <a:r>
              <a:rPr lang="fr-FR" dirty="0">
                <a:latin typeface="Arial Black" panose="020B0A04020102020204" pitchFamily="34" charset="0"/>
              </a:rPr>
              <a:t> </a:t>
            </a:r>
            <a:endParaRPr lang="fr-FR" dirty="0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0B92F8EA-FA26-44E7-8814-FF632862E9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2016"/>
            <a:ext cx="5181600" cy="3538555"/>
          </a:xfrm>
        </p:spPr>
      </p:pic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1BACC9E8-6831-49D5-9B7B-EE9B34102B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4168"/>
            <a:ext cx="5181600" cy="3474252"/>
          </a:xfrm>
        </p:spPr>
      </p:pic>
    </p:spTree>
    <p:extLst>
      <p:ext uri="{BB962C8B-B14F-4D97-AF65-F5344CB8AC3E}">
        <p14:creationId xmlns:p14="http://schemas.microsoft.com/office/powerpoint/2010/main" val="220971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F6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F240-5ACE-4D3F-9EF3-E8022473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B4F6C"/>
                </a:solidFill>
                <a:latin typeface="Arial Black" panose="020B0A04020102020204" pitchFamily="34" charset="0"/>
              </a:rPr>
              <a:t>Burger Menu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B42C87C-2FE5-4B7E-9780-8997E5F3B6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70" y="1825625"/>
            <a:ext cx="3170260" cy="4351338"/>
          </a:xfr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0628E565-5620-410F-A28B-9E0FC4CA4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951" y="1825625"/>
            <a:ext cx="2436098" cy="4351338"/>
          </a:xfrm>
        </p:spPr>
      </p:pic>
    </p:spTree>
    <p:extLst>
      <p:ext uri="{BB962C8B-B14F-4D97-AF65-F5344CB8AC3E}">
        <p14:creationId xmlns:p14="http://schemas.microsoft.com/office/powerpoint/2010/main" val="5496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F6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F240-5ACE-4D3F-9EF3-E8022473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B4F6C"/>
                </a:solidFill>
                <a:latin typeface="Arial Black" panose="020B0A04020102020204" pitchFamily="34" charset="0"/>
              </a:rPr>
              <a:t>Burger Menu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6F70821-5F85-4953-9591-4E5D33BBB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98" y="1825625"/>
            <a:ext cx="4472604" cy="4351338"/>
          </a:xfr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7481C89B-442F-40FD-B226-09207C1BD4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7" y="1825625"/>
            <a:ext cx="3385785" cy="4351338"/>
          </a:xfrm>
        </p:spPr>
      </p:pic>
    </p:spTree>
    <p:extLst>
      <p:ext uri="{BB962C8B-B14F-4D97-AF65-F5344CB8AC3E}">
        <p14:creationId xmlns:p14="http://schemas.microsoft.com/office/powerpoint/2010/main" val="4904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F6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F240-5ACE-4D3F-9EF3-E8022473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>
                <a:solidFill>
                  <a:srgbClr val="0B4F6C"/>
                </a:solidFill>
                <a:latin typeface="Arial Black" panose="020B0A04020102020204" pitchFamily="34" charset="0"/>
              </a:rPr>
              <a:t>Complicado</a:t>
            </a:r>
            <a:endParaRPr lang="fr-FR" b="1" dirty="0">
              <a:solidFill>
                <a:srgbClr val="0B4F6C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Espace réservé du contenu 25">
            <a:extLst>
              <a:ext uri="{FF2B5EF4-FFF2-40B4-BE49-F238E27FC236}">
                <a16:creationId xmlns:a16="http://schemas.microsoft.com/office/drawing/2014/main" id="{537D9BC8-3E88-4353-BB53-52A3D59FBB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12" y="3928857"/>
            <a:ext cx="1082134" cy="998307"/>
          </a:xfr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1179C7E-6668-4700-81CE-591FDE844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12" y="2354433"/>
            <a:ext cx="1082134" cy="1074567"/>
          </a:xfrm>
          <a:prstGeom prst="rect">
            <a:avLst/>
          </a:prstGeom>
        </p:spPr>
      </p:pic>
      <p:pic>
        <p:nvPicPr>
          <p:cNvPr id="36" name="Espace réservé du contenu 35">
            <a:extLst>
              <a:ext uri="{FF2B5EF4-FFF2-40B4-BE49-F238E27FC236}">
                <a16:creationId xmlns:a16="http://schemas.microsoft.com/office/drawing/2014/main" id="{C05CD7DA-C5B4-471F-A155-21E303EE4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143" y="2078682"/>
            <a:ext cx="3018644" cy="2964953"/>
          </a:xfr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26CE21E0-83B7-4511-B189-D759344D0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6" y="3098818"/>
            <a:ext cx="2624907" cy="924682"/>
          </a:xfrm>
          <a:prstGeom prst="rect">
            <a:avLst/>
          </a:prstGeom>
        </p:spPr>
      </p:pic>
      <p:sp>
        <p:nvSpPr>
          <p:cNvPr id="39" name="Flèche : gauche 38">
            <a:extLst>
              <a:ext uri="{FF2B5EF4-FFF2-40B4-BE49-F238E27FC236}">
                <a16:creationId xmlns:a16="http://schemas.microsoft.com/office/drawing/2014/main" id="{1B5E91D2-5B8D-4CD5-89FF-9D53D0689021}"/>
              </a:ext>
            </a:extLst>
          </p:cNvPr>
          <p:cNvSpPr/>
          <p:nvPr/>
        </p:nvSpPr>
        <p:spPr>
          <a:xfrm rot="2463776">
            <a:off x="2670116" y="4586743"/>
            <a:ext cx="317828" cy="26913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5321E67-F4FD-4E11-A3C5-AB4D50FE1238}"/>
              </a:ext>
            </a:extLst>
          </p:cNvPr>
          <p:cNvSpPr txBox="1"/>
          <p:nvPr/>
        </p:nvSpPr>
        <p:spPr>
          <a:xfrm>
            <a:off x="5739864" y="4346182"/>
            <a:ext cx="71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HTML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EEF927-F3F1-4D8D-B9C4-C0ABF8E36383}"/>
              </a:ext>
            </a:extLst>
          </p:cNvPr>
          <p:cNvSpPr txBox="1"/>
          <p:nvPr/>
        </p:nvSpPr>
        <p:spPr>
          <a:xfrm>
            <a:off x="9451120" y="5364252"/>
            <a:ext cx="49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27785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F6C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F240-5ACE-4D3F-9EF3-E8022473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B4F6C"/>
                </a:solidFill>
                <a:latin typeface="Arial Black" panose="020B0A04020102020204" pitchFamily="34" charset="0"/>
              </a:rPr>
              <a:t>Ressources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1F36D87-1B12-4FC8-BCDA-8AB5EB726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fr-FR" b="1" dirty="0"/>
          </a:p>
          <a:p>
            <a:endParaRPr lang="fr-FR" b="1" dirty="0"/>
          </a:p>
          <a:p>
            <a:r>
              <a:rPr lang="fr-FR" b="1" dirty="0" err="1"/>
              <a:t>Orpi</a:t>
            </a:r>
            <a:r>
              <a:rPr lang="fr-FR" b="1" dirty="0"/>
              <a:t> 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b="1" dirty="0" err="1"/>
              <a:t>SeLoger</a:t>
            </a:r>
            <a:endParaRPr lang="fr-FR" b="1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9531A84-1077-418A-AF0B-FF94350550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b="1" dirty="0"/>
          </a:p>
          <a:p>
            <a:endParaRPr lang="fr-FR" b="1" dirty="0"/>
          </a:p>
          <a:p>
            <a:r>
              <a:rPr lang="fr-FR" b="1" dirty="0" err="1"/>
              <a:t>IconFinder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Google Fonts</a:t>
            </a:r>
          </a:p>
          <a:p>
            <a:endParaRPr lang="fr-FR" b="1" dirty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44925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33</Words>
  <Application>Microsoft Office PowerPoint</Application>
  <PresentationFormat>Grand écran</PresentationFormat>
  <Paragraphs>26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Thème Office</vt:lpstr>
      <vt:lpstr>MyDreamHome </vt:lpstr>
      <vt:lpstr>Color and font </vt:lpstr>
      <vt:lpstr>Mock-up </vt:lpstr>
      <vt:lpstr>Mock-up (de plus près) </vt:lpstr>
      <vt:lpstr>Burger Menu</vt:lpstr>
      <vt:lpstr>Burger Menu </vt:lpstr>
      <vt:lpstr>Complicado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MyDreamHome</dc:title>
  <dc:creator>VAI-CM08-SG22-ADMIN</dc:creator>
  <cp:lastModifiedBy>VAI-CM08-SG22-ADMIN</cp:lastModifiedBy>
  <cp:revision>18</cp:revision>
  <dcterms:created xsi:type="dcterms:W3CDTF">2024-02-05T13:54:54Z</dcterms:created>
  <dcterms:modified xsi:type="dcterms:W3CDTF">2024-02-06T15:36:09Z</dcterms:modified>
</cp:coreProperties>
</file>