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4"/>
  </p:normalViewPr>
  <p:slideViewPr>
    <p:cSldViewPr snapToGrid="0" snapToObjects="1">
      <p:cViewPr>
        <p:scale>
          <a:sx n="111" d="100"/>
          <a:sy n="111" d="100"/>
        </p:scale>
        <p:origin x="225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AB0BB-1BD5-0746-A642-933185240BD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16CD-F592-594C-8786-E19FF6F65E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7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16CD-F592-594C-8786-E19FF6F65EB5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550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617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28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2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5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317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514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4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54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72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294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28E5-D7B5-8440-BD96-3464F3F2B04B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30BD-6BDF-E546-AA2C-EA8C2819B7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966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20" y="-183985"/>
            <a:ext cx="4074059" cy="40740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12" y="1064928"/>
            <a:ext cx="4074059" cy="40740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00" y="3890074"/>
            <a:ext cx="4114800" cy="4114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00" y="3440924"/>
            <a:ext cx="4114800" cy="4114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21756" y="414867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sample4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179155" y="24638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sample5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05534" y="808469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ample6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91163" y="572274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sample7</a:t>
            </a:r>
            <a:endParaRPr kumimoji="1"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6971117" y="-183986"/>
            <a:ext cx="410966" cy="1248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382083" y="25580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pos_i_45 - 1</a:t>
            </a:r>
            <a:endParaRPr kumimoji="1" lang="zh-TW" altLang="en-US" dirty="0"/>
          </a:p>
        </p:txBody>
      </p:sp>
      <p:sp>
        <p:nvSpPr>
          <p:cNvPr id="16" name="左大括弧 15"/>
          <p:cNvSpPr/>
          <p:nvPr/>
        </p:nvSpPr>
        <p:spPr>
          <a:xfrm rot="16200000">
            <a:off x="3040625" y="5926300"/>
            <a:ext cx="449151" cy="3707998"/>
          </a:xfrm>
          <a:prstGeom prst="leftBrace">
            <a:avLst>
              <a:gd name="adj1" fmla="val 8333"/>
              <a:gd name="adj2" fmla="val 507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66290" y="800487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pos_J_67 - 1</a:t>
            </a:r>
            <a:endParaRPr kumimoji="1" lang="zh-TW" altLang="en-US" dirty="0"/>
          </a:p>
        </p:txBody>
      </p:sp>
      <p:sp>
        <p:nvSpPr>
          <p:cNvPr id="18" name="右大括弧 17"/>
          <p:cNvSpPr/>
          <p:nvPr/>
        </p:nvSpPr>
        <p:spPr>
          <a:xfrm>
            <a:off x="9280928" y="5138987"/>
            <a:ext cx="457895" cy="2865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38824" y="641171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pos_i_56 - 1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599589" y="512899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324 - pos_J_56</a:t>
            </a:r>
            <a:endParaRPr kumimoji="1"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634495" y="69559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pos_J_45 </a:t>
            </a:r>
            <a:r>
              <a:rPr kumimoji="1" lang="en-US" altLang="zh-TW" dirty="0"/>
              <a:t>-</a:t>
            </a:r>
            <a:r>
              <a:rPr kumimoji="1" lang="en-US" altLang="zh-TW" dirty="0" smtClean="0"/>
              <a:t> 1</a:t>
            </a:r>
            <a:endParaRPr kumimoji="1"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40947" y="796413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pos_i_67 - 1</a:t>
            </a:r>
            <a:endParaRPr kumimoji="1"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0883" y="3032515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324 - pos_J_47</a:t>
            </a:r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30155" y="139065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pos_i_47 - 1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4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29</Words>
  <Application>Microsoft Macintosh PowerPoint</Application>
  <PresentationFormat>寬螢幕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鍾毓安</dc:creator>
  <cp:lastModifiedBy>鍾毓安</cp:lastModifiedBy>
  <cp:revision>11</cp:revision>
  <dcterms:created xsi:type="dcterms:W3CDTF">2016-03-28T04:48:10Z</dcterms:created>
  <dcterms:modified xsi:type="dcterms:W3CDTF">2016-03-28T08:26:14Z</dcterms:modified>
</cp:coreProperties>
</file>