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3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97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3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20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676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73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57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9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630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781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099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535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4737-7C82-B545-AC4F-15C10A61CB08}" type="datetimeFigureOut">
              <a:rPr kumimoji="1" lang="zh-TW" altLang="en-US" smtClean="0"/>
              <a:t>2016/4/11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69D0-254A-9B4D-8A6F-24C9312A56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3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9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33" Type="http://schemas.openxmlformats.org/officeDocument/2006/relationships/image" Target="../media/image39.png"/><Relationship Id="rId34" Type="http://schemas.openxmlformats.org/officeDocument/2006/relationships/image" Target="../media/image40.png"/><Relationship Id="rId35" Type="http://schemas.openxmlformats.org/officeDocument/2006/relationships/image" Target="../media/image41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7267" y="1430865"/>
            <a:ext cx="8940800" cy="316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723667" y="1430865"/>
            <a:ext cx="3168000" cy="31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>
            <a:stCxn id="4" idx="1"/>
            <a:endCxn id="4" idx="3"/>
          </p:cNvCxnSpPr>
          <p:nvPr/>
        </p:nvCxnSpPr>
        <p:spPr>
          <a:xfrm>
            <a:off x="1837267" y="3014865"/>
            <a:ext cx="894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0"/>
            <a:endCxn id="4" idx="2"/>
          </p:cNvCxnSpPr>
          <p:nvPr/>
        </p:nvCxnSpPr>
        <p:spPr>
          <a:xfrm>
            <a:off x="6307667" y="1430865"/>
            <a:ext cx="0" cy="31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中括弧 9"/>
          <p:cNvSpPr/>
          <p:nvPr/>
        </p:nvSpPr>
        <p:spPr>
          <a:xfrm rot="5400000">
            <a:off x="4078863" y="-924751"/>
            <a:ext cx="71873" cy="43857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79075" y="853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256</a:t>
            </a:r>
            <a:endParaRPr kumimoji="1" lang="zh-TW" altLang="en-US" dirty="0"/>
          </a:p>
        </p:txBody>
      </p:sp>
      <p:sp>
        <p:nvSpPr>
          <p:cNvPr id="12" name="左中括弧 11"/>
          <p:cNvSpPr/>
          <p:nvPr/>
        </p:nvSpPr>
        <p:spPr>
          <a:xfrm>
            <a:off x="1643805" y="1430866"/>
            <a:ext cx="74928" cy="1584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89547" y="21166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112</a:t>
            </a:r>
            <a:endParaRPr kumimoji="1"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37267" y="423333"/>
            <a:ext cx="8940800" cy="100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左中括弧 14"/>
          <p:cNvSpPr/>
          <p:nvPr/>
        </p:nvSpPr>
        <p:spPr>
          <a:xfrm>
            <a:off x="1643805" y="423333"/>
            <a:ext cx="74928" cy="100753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48057" y="742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64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486264" y="1694146"/>
            <a:ext cx="93133" cy="931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079101" y="1401137"/>
            <a:ext cx="93133" cy="9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671934" y="2549015"/>
            <a:ext cx="93133" cy="931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H="1" flipV="1">
            <a:off x="4158595" y="1480631"/>
            <a:ext cx="2149072" cy="153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5007304" y="2083165"/>
            <a:ext cx="93133" cy="9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578164" y="1529035"/>
                <a:ext cx="595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164" y="1529035"/>
                <a:ext cx="59580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265" t="-2222" r="-13265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00437" y="2674461"/>
                <a:ext cx="718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TW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TW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′)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437" y="2674461"/>
                <a:ext cx="7189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017" t="-4444" r="-11017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 flipH="1">
            <a:off x="4133014" y="1480631"/>
            <a:ext cx="1" cy="153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4518777" y="1717163"/>
            <a:ext cx="13639" cy="130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5" idx="4"/>
          </p:cNvCxnSpPr>
          <p:nvPr/>
        </p:nvCxnSpPr>
        <p:spPr>
          <a:xfrm flipH="1">
            <a:off x="5053870" y="2176298"/>
            <a:ext cx="1" cy="84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718500" y="2595582"/>
            <a:ext cx="0" cy="42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6368846" y="2688100"/>
                <a:ext cx="1062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(176,256)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6" y="2688100"/>
                <a:ext cx="106279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71" t="-2222" r="-804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橢圓 49"/>
          <p:cNvSpPr/>
          <p:nvPr/>
        </p:nvSpPr>
        <p:spPr>
          <a:xfrm>
            <a:off x="6247047" y="2968298"/>
            <a:ext cx="93133" cy="9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4" name="直線接點 53"/>
          <p:cNvCxnSpPr>
            <a:stCxn id="50" idx="5"/>
          </p:cNvCxnSpPr>
          <p:nvPr/>
        </p:nvCxnSpPr>
        <p:spPr>
          <a:xfrm flipH="1" flipV="1">
            <a:off x="1863003" y="1439284"/>
            <a:ext cx="4463538" cy="160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6347898" y="1430865"/>
            <a:ext cx="4430169" cy="1570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7267" y="1430865"/>
            <a:ext cx="8940800" cy="316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723667" y="1430865"/>
            <a:ext cx="3168000" cy="31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>
            <a:stCxn id="4" idx="1"/>
            <a:endCxn id="4" idx="3"/>
          </p:cNvCxnSpPr>
          <p:nvPr/>
        </p:nvCxnSpPr>
        <p:spPr>
          <a:xfrm>
            <a:off x="1837267" y="3014865"/>
            <a:ext cx="894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0"/>
            <a:endCxn id="4" idx="2"/>
          </p:cNvCxnSpPr>
          <p:nvPr/>
        </p:nvCxnSpPr>
        <p:spPr>
          <a:xfrm>
            <a:off x="6307667" y="1430865"/>
            <a:ext cx="0" cy="31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中括弧 9"/>
          <p:cNvSpPr/>
          <p:nvPr/>
        </p:nvSpPr>
        <p:spPr>
          <a:xfrm rot="5400000">
            <a:off x="4078863" y="-924751"/>
            <a:ext cx="71873" cy="43857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79075" y="853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256</a:t>
            </a:r>
            <a:endParaRPr kumimoji="1" lang="zh-TW" altLang="en-US" dirty="0"/>
          </a:p>
        </p:txBody>
      </p:sp>
      <p:sp>
        <p:nvSpPr>
          <p:cNvPr id="12" name="左中括弧 11"/>
          <p:cNvSpPr/>
          <p:nvPr/>
        </p:nvSpPr>
        <p:spPr>
          <a:xfrm>
            <a:off x="1643805" y="1430866"/>
            <a:ext cx="74928" cy="1584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89547" y="21166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112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486264" y="1694146"/>
            <a:ext cx="93133" cy="931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079101" y="1401137"/>
            <a:ext cx="93133" cy="9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671934" y="2549015"/>
            <a:ext cx="93133" cy="931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H="1" flipV="1">
            <a:off x="4158595" y="1480631"/>
            <a:ext cx="2149072" cy="153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5007304" y="2083165"/>
            <a:ext cx="93133" cy="9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4578164" y="1529035"/>
                <a:ext cx="744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164" y="1529035"/>
                <a:ext cx="74411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557" t="-2222" r="-1065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5574785" y="2226026"/>
                <a:ext cx="905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′,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′)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785" y="2226026"/>
                <a:ext cx="9056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711" t="-4348" r="-8725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 flipH="1">
            <a:off x="4133014" y="1480631"/>
            <a:ext cx="1" cy="153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4518777" y="1717163"/>
            <a:ext cx="13639" cy="130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5" idx="4"/>
          </p:cNvCxnSpPr>
          <p:nvPr/>
        </p:nvCxnSpPr>
        <p:spPr>
          <a:xfrm flipH="1">
            <a:off x="5053870" y="2176298"/>
            <a:ext cx="1" cy="84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718500" y="2595582"/>
            <a:ext cx="0" cy="42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中括弧 42"/>
          <p:cNvSpPr/>
          <p:nvPr/>
        </p:nvSpPr>
        <p:spPr>
          <a:xfrm>
            <a:off x="3971675" y="1439895"/>
            <a:ext cx="74928" cy="1584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6327714" y="3044594"/>
                <a:ext cx="710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𝑂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(0,0)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714" y="3044594"/>
                <a:ext cx="71096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38" t="-2174" r="-11966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6260567" y="2951460"/>
            <a:ext cx="93133" cy="9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3820955" y="1435437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955" y="1435437"/>
                <a:ext cx="25571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429" r="-16667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627" y="1408576"/>
            <a:ext cx="1800000" cy="180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78496" y="1015147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355621" y="1015147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17777" y="1015147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78496" y="1932657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55621" y="1932657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17777" y="1932657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78496" y="2850167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355621" y="2850167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17777" y="2850167"/>
            <a:ext cx="72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1481175" y="2154157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𝐺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75" y="2154157"/>
                <a:ext cx="20890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340927" y="2154156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7" y="2154156"/>
                <a:ext cx="2508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1500154" y="1049025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54" y="1049025"/>
                <a:ext cx="18992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129" r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4743534" y="69695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34" y="696950"/>
                <a:ext cx="18992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129" r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4106333" y="1187524"/>
                <a:ext cx="3142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333" y="1187524"/>
                <a:ext cx="314291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8775999" y="1187523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999" y="1187523"/>
                <a:ext cx="2508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9333529" y="696949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29" y="696949"/>
                <a:ext cx="18992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129" r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向右箭號 29"/>
          <p:cNvSpPr/>
          <p:nvPr/>
        </p:nvSpPr>
        <p:spPr>
          <a:xfrm>
            <a:off x="2703471" y="2234610"/>
            <a:ext cx="1498600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7347625" y="2234610"/>
            <a:ext cx="1498600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6543683" y="3070076"/>
                <a:ext cx="339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683" y="3070076"/>
                <a:ext cx="3390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071" r="-535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5605121" y="3076141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21" y="3076141"/>
                <a:ext cx="34387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789" r="-5263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4666558" y="3070076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58" y="3070076"/>
                <a:ext cx="34387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6071" r="-5357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6543683" y="2116706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683" y="2116706"/>
                <a:ext cx="34387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789" r="-5263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5605121" y="2136041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21" y="2136041"/>
                <a:ext cx="34387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789" r="-5263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4689127" y="2136042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27" y="2136042"/>
                <a:ext cx="34387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789" r="-5263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6554998" y="1212626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998" y="1212626"/>
                <a:ext cx="3438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789" r="-5263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5631811" y="1212626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11" y="1212626"/>
                <a:ext cx="34387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6071" r="-535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4691788" y="1195989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788" y="1195989"/>
                <a:ext cx="33855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4545" r="-7273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/>
          <p:cNvSpPr/>
          <p:nvPr/>
        </p:nvSpPr>
        <p:spPr>
          <a:xfrm>
            <a:off x="9118229" y="101514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0995354" y="101514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0057510" y="101514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9118229" y="193265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0995354" y="193265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10057510" y="193265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9118229" y="285016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10995354" y="285016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10057510" y="285016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/>
              <p:cNvSpPr txBox="1"/>
              <p:nvPr/>
            </p:nvSpPr>
            <p:spPr>
              <a:xfrm>
                <a:off x="11183416" y="3070076"/>
                <a:ext cx="268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416" y="3070076"/>
                <a:ext cx="26847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0455" r="-681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/>
              <p:cNvSpPr txBox="1"/>
              <p:nvPr/>
            </p:nvSpPr>
            <p:spPr>
              <a:xfrm>
                <a:off x="10244854" y="3076141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854" y="3076141"/>
                <a:ext cx="273280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0455" r="-909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/>
              <p:cNvSpPr txBox="1"/>
              <p:nvPr/>
            </p:nvSpPr>
            <p:spPr>
              <a:xfrm>
                <a:off x="9306291" y="3070076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291" y="3070076"/>
                <a:ext cx="27328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0455" r="-909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/>
              <p:cNvSpPr txBox="1"/>
              <p:nvPr/>
            </p:nvSpPr>
            <p:spPr>
              <a:xfrm>
                <a:off x="11183416" y="2116706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416" y="2116706"/>
                <a:ext cx="27328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0455" r="-909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/>
              <p:cNvSpPr txBox="1"/>
              <p:nvPr/>
            </p:nvSpPr>
            <p:spPr>
              <a:xfrm>
                <a:off x="10244854" y="2136041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854" y="2136041"/>
                <a:ext cx="27328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0455" r="-11364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9328860" y="2136042"/>
                <a:ext cx="266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860" y="2136042"/>
                <a:ext cx="26654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455" r="-909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/>
              <p:cNvSpPr txBox="1"/>
              <p:nvPr/>
            </p:nvSpPr>
            <p:spPr>
              <a:xfrm>
                <a:off x="11194731" y="1212626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731" y="1212626"/>
                <a:ext cx="273280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/>
              <p:cNvSpPr txBox="1"/>
              <p:nvPr/>
            </p:nvSpPr>
            <p:spPr>
              <a:xfrm>
                <a:off x="10271544" y="1212626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544" y="1212626"/>
                <a:ext cx="273280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字方塊 77"/>
              <p:cNvSpPr txBox="1"/>
              <p:nvPr/>
            </p:nvSpPr>
            <p:spPr>
              <a:xfrm>
                <a:off x="9331521" y="1195989"/>
                <a:ext cx="267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521" y="1195989"/>
                <a:ext cx="26795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0455" r="-68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字方塊 78"/>
          <p:cNvSpPr txBox="1"/>
          <p:nvPr/>
        </p:nvSpPr>
        <p:spPr>
          <a:xfrm>
            <a:off x="815351" y="329112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Original image</a:t>
            </a:r>
            <a:endParaRPr kumimoji="1"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4701973" y="3660460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Microstructure arrays</a:t>
            </a:r>
            <a:endParaRPr kumimoji="1"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664839" y="3660460"/>
            <a:ext cx="14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Local features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/>
              <p:cNvSpPr txBox="1"/>
              <p:nvPr/>
            </p:nvSpPr>
            <p:spPr>
              <a:xfrm>
                <a:off x="2757631" y="2514157"/>
                <a:ext cx="1329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𝐺</m:t>
                      </m:r>
                      <m:r>
                        <a:rPr kumimoji="1"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631" y="2514157"/>
                <a:ext cx="132978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3653" r="-1370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/>
              <p:cNvSpPr txBox="1"/>
              <p:nvPr/>
            </p:nvSpPr>
            <p:spPr>
              <a:xfrm>
                <a:off x="2790777" y="2855535"/>
                <a:ext cx="1252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=1,2,…,9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77" y="2855535"/>
                <a:ext cx="1252843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902" r="-3902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/>
              <p:cNvSpPr/>
              <p:nvPr/>
            </p:nvSpPr>
            <p:spPr>
              <a:xfrm>
                <a:off x="6807171" y="29026"/>
                <a:ext cx="3700949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is-IS" altLang="zh-TW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TW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TW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zh-TW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TW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hr-HR" altLang="zh-TW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is-IS" altLang="zh-TW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  <m: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  <m: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TW" i="1">
                                              <a:latin typeface="Cambria Math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71" y="29026"/>
                <a:ext cx="3700949" cy="763029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/>
              <p:cNvSpPr txBox="1"/>
              <p:nvPr/>
            </p:nvSpPr>
            <p:spPr>
              <a:xfrm>
                <a:off x="7823114" y="666988"/>
                <a:ext cx="8078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4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14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TW" sz="14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TW" sz="1400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zh-TW" sz="1400" b="0" i="1" smtClean="0">
                          <a:latin typeface="Cambria Math" charset="0"/>
                        </a:rPr>
                        <m:t>)∈</m:t>
                      </m:r>
                      <m:r>
                        <a:rPr kumimoji="1" lang="en-US" altLang="zh-TW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kumimoji="1" lang="zh-TW" altLang="en-US" sz="1400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14" y="666988"/>
                <a:ext cx="807849" cy="215444"/>
              </a:xfrm>
              <a:prstGeom prst="rect">
                <a:avLst/>
              </a:prstGeom>
              <a:blipFill rotWithShape="0">
                <a:blip r:embed="rId27"/>
                <a:stretch>
                  <a:fillRect l="-7519" r="-1504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字方塊 87"/>
          <p:cNvSpPr txBox="1"/>
          <p:nvPr/>
        </p:nvSpPr>
        <p:spPr>
          <a:xfrm>
            <a:off x="7389337" y="2395097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Energy</a:t>
            </a:r>
          </a:p>
          <a:p>
            <a:pPr algn="ctr"/>
            <a:r>
              <a:rPr kumimoji="1" lang="en-US" altLang="zh-TW" dirty="0" smtClean="0"/>
              <a:t>computation</a:t>
            </a:r>
            <a:endParaRPr kumimoji="1" lang="zh-TW" altLang="en-US" dirty="0"/>
          </a:p>
        </p:txBody>
      </p:sp>
      <p:cxnSp>
        <p:nvCxnSpPr>
          <p:cNvPr id="93" name="直線箭頭接點 92"/>
          <p:cNvCxnSpPr/>
          <p:nvPr/>
        </p:nvCxnSpPr>
        <p:spPr>
          <a:xfrm flipV="1">
            <a:off x="8088152" y="973948"/>
            <a:ext cx="258702" cy="114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向右箭號 100"/>
          <p:cNvSpPr>
            <a:spLocks/>
          </p:cNvSpPr>
          <p:nvPr/>
        </p:nvSpPr>
        <p:spPr>
          <a:xfrm rot="9904870" flipV="1">
            <a:off x="5038222" y="4173331"/>
            <a:ext cx="4010946" cy="20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字方塊 101"/>
              <p:cNvSpPr txBox="1"/>
              <p:nvPr/>
            </p:nvSpPr>
            <p:spPr>
              <a:xfrm>
                <a:off x="1982716" y="434269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16" y="4342697"/>
                <a:ext cx="2508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字方塊 102"/>
              <p:cNvSpPr txBox="1"/>
              <p:nvPr/>
            </p:nvSpPr>
            <p:spPr>
              <a:xfrm>
                <a:off x="2540246" y="385212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46" y="3852123"/>
                <a:ext cx="189924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/>
          <p:cNvSpPr/>
          <p:nvPr/>
        </p:nvSpPr>
        <p:spPr>
          <a:xfrm>
            <a:off x="2324946" y="4170321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字方塊 120"/>
              <p:cNvSpPr txBox="1"/>
              <p:nvPr/>
            </p:nvSpPr>
            <p:spPr>
              <a:xfrm>
                <a:off x="2538238" y="4351163"/>
                <a:ext cx="267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38" y="4351163"/>
                <a:ext cx="267958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20455" r="-909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文字方塊 121"/>
          <p:cNvSpPr txBox="1"/>
          <p:nvPr/>
        </p:nvSpPr>
        <p:spPr>
          <a:xfrm>
            <a:off x="2871556" y="6815634"/>
            <a:ext cx="14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Local features</a:t>
            </a:r>
            <a:endParaRPr kumimoji="1" lang="zh-TW" altLang="en-US" dirty="0"/>
          </a:p>
        </p:txBody>
      </p:sp>
      <p:sp>
        <p:nvSpPr>
          <p:cNvPr id="123" name="向右箭號 122"/>
          <p:cNvSpPr/>
          <p:nvPr/>
        </p:nvSpPr>
        <p:spPr>
          <a:xfrm>
            <a:off x="5139915" y="5400692"/>
            <a:ext cx="1498600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文字方塊 123"/>
          <p:cNvSpPr txBox="1"/>
          <p:nvPr/>
        </p:nvSpPr>
        <p:spPr>
          <a:xfrm>
            <a:off x="5095040" y="5578919"/>
            <a:ext cx="152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Construct</a:t>
            </a:r>
          </a:p>
          <a:p>
            <a:pPr algn="ctr"/>
            <a:r>
              <a:rPr kumimoji="1" lang="en-US" altLang="zh-TW" dirty="0" smtClean="0"/>
              <a:t>feature matrix</a:t>
            </a:r>
            <a:endParaRPr kumimoji="1" lang="zh-TW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905525" y="5119682"/>
            <a:ext cx="4669129" cy="1102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/>
              <p:cNvSpPr txBox="1"/>
              <p:nvPr/>
            </p:nvSpPr>
            <p:spPr>
              <a:xfrm>
                <a:off x="11624784" y="553012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9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784" y="5530128"/>
                <a:ext cx="181140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字方塊 126"/>
              <p:cNvSpPr txBox="1"/>
              <p:nvPr/>
            </p:nvSpPr>
            <p:spPr>
              <a:xfrm>
                <a:off x="8957898" y="4786471"/>
                <a:ext cx="552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𝑚</m:t>
                      </m:r>
                      <m:r>
                        <a:rPr kumimoji="1"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898" y="4786471"/>
                <a:ext cx="55297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r="-54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矩形 127"/>
          <p:cNvSpPr/>
          <p:nvPr/>
        </p:nvSpPr>
        <p:spPr>
          <a:xfrm>
            <a:off x="2324946" y="4170321"/>
            <a:ext cx="125419" cy="125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3264227" y="4170321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字方塊 130"/>
              <p:cNvSpPr txBox="1"/>
              <p:nvPr/>
            </p:nvSpPr>
            <p:spPr>
              <a:xfrm>
                <a:off x="3477519" y="4351163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19" y="4351163"/>
                <a:ext cx="273280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矩形 131"/>
          <p:cNvSpPr/>
          <p:nvPr/>
        </p:nvSpPr>
        <p:spPr>
          <a:xfrm>
            <a:off x="3264227" y="4170321"/>
            <a:ext cx="125419" cy="1259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4202071" y="4170321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/>
              <p:cNvSpPr txBox="1"/>
              <p:nvPr/>
            </p:nvSpPr>
            <p:spPr>
              <a:xfrm>
                <a:off x="4415363" y="4351163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63" y="4351163"/>
                <a:ext cx="273280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4202071" y="4170321"/>
            <a:ext cx="125419" cy="125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2316791" y="508712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字方塊 136"/>
              <p:cNvSpPr txBox="1"/>
              <p:nvPr/>
            </p:nvSpPr>
            <p:spPr>
              <a:xfrm>
                <a:off x="2530083" y="5267969"/>
                <a:ext cx="266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83" y="5267969"/>
                <a:ext cx="26654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455" r="-909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 137"/>
          <p:cNvSpPr/>
          <p:nvPr/>
        </p:nvSpPr>
        <p:spPr>
          <a:xfrm>
            <a:off x="2316791" y="5087127"/>
            <a:ext cx="125419" cy="125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3256072" y="508712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字方塊 139"/>
              <p:cNvSpPr txBox="1"/>
              <p:nvPr/>
            </p:nvSpPr>
            <p:spPr>
              <a:xfrm>
                <a:off x="3469364" y="5267969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364" y="5267969"/>
                <a:ext cx="273280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20000" r="-888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矩形 140"/>
          <p:cNvSpPr/>
          <p:nvPr/>
        </p:nvSpPr>
        <p:spPr>
          <a:xfrm>
            <a:off x="3256072" y="5087127"/>
            <a:ext cx="125419" cy="1259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2" name="矩形 141"/>
          <p:cNvSpPr/>
          <p:nvPr/>
        </p:nvSpPr>
        <p:spPr>
          <a:xfrm>
            <a:off x="4193916" y="508712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字方塊 142"/>
              <p:cNvSpPr txBox="1"/>
              <p:nvPr/>
            </p:nvSpPr>
            <p:spPr>
              <a:xfrm>
                <a:off x="4407208" y="5267969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08" y="5267969"/>
                <a:ext cx="27328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/>
          <p:cNvSpPr/>
          <p:nvPr/>
        </p:nvSpPr>
        <p:spPr>
          <a:xfrm>
            <a:off x="4193916" y="5087127"/>
            <a:ext cx="125419" cy="125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2305716" y="5985026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字方塊 145"/>
              <p:cNvSpPr txBox="1"/>
              <p:nvPr/>
            </p:nvSpPr>
            <p:spPr>
              <a:xfrm>
                <a:off x="2519008" y="6165868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08" y="6165868"/>
                <a:ext cx="273280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20000" r="-888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矩形 146"/>
          <p:cNvSpPr/>
          <p:nvPr/>
        </p:nvSpPr>
        <p:spPr>
          <a:xfrm>
            <a:off x="2305716" y="5985026"/>
            <a:ext cx="125419" cy="1259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3244997" y="5985026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字方塊 148"/>
              <p:cNvSpPr txBox="1"/>
              <p:nvPr/>
            </p:nvSpPr>
            <p:spPr>
              <a:xfrm>
                <a:off x="3458289" y="6165868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9" name="文字方塊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9" y="6165868"/>
                <a:ext cx="273280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矩形 149"/>
          <p:cNvSpPr/>
          <p:nvPr/>
        </p:nvSpPr>
        <p:spPr>
          <a:xfrm>
            <a:off x="3244997" y="5985026"/>
            <a:ext cx="125419" cy="1259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1" name="矩形 150"/>
          <p:cNvSpPr/>
          <p:nvPr/>
        </p:nvSpPr>
        <p:spPr>
          <a:xfrm>
            <a:off x="4182841" y="5985026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字方塊 151"/>
              <p:cNvSpPr txBox="1"/>
              <p:nvPr/>
            </p:nvSpPr>
            <p:spPr>
              <a:xfrm>
                <a:off x="4396133" y="6165868"/>
                <a:ext cx="26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52" name="文字方塊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33" y="6165868"/>
                <a:ext cx="268470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20455" r="-909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矩形 152"/>
          <p:cNvSpPr/>
          <p:nvPr/>
        </p:nvSpPr>
        <p:spPr>
          <a:xfrm>
            <a:off x="4182841" y="5985026"/>
            <a:ext cx="125419" cy="125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6918276" y="5119682"/>
            <a:ext cx="125419" cy="125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6918276" y="5238267"/>
            <a:ext cx="125419" cy="1259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6" name="矩形 155"/>
          <p:cNvSpPr/>
          <p:nvPr/>
        </p:nvSpPr>
        <p:spPr>
          <a:xfrm>
            <a:off x="6916358" y="5357478"/>
            <a:ext cx="125419" cy="125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6918449" y="5482851"/>
            <a:ext cx="125419" cy="125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8" name="矩形 157"/>
          <p:cNvSpPr/>
          <p:nvPr/>
        </p:nvSpPr>
        <p:spPr>
          <a:xfrm>
            <a:off x="6916358" y="5594648"/>
            <a:ext cx="125419" cy="1259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6918892" y="5720021"/>
            <a:ext cx="125419" cy="125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0" name="矩形 159"/>
          <p:cNvSpPr/>
          <p:nvPr/>
        </p:nvSpPr>
        <p:spPr>
          <a:xfrm>
            <a:off x="6916358" y="5845939"/>
            <a:ext cx="125419" cy="1259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6919150" y="6096257"/>
            <a:ext cx="125419" cy="125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6916358" y="5957191"/>
            <a:ext cx="125419" cy="1259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03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71</Words>
  <Application>Microsoft Macintosh PowerPoint</Application>
  <PresentationFormat>寬螢幕</PresentationFormat>
  <Paragraphs>62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新細明體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鍾毓安</dc:creator>
  <cp:lastModifiedBy>鍾毓安</cp:lastModifiedBy>
  <cp:revision>19</cp:revision>
  <dcterms:created xsi:type="dcterms:W3CDTF">2016-04-10T15:25:15Z</dcterms:created>
  <dcterms:modified xsi:type="dcterms:W3CDTF">2016-04-11T11:58:16Z</dcterms:modified>
</cp:coreProperties>
</file>