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714"/>
  </p:normalViewPr>
  <p:slideViewPr>
    <p:cSldViewPr snapToGrid="0" snapToObjects="1">
      <p:cViewPr>
        <p:scale>
          <a:sx n="111" d="100"/>
          <a:sy n="111" d="100"/>
        </p:scale>
        <p:origin x="225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AB0BB-1BD5-0746-A642-933185240BD1}" type="datetimeFigureOut">
              <a:rPr kumimoji="1" lang="zh-TW" altLang="en-US" smtClean="0"/>
              <a:t>2016/4/11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A216CD-F592-594C-8786-E19FF6F65E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02743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A216CD-F592-594C-8786-E19FF6F65EB5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15505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28E5-D7B5-8440-BD96-3464F3F2B04B}" type="datetimeFigureOut">
              <a:rPr kumimoji="1" lang="zh-TW" altLang="en-US" smtClean="0"/>
              <a:t>2016/4/11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30BD-6BDF-E546-AA2C-EA8C2819B79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3617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28E5-D7B5-8440-BD96-3464F3F2B04B}" type="datetimeFigureOut">
              <a:rPr kumimoji="1" lang="zh-TW" altLang="en-US" smtClean="0"/>
              <a:t>2016/4/11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30BD-6BDF-E546-AA2C-EA8C2819B79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5281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28E5-D7B5-8440-BD96-3464F3F2B04B}" type="datetimeFigureOut">
              <a:rPr kumimoji="1" lang="zh-TW" altLang="en-US" smtClean="0"/>
              <a:t>2016/4/11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30BD-6BDF-E546-AA2C-EA8C2819B79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0233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28E5-D7B5-8440-BD96-3464F3F2B04B}" type="datetimeFigureOut">
              <a:rPr kumimoji="1" lang="zh-TW" altLang="en-US" smtClean="0"/>
              <a:t>2016/4/11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30BD-6BDF-E546-AA2C-EA8C2819B79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9523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28E5-D7B5-8440-BD96-3464F3F2B04B}" type="datetimeFigureOut">
              <a:rPr kumimoji="1" lang="zh-TW" altLang="en-US" smtClean="0"/>
              <a:t>2016/4/11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30BD-6BDF-E546-AA2C-EA8C2819B79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73175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28E5-D7B5-8440-BD96-3464F3F2B04B}" type="datetimeFigureOut">
              <a:rPr kumimoji="1" lang="zh-TW" altLang="en-US" smtClean="0"/>
              <a:t>2016/4/11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30BD-6BDF-E546-AA2C-EA8C2819B79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35149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28E5-D7B5-8440-BD96-3464F3F2B04B}" type="datetimeFigureOut">
              <a:rPr kumimoji="1" lang="zh-TW" altLang="en-US" smtClean="0"/>
              <a:t>2016/4/11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30BD-6BDF-E546-AA2C-EA8C2819B79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8674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28E5-D7B5-8440-BD96-3464F3F2B04B}" type="datetimeFigureOut">
              <a:rPr kumimoji="1" lang="zh-TW" altLang="en-US" smtClean="0"/>
              <a:t>2016/4/11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30BD-6BDF-E546-AA2C-EA8C2819B79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65426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28E5-D7B5-8440-BD96-3464F3F2B04B}" type="datetimeFigureOut">
              <a:rPr kumimoji="1" lang="zh-TW" altLang="en-US" smtClean="0"/>
              <a:t>2016/4/11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30BD-6BDF-E546-AA2C-EA8C2819B79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1727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28E5-D7B5-8440-BD96-3464F3F2B04B}" type="datetimeFigureOut">
              <a:rPr kumimoji="1" lang="zh-TW" altLang="en-US" smtClean="0"/>
              <a:t>2016/4/11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30BD-6BDF-E546-AA2C-EA8C2819B79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5294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28E5-D7B5-8440-BD96-3464F3F2B04B}" type="datetimeFigureOut">
              <a:rPr kumimoji="1" lang="zh-TW" altLang="en-US" smtClean="0"/>
              <a:t>2016/4/11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30BD-6BDF-E546-AA2C-EA8C2819B79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701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828E5-D7B5-8440-BD96-3464F3F2B04B}" type="datetimeFigureOut">
              <a:rPr kumimoji="1" lang="zh-TW" altLang="en-US" smtClean="0"/>
              <a:t>2016/4/11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730BD-6BDF-E546-AA2C-EA8C2819B79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19666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320" y="-183985"/>
            <a:ext cx="4074059" cy="407405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412" y="1064928"/>
            <a:ext cx="4074059" cy="407405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200" y="3890074"/>
            <a:ext cx="4114800" cy="41148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200" y="3440924"/>
            <a:ext cx="4114800" cy="411480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337254" y="440470"/>
            <a:ext cx="138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/>
              <a:t>s</a:t>
            </a:r>
            <a:r>
              <a:rPr kumimoji="1" lang="en-US" altLang="zh-TW" smtClean="0"/>
              <a:t>ample4.raw</a:t>
            </a:r>
            <a:endParaRPr kumimoji="1"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9968225" y="2542962"/>
            <a:ext cx="138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s</a:t>
            </a:r>
            <a:r>
              <a:rPr kumimoji="1" lang="en-US" altLang="zh-TW" dirty="0" smtClean="0"/>
              <a:t>ample5.raw</a:t>
            </a:r>
            <a:endParaRPr kumimoji="1"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405534" y="8084692"/>
            <a:ext cx="138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s</a:t>
            </a:r>
            <a:r>
              <a:rPr kumimoji="1" lang="en-US" altLang="zh-TW" dirty="0" smtClean="0"/>
              <a:t>ample6.raw</a:t>
            </a:r>
            <a:endParaRPr kumimoji="1" lang="en-US" altLang="zh-TW" dirty="0" smtClean="0"/>
          </a:p>
        </p:txBody>
      </p:sp>
      <p:sp>
        <p:nvSpPr>
          <p:cNvPr id="12" name="文字方塊 11"/>
          <p:cNvSpPr txBox="1"/>
          <p:nvPr/>
        </p:nvSpPr>
        <p:spPr>
          <a:xfrm>
            <a:off x="-192527" y="5762808"/>
            <a:ext cx="138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/>
              <a:t>s</a:t>
            </a:r>
            <a:r>
              <a:rPr kumimoji="1" lang="en-US" altLang="zh-TW" smtClean="0"/>
              <a:t>ample7.raw</a:t>
            </a:r>
            <a:endParaRPr kumimoji="1" lang="zh-TW" altLang="en-US" dirty="0"/>
          </a:p>
        </p:txBody>
      </p:sp>
      <p:sp>
        <p:nvSpPr>
          <p:cNvPr id="13" name="右大括弧 12"/>
          <p:cNvSpPr/>
          <p:nvPr/>
        </p:nvSpPr>
        <p:spPr>
          <a:xfrm>
            <a:off x="6971117" y="-183986"/>
            <a:ext cx="410966" cy="12489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7382083" y="255806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pos_i_45 - 1</a:t>
            </a:r>
            <a:endParaRPr kumimoji="1" lang="zh-TW" altLang="en-US" dirty="0"/>
          </a:p>
        </p:txBody>
      </p:sp>
      <p:sp>
        <p:nvSpPr>
          <p:cNvPr id="16" name="左大括弧 15"/>
          <p:cNvSpPr/>
          <p:nvPr/>
        </p:nvSpPr>
        <p:spPr>
          <a:xfrm rot="16200000">
            <a:off x="3040625" y="5926300"/>
            <a:ext cx="449151" cy="3707998"/>
          </a:xfrm>
          <a:prstGeom prst="leftBrace">
            <a:avLst>
              <a:gd name="adj1" fmla="val 8333"/>
              <a:gd name="adj2" fmla="val 507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2566290" y="8004874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pos_J_67 - 1</a:t>
            </a:r>
            <a:endParaRPr kumimoji="1" lang="zh-TW" altLang="en-US" dirty="0"/>
          </a:p>
        </p:txBody>
      </p:sp>
      <p:sp>
        <p:nvSpPr>
          <p:cNvPr id="18" name="右大括弧 17"/>
          <p:cNvSpPr/>
          <p:nvPr/>
        </p:nvSpPr>
        <p:spPr>
          <a:xfrm>
            <a:off x="9280928" y="5138987"/>
            <a:ext cx="457895" cy="286588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9738824" y="6411713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pos_i_56 - 1</a:t>
            </a:r>
            <a:endParaRPr kumimoji="1"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9599589" y="5128992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324 - pos_J_56</a:t>
            </a:r>
            <a:endParaRPr kumimoji="1"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634495" y="695595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mtClean="0"/>
              <a:t>pos_J_45 </a:t>
            </a:r>
            <a:r>
              <a:rPr kumimoji="1" lang="en-US" altLang="zh-TW" dirty="0"/>
              <a:t>-</a:t>
            </a:r>
            <a:r>
              <a:rPr kumimoji="1" lang="en-US" altLang="zh-TW" dirty="0" smtClean="0"/>
              <a:t> 1</a:t>
            </a:r>
            <a:endParaRPr kumimoji="1"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4340947" y="7964133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pos_i_67 - 1</a:t>
            </a:r>
            <a:endParaRPr kumimoji="1"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900883" y="3032515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324 - pos_J_47</a:t>
            </a:r>
            <a:endParaRPr kumimoji="1"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1430155" y="1390652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pos_i_47 - 1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8840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29</Words>
  <Application>Microsoft Macintosh PowerPoint</Application>
  <PresentationFormat>寬螢幕</PresentationFormat>
  <Paragraphs>13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新細明體</vt:lpstr>
      <vt:lpstr>Arial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鍾毓安</dc:creator>
  <cp:lastModifiedBy>鍾毓安</cp:lastModifiedBy>
  <cp:revision>13</cp:revision>
  <dcterms:created xsi:type="dcterms:W3CDTF">2016-03-28T04:48:10Z</dcterms:created>
  <dcterms:modified xsi:type="dcterms:W3CDTF">2016-04-11T08:53:52Z</dcterms:modified>
</cp:coreProperties>
</file>