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865" autoAdjust="0"/>
  </p:normalViewPr>
  <p:slideViewPr>
    <p:cSldViewPr snapToGrid="0" snapToObjects="1">
      <p:cViewPr varScale="1">
        <p:scale>
          <a:sx n="154" d="100"/>
          <a:sy n="154" d="100"/>
        </p:scale>
        <p:origin x="-1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TW" smtClean="0"/>
              <a:t> </a:t>
            </a:r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8381-8290-8F4E-BB96-8ED8E97832FB}" type="datetimeFigureOut">
              <a:rPr kumimoji="1" lang="zh-TW" altLang="en-US" smtClean="0"/>
              <a:t>15/5/7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6400-A8BD-0542-9266-F3ECAFB4044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707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8381-8290-8F4E-BB96-8ED8E97832FB}" type="datetimeFigureOut">
              <a:rPr kumimoji="1" lang="zh-TW" altLang="en-US" smtClean="0"/>
              <a:t>15/5/7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6400-A8BD-0542-9266-F3ECAFB4044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045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8381-8290-8F4E-BB96-8ED8E97832FB}" type="datetimeFigureOut">
              <a:rPr kumimoji="1" lang="zh-TW" altLang="en-US" smtClean="0"/>
              <a:t>15/5/7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6400-A8BD-0542-9266-F3ECAFB4044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2940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8381-8290-8F4E-BB96-8ED8E97832FB}" type="datetimeFigureOut">
              <a:rPr kumimoji="1" lang="zh-TW" altLang="en-US" smtClean="0"/>
              <a:t>15/5/7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6400-A8BD-0542-9266-F3ECAFB4044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597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8381-8290-8F4E-BB96-8ED8E97832FB}" type="datetimeFigureOut">
              <a:rPr kumimoji="1" lang="zh-TW" altLang="en-US" smtClean="0"/>
              <a:t>15/5/7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6400-A8BD-0542-9266-F3ECAFB4044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531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8381-8290-8F4E-BB96-8ED8E97832FB}" type="datetimeFigureOut">
              <a:rPr kumimoji="1" lang="zh-TW" altLang="en-US" smtClean="0"/>
              <a:t>15/5/7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6400-A8BD-0542-9266-F3ECAFB4044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6291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8381-8290-8F4E-BB96-8ED8E97832FB}" type="datetimeFigureOut">
              <a:rPr kumimoji="1" lang="zh-TW" altLang="en-US" smtClean="0"/>
              <a:t>15/5/7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6400-A8BD-0542-9266-F3ECAFB4044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1563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8381-8290-8F4E-BB96-8ED8E97832FB}" type="datetimeFigureOut">
              <a:rPr kumimoji="1" lang="zh-TW" altLang="en-US" smtClean="0"/>
              <a:t>15/5/7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6400-A8BD-0542-9266-F3ECAFB4044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9120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8381-8290-8F4E-BB96-8ED8E97832FB}" type="datetimeFigureOut">
              <a:rPr kumimoji="1" lang="zh-TW" altLang="en-US" smtClean="0"/>
              <a:t>15/5/7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6400-A8BD-0542-9266-F3ECAFB4044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6120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8381-8290-8F4E-BB96-8ED8E97832FB}" type="datetimeFigureOut">
              <a:rPr kumimoji="1" lang="zh-TW" altLang="en-US" smtClean="0"/>
              <a:t>15/5/7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6400-A8BD-0542-9266-F3ECAFB4044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207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8381-8290-8F4E-BB96-8ED8E97832FB}" type="datetimeFigureOut">
              <a:rPr kumimoji="1" lang="zh-TW" altLang="en-US" smtClean="0"/>
              <a:t>15/5/7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6400-A8BD-0542-9266-F3ECAFB4044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437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88381-8290-8F4E-BB96-8ED8E97832FB}" type="datetimeFigureOut">
              <a:rPr kumimoji="1" lang="zh-TW" altLang="en-US" smtClean="0"/>
              <a:t>15/5/7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E6400-A8BD-0542-9266-F3ECAFB4044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0657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974823"/>
              </p:ext>
            </p:extLst>
          </p:nvPr>
        </p:nvGraphicFramePr>
        <p:xfrm>
          <a:off x="0" y="12700"/>
          <a:ext cx="9144000" cy="6850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3048000"/>
                <a:gridCol w="3048000"/>
              </a:tblGrid>
              <a:tr h="42572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/>
                          <a:cs typeface="Times New Roman"/>
                        </a:rPr>
                        <a:t>Phonetic Class</a:t>
                      </a:r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6425241">
                <a:tc>
                  <a:txBody>
                    <a:bodyPr/>
                    <a:lstStyle/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altLang="zh-TW" dirty="0" smtClean="0">
                          <a:latin typeface="Times New Roman"/>
                          <a:cs typeface="Times New Roman"/>
                        </a:rPr>
                        <a:t>Plosive</a:t>
                      </a:r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altLang="zh-TW" dirty="0" smtClean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lang="zh-TW" altLang="en-US" dirty="0" smtClean="0">
                          <a:latin typeface="Times New Roman"/>
                          <a:cs typeface="Times New Roman"/>
                        </a:rPr>
                        <a:t>（ㄅ）</a:t>
                      </a:r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圖片 4" descr="ㄅ b_u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58" y="420572"/>
            <a:ext cx="624191" cy="6457970"/>
          </a:xfrm>
          <a:prstGeom prst="rect">
            <a:avLst/>
          </a:prstGeom>
        </p:spPr>
      </p:pic>
      <p:pic>
        <p:nvPicPr>
          <p:cNvPr id="6" name="圖片 5" descr="ㄅ b_u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295" y="420572"/>
            <a:ext cx="838698" cy="645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4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918383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3048000"/>
                <a:gridCol w="3048000"/>
              </a:tblGrid>
              <a:tr h="40096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/>
                          <a:cs typeface="Times New Roman"/>
                        </a:rPr>
                        <a:t>Phonetic Class</a:t>
                      </a:r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6457034">
                <a:tc>
                  <a:txBody>
                    <a:bodyPr/>
                    <a:lstStyle/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altLang="zh-TW" dirty="0" smtClean="0">
                          <a:latin typeface="Times New Roman"/>
                          <a:cs typeface="Times New Roman"/>
                        </a:rPr>
                        <a:t>Plosive</a:t>
                      </a:r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altLang="zh-TW" dirty="0" smtClean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lang="zh-TW" altLang="en-US" dirty="0" smtClean="0">
                          <a:latin typeface="Times New Roman"/>
                          <a:cs typeface="Times New Roman"/>
                        </a:rPr>
                        <a:t>（ㄍ）</a:t>
                      </a:r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圖片 5" descr="ㄍ g_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1" y="453558"/>
            <a:ext cx="872246" cy="6404442"/>
          </a:xfrm>
          <a:prstGeom prst="rect">
            <a:avLst/>
          </a:prstGeom>
        </p:spPr>
      </p:pic>
      <p:pic>
        <p:nvPicPr>
          <p:cNvPr id="7" name="圖片 6" descr="ㄍ g_e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963" y="287092"/>
            <a:ext cx="825725" cy="65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667354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3048000"/>
                <a:gridCol w="3048000"/>
              </a:tblGrid>
              <a:tr h="46689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/>
                          <a:cs typeface="Times New Roman"/>
                        </a:rPr>
                        <a:t>Phonetic Class</a:t>
                      </a:r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6391108">
                <a:tc>
                  <a:txBody>
                    <a:bodyPr/>
                    <a:lstStyle/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altLang="zh-TW" dirty="0" smtClean="0">
                          <a:latin typeface="Times New Roman"/>
                          <a:cs typeface="Times New Roman"/>
                        </a:rPr>
                        <a:t>Fricative</a:t>
                      </a:r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altLang="zh-TW" dirty="0" smtClean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lang="zh-TW" altLang="en-US" dirty="0" smtClean="0">
                          <a:latin typeface="Times New Roman"/>
                          <a:cs typeface="Times New Roman"/>
                        </a:rPr>
                        <a:t>（ㄏ）</a:t>
                      </a:r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圖片 4" descr="ㄏ h_u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971" y="495450"/>
            <a:ext cx="886973" cy="6362550"/>
          </a:xfrm>
          <a:prstGeom prst="rect">
            <a:avLst/>
          </a:prstGeom>
        </p:spPr>
      </p:pic>
      <p:pic>
        <p:nvPicPr>
          <p:cNvPr id="6" name="圖片 5" descr="ㄏ h_u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662" y="420572"/>
            <a:ext cx="711318" cy="643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8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878694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3048000"/>
                <a:gridCol w="3048000"/>
              </a:tblGrid>
              <a:tr h="46689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/>
                          <a:cs typeface="Times New Roman"/>
                        </a:rPr>
                        <a:t>Phonetic Class</a:t>
                      </a:r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6391108">
                <a:tc>
                  <a:txBody>
                    <a:bodyPr/>
                    <a:lstStyle/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altLang="zh-TW" dirty="0" smtClean="0">
                          <a:latin typeface="Times New Roman"/>
                          <a:cs typeface="Times New Roman"/>
                        </a:rPr>
                        <a:t>Fricative</a:t>
                      </a:r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altLang="zh-TW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lang="zh-TW" altLang="en-US" dirty="0" smtClean="0">
                          <a:latin typeface="Times New Roman"/>
                          <a:cs typeface="Times New Roman"/>
                        </a:rPr>
                        <a:t>（ㄕ）</a:t>
                      </a:r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圖片 5" descr="ㄕ sh_empt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553" y="420572"/>
            <a:ext cx="1108668" cy="6437428"/>
          </a:xfrm>
          <a:prstGeom prst="rect">
            <a:avLst/>
          </a:prstGeom>
        </p:spPr>
      </p:pic>
      <p:pic>
        <p:nvPicPr>
          <p:cNvPr id="7" name="圖片 6" descr="ㄕ sh_empt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464" y="420572"/>
            <a:ext cx="1743719" cy="643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365540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3048000"/>
                <a:gridCol w="3048000"/>
              </a:tblGrid>
              <a:tr h="46689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/>
                          <a:cs typeface="Times New Roman"/>
                        </a:rPr>
                        <a:t>Phonetic Class</a:t>
                      </a:r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6391108">
                <a:tc>
                  <a:txBody>
                    <a:bodyPr/>
                    <a:lstStyle/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altLang="zh-TW" dirty="0" smtClean="0">
                          <a:latin typeface="Times New Roman"/>
                          <a:cs typeface="Times New Roman"/>
                        </a:rPr>
                        <a:t>Affricate</a:t>
                      </a:r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altLang="zh-TW" dirty="0" smtClean="0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lang="zh-TW" altLang="en-US" dirty="0" smtClean="0">
                          <a:latin typeface="Times New Roman"/>
                          <a:cs typeface="Times New Roman"/>
                        </a:rPr>
                        <a:t>（ㄐ）</a:t>
                      </a:r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圖片 5" descr="ㄐ ji_i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382" y="461804"/>
            <a:ext cx="693016" cy="6396196"/>
          </a:xfrm>
          <a:prstGeom prst="rect">
            <a:avLst/>
          </a:prstGeom>
        </p:spPr>
      </p:pic>
      <p:pic>
        <p:nvPicPr>
          <p:cNvPr id="7" name="圖片 6" descr="ㄐ ji_i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500" y="461804"/>
            <a:ext cx="713204" cy="639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5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15553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3048000"/>
                <a:gridCol w="3048000"/>
              </a:tblGrid>
              <a:tr h="46689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/>
                          <a:cs typeface="Times New Roman"/>
                        </a:rPr>
                        <a:t>Phonetic Class</a:t>
                      </a:r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6391108">
                <a:tc>
                  <a:txBody>
                    <a:bodyPr/>
                    <a:lstStyle/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altLang="zh-TW" dirty="0" smtClean="0">
                          <a:latin typeface="Times New Roman"/>
                          <a:cs typeface="Times New Roman"/>
                        </a:rPr>
                        <a:t>Affricate</a:t>
                      </a:r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altLang="zh-TW" dirty="0" smtClean="0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lang="zh-TW" altLang="en-US" dirty="0" smtClean="0">
                          <a:latin typeface="Times New Roman"/>
                          <a:cs typeface="Times New Roman"/>
                        </a:rPr>
                        <a:t>（ㄓ）</a:t>
                      </a:r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圖片 6" descr="ㄓ j_empt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636" y="437064"/>
            <a:ext cx="2049487" cy="6420935"/>
          </a:xfrm>
          <a:prstGeom prst="rect">
            <a:avLst/>
          </a:prstGeom>
        </p:spPr>
      </p:pic>
      <p:pic>
        <p:nvPicPr>
          <p:cNvPr id="8" name="圖片 7" descr="ㄓ j_empt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837" y="437064"/>
            <a:ext cx="1617038" cy="642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3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201176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3048000"/>
                <a:gridCol w="3048000"/>
              </a:tblGrid>
              <a:tr h="46689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/>
                          <a:cs typeface="Times New Roman"/>
                        </a:rPr>
                        <a:t>Phonetic Class</a:t>
                      </a:r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6391108">
                <a:tc>
                  <a:txBody>
                    <a:bodyPr/>
                    <a:lstStyle/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altLang="zh-TW" dirty="0" smtClean="0">
                          <a:latin typeface="Times New Roman"/>
                          <a:cs typeface="Times New Roman"/>
                        </a:rPr>
                        <a:t>Nasal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altLang="zh-TW" dirty="0" smtClean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lang="zh-TW" altLang="en-US" dirty="0" smtClean="0">
                          <a:latin typeface="Times New Roman"/>
                          <a:cs typeface="Times New Roman"/>
                        </a:rPr>
                        <a:t>（ㄇ）</a:t>
                      </a:r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圖片 5" descr="ㄇ m_a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378" y="387586"/>
            <a:ext cx="1477590" cy="6470414"/>
          </a:xfrm>
          <a:prstGeom prst="rect">
            <a:avLst/>
          </a:prstGeom>
        </p:spPr>
      </p:pic>
      <p:pic>
        <p:nvPicPr>
          <p:cNvPr id="7" name="圖片 6" descr="ㄇ m_a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099" y="387586"/>
            <a:ext cx="1401923" cy="647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2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766655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3048000"/>
                <a:gridCol w="3048000"/>
              </a:tblGrid>
              <a:tr h="46689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/>
                          <a:cs typeface="Times New Roman"/>
                        </a:rPr>
                        <a:t>Phonetic Class</a:t>
                      </a:r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6391108">
                <a:tc>
                  <a:txBody>
                    <a:bodyPr/>
                    <a:lstStyle/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altLang="zh-TW" dirty="0" smtClean="0">
                          <a:latin typeface="Times New Roman"/>
                          <a:cs typeface="Times New Roman"/>
                        </a:rPr>
                        <a:t>Nasal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altLang="zh-TW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altLang="zh-TW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lang="zh-TW" altLang="en-US" dirty="0" smtClean="0">
                          <a:latin typeface="Times New Roman"/>
                          <a:cs typeface="Times New Roman"/>
                        </a:rPr>
                        <a:t>（ㄋ）</a:t>
                      </a:r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圖片 5" descr="ㄋ n_i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160" y="437064"/>
            <a:ext cx="879906" cy="6420935"/>
          </a:xfrm>
          <a:prstGeom prst="rect">
            <a:avLst/>
          </a:prstGeom>
        </p:spPr>
      </p:pic>
      <p:pic>
        <p:nvPicPr>
          <p:cNvPr id="7" name="圖片 6" descr="ㄋ n_i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182" y="437063"/>
            <a:ext cx="842673" cy="642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3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56</Words>
  <Application>Microsoft Macintosh PowerPoint</Application>
  <PresentationFormat>如螢幕大小 (4:3)</PresentationFormat>
  <Paragraphs>182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Chung Yu-An</dc:creator>
  <cp:lastModifiedBy>Chung Yu-An</cp:lastModifiedBy>
  <cp:revision>8</cp:revision>
  <dcterms:created xsi:type="dcterms:W3CDTF">2015-05-07T07:30:10Z</dcterms:created>
  <dcterms:modified xsi:type="dcterms:W3CDTF">2015-05-07T07:47:18Z</dcterms:modified>
</cp:coreProperties>
</file>