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9" r:id="rId2"/>
    <p:sldId id="301" r:id="rId3"/>
    <p:sldId id="291" r:id="rId4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3" autoAdjust="0"/>
    <p:restoredTop sz="92841" autoAdjust="0"/>
  </p:normalViewPr>
  <p:slideViewPr>
    <p:cSldViewPr>
      <p:cViewPr varScale="1">
        <p:scale>
          <a:sx n="148" d="100"/>
          <a:sy n="148" d="100"/>
        </p:scale>
        <p:origin x="2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and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Abstract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The authors develop simple models to study the performance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, a second generation peer-to-peer (P2P) application.</a:t>
            </a:r>
          </a:p>
          <a:p>
            <a:r>
              <a:rPr kumimoji="1" lang="en-US" altLang="zh-TW" dirty="0" smtClean="0"/>
              <a:t>They first present a simple fluid model and study the scalability, performance and efficiency of such a file-sharing mechanism.</a:t>
            </a:r>
          </a:p>
          <a:p>
            <a:r>
              <a:rPr kumimoji="1" lang="en-US" altLang="zh-TW" dirty="0" smtClean="0"/>
              <a:t>They then consider the built-in incentive mechanism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and study its effect on network performance.</a:t>
            </a:r>
          </a:p>
          <a:p>
            <a:r>
              <a:rPr kumimoji="1" lang="en-US" altLang="zh-TW" dirty="0" smtClean="0"/>
              <a:t>They also provide numerical results based on both simulations and real traces obtained from the Internet.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01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9387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447040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Experimental result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applications and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black">
          <a:xfrm>
            <a:off x="2273300" y="29733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362902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3157538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Related work &amp; background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428307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814763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Research method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944938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4614863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5284788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55943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5127625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3275013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6889</TotalTime>
  <Words>128</Words>
  <Application>Microsoft Macintosh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Times New Roman</vt:lpstr>
      <vt:lpstr>Verdana</vt:lpstr>
      <vt:lpstr>新細明體</vt:lpstr>
      <vt:lpstr>標楷體</vt:lpstr>
      <vt:lpstr>Arial</vt:lpstr>
      <vt:lpstr>Wingdings</vt:lpstr>
      <vt:lpstr>134TGp_report_diagram_v2</vt:lpstr>
      <vt:lpstr>Modeling and Performance Analysis of BitTorrent-Like Peer-to-Peer Networks</vt:lpstr>
      <vt:lpstr>Abstract</vt:lpstr>
      <vt:lpstr>Outline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1759</cp:revision>
  <dcterms:created xsi:type="dcterms:W3CDTF">2012-05-24T01:20:39Z</dcterms:created>
  <dcterms:modified xsi:type="dcterms:W3CDTF">2016-06-07T08:54:37Z</dcterms:modified>
</cp:coreProperties>
</file>