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9" r:id="rId2"/>
    <p:sldId id="302" r:id="rId3"/>
    <p:sldId id="305" r:id="rId4"/>
    <p:sldId id="303" r:id="rId5"/>
    <p:sldId id="306" r:id="rId6"/>
    <p:sldId id="304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13" r:id="rId21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7" autoAdjust="0"/>
    <p:restoredTop sz="92401" autoAdjust="0"/>
  </p:normalViewPr>
  <p:slideViewPr>
    <p:cSldViewPr>
      <p:cViewPr varScale="1">
        <p:scale>
          <a:sx n="147" d="100"/>
          <a:sy n="147" d="100"/>
        </p:scale>
        <p:origin x="30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這篇</a:t>
            </a:r>
            <a:r>
              <a:rPr kumimoji="1" lang="en-US" altLang="zh-TW" baseline="0" dirty="0" smtClean="0"/>
              <a:t> paper </a:t>
            </a:r>
            <a:r>
              <a:rPr kumimoji="1" lang="zh-TW" altLang="en-US" baseline="0" dirty="0" smtClean="0"/>
              <a:t>主要就是 </a:t>
            </a:r>
            <a:r>
              <a:rPr kumimoji="1" lang="en-US" altLang="zh-TW" baseline="0" dirty="0" smtClean="0"/>
              <a:t>propose </a:t>
            </a:r>
            <a:r>
              <a:rPr kumimoji="1" lang="zh-TW" altLang="en-US" baseline="0" dirty="0" smtClean="0"/>
              <a:t>一些 </a:t>
            </a:r>
            <a:r>
              <a:rPr kumimoji="1" lang="en-US" altLang="zh-TW" baseline="0" dirty="0" smtClean="0"/>
              <a:t>model </a:t>
            </a:r>
            <a:r>
              <a:rPr kumimoji="1" lang="zh-TW" altLang="en-US" baseline="0" dirty="0" smtClean="0"/>
              <a:t>來模擬一個 </a:t>
            </a:r>
            <a:r>
              <a:rPr kumimoji="1" lang="en-US" altLang="zh-TW" baseline="0" dirty="0" err="1" smtClean="0"/>
              <a:t>BitTorrent</a:t>
            </a:r>
            <a:r>
              <a:rPr kumimoji="1" lang="en-US" altLang="zh-TW" baseline="0" dirty="0" smtClean="0"/>
              <a:t> network.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8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sym typeface="Wingdings"/>
              </a:rPr>
              <a:t>The 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 brief description of how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operates when a single file is downloaded</a:t>
            </a:r>
            <a:r>
              <a:rPr kumimoji="1" lang="en-US" altLang="zh-TW" baseline="0" dirty="0" smtClean="0"/>
              <a:t> by many users</a:t>
            </a:r>
            <a:r>
              <a:rPr kumimoji="1" lang="en-US" altLang="zh-TW" baseline="0" dirty="0" smtClean="0"/>
              <a:t>.</a:t>
            </a:r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從 </a:t>
            </a:r>
            <a:r>
              <a:rPr kumimoji="1" lang="en-US" altLang="zh-TW" baseline="0" dirty="0" smtClean="0"/>
              <a:t>.torrent file </a:t>
            </a:r>
            <a:r>
              <a:rPr kumimoji="1" lang="zh-TW" altLang="en-US" baseline="0" dirty="0" smtClean="0"/>
              <a:t>先知道 </a:t>
            </a:r>
            <a:r>
              <a:rPr kumimoji="1" lang="en-US" altLang="zh-TW" baseline="0" dirty="0" smtClean="0"/>
              <a:t>tracker </a:t>
            </a:r>
            <a:r>
              <a:rPr kumimoji="1" lang="zh-TW" altLang="en-US" baseline="0" dirty="0" smtClean="0"/>
              <a:t>在哪！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3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tracker returns a random list</a:t>
            </a:r>
            <a:r>
              <a:rPr kumimoji="1" lang="en-US" altLang="zh-TW" baseline="0" dirty="0" smtClean="0"/>
              <a:t> of peers that have the file.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4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downloader</a:t>
            </a:r>
            <a:r>
              <a:rPr kumimoji="1" lang="en-US" altLang="zh-TW" baseline="0" dirty="0" smtClean="0"/>
              <a:t> establishes a connection to these other peers and finds out what pieces reside in each of the other files.</a:t>
            </a:r>
          </a:p>
          <a:p>
            <a:r>
              <a:rPr kumimoji="1" lang="en-US" altLang="zh-TW" baseline="0" dirty="0" smtClean="0"/>
              <a:t>Then it requests pieces which it does not have from all the peers to which it is connected.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1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Seeds only</a:t>
            </a:r>
            <a:r>
              <a:rPr kumimoji="1" lang="en-US" altLang="zh-TW" baseline="0" dirty="0" smtClean="0"/>
              <a:t> perform uploading while downloaders download pieces that they do not have and upload pieces that they have.</a:t>
            </a:r>
          </a:p>
          <a:p>
            <a:r>
              <a:rPr kumimoji="1" lang="en-US" altLang="zh-TW" baseline="0" dirty="0" smtClean="0"/>
              <a:t>Chocking: </a:t>
            </a:r>
            <a:r>
              <a:rPr kumimoji="1" lang="zh-TW" altLang="en-US" baseline="0" dirty="0" smtClean="0"/>
              <a:t>拒絕</a:t>
            </a:r>
            <a:endParaRPr kumimoji="1" lang="en-US" altLang="zh-TW" baseline="0" dirty="0" smtClean="0"/>
          </a:p>
          <a:p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</a:t>
            </a:r>
            <a:r>
              <a:rPr kumimoji="1" lang="zh-TW" altLang="en-US" baseline="0" dirty="0" smtClean="0"/>
              <a:t>接受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>
                <a:sym typeface="Wingdings"/>
              </a:rPr>
              <a:t>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接受那些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現在正上傳檔案給我、而且速度最快的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TW" dirty="0" smtClean="0"/>
              <a:t>(Reference: http://</a:t>
            </a:r>
            <a:r>
              <a:rPr kumimoji="1" lang="en-US" altLang="zh-TW" dirty="0" err="1" smtClean="0"/>
              <a:t>mmdays.com</a:t>
            </a:r>
            <a:r>
              <a:rPr kumimoji="1" lang="en-US" altLang="zh-TW" dirty="0" smtClean="0"/>
              <a:t>/2007/04/06/bt1/)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5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a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network, several issues have to be addressed in order to understand the behavior of the system.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9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33" idx="1"/>
            <a:endCxn id="13" idx="3"/>
          </p:cNvCxnSpPr>
          <p:nvPr/>
        </p:nvCxnSpPr>
        <p:spPr bwMode="auto">
          <a:xfrm flipH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線箭頭接點 24"/>
          <p:cNvCxnSpPr>
            <a:stCxn id="13" idx="3"/>
            <a:endCxn id="47" idx="1"/>
          </p:cNvCxnSpPr>
          <p:nvPr/>
        </p:nvCxnSpPr>
        <p:spPr bwMode="auto">
          <a:xfrm flipV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1710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 rot="18776434">
            <a:off x="1361031" y="441556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eer information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58195" y="518562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connects to 4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peers and begins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exchanging.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4" idx="2"/>
            <a:endCxn id="7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直線箭頭接點 33"/>
          <p:cNvCxnSpPr>
            <a:stCxn id="7" idx="2"/>
            <a:endCxn id="9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直線箭頭接點 36"/>
          <p:cNvCxnSpPr>
            <a:stCxn id="7" idx="3"/>
            <a:endCxn id="8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線箭頭接點 38"/>
          <p:cNvCxnSpPr>
            <a:endCxn id="11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notes behind the operation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Downloaders</a:t>
            </a:r>
            <a:r>
              <a:rPr kumimoji="1" lang="en-US" altLang="zh-TW" dirty="0" smtClean="0"/>
              <a:t> are peers who only have a part (or none) of the file while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seeds</a:t>
            </a:r>
            <a:r>
              <a:rPr kumimoji="1" lang="en-US" altLang="zh-TW" dirty="0" smtClean="0"/>
              <a:t> are peers who have all the pieces (the complete file) but stay in the system to allow other peers to download from them.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Each peer is allowed to upload only to a fixed number (by default four) of other peers at a given time.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What is </a:t>
            </a:r>
            <a:r>
              <a:rPr kumimoji="1" lang="en-US" altLang="zh-TW" dirty="0" smtClean="0">
                <a:solidFill>
                  <a:srgbClr val="000000"/>
                </a:solidFill>
              </a:rPr>
              <a:t>and why </a:t>
            </a:r>
            <a:r>
              <a:rPr kumimoji="1" lang="en-US" altLang="zh-TW" dirty="0" err="1">
                <a:solidFill>
                  <a:srgbClr val="FF0000"/>
                </a:solidFill>
              </a:rPr>
              <a:t>u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nchocking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? To prevent </a:t>
            </a:r>
            <a:r>
              <a:rPr kumimoji="1" lang="en-US" altLang="zh-TW" dirty="0" smtClean="0">
                <a:solidFill>
                  <a:srgbClr val="FF0000"/>
                </a:solidFill>
              </a:rPr>
              <a:t>Free-riding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, the most important concern in </a:t>
            </a:r>
            <a:r>
              <a:rPr kumimoji="1" lang="en-US" altLang="zh-TW" dirty="0" err="1" smtClean="0">
                <a:solidFill>
                  <a:srgbClr val="000000"/>
                </a:solidFill>
              </a:rPr>
              <a:t>BitTorrent</a:t>
            </a:r>
            <a:r>
              <a:rPr kumimoji="1" lang="en-US" altLang="zh-TW" dirty="0" smtClean="0">
                <a:solidFill>
                  <a:srgbClr val="000000"/>
                </a:solidFill>
              </a:rPr>
              <a:t>.</a:t>
            </a:r>
            <a:endParaRPr kumimoji="1" lang="en-US" altLang="zh-TW" dirty="0" smtClean="0">
              <a:solidFill>
                <a:srgbClr val="000000"/>
              </a:solidFill>
            </a:endParaRPr>
          </a:p>
          <a:p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The mechanism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Optimistic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Unchocking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sym typeface="Wingdings"/>
              </a:rPr>
              <a:t> to search for potential peer with high uploading / downloading speed.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3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56" y="375437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34900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>
            <a:off x="2017256" y="3754374"/>
            <a:ext cx="610528" cy="666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21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47840" y="4827508"/>
            <a:ext cx="2704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after another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30 seconds,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6,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connects with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7.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8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6415582" y="2478224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another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2" y="2478224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3413100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same process is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repeated again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again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s-IS" altLang="zh-TW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Issues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Peer Evolution</a:t>
            </a:r>
            <a:r>
              <a:rPr kumimoji="1" lang="en-US" altLang="zh-TW" dirty="0" smtClean="0"/>
              <a:t>: how the number of peers evolves as a function of the request arrival rate, the peer departure rate, the uploading/downloading bandwidth of each peer, etc.</a:t>
            </a:r>
          </a:p>
          <a:p>
            <a:r>
              <a:rPr kumimoji="1" lang="en-US" altLang="zh-TW" b="1" dirty="0" smtClean="0"/>
              <a:t>Scalability</a:t>
            </a:r>
            <a:r>
              <a:rPr kumimoji="1" lang="en-US" altLang="zh-TW" dirty="0" smtClean="0"/>
              <a:t>: as the size of the network (number of peers) grows, the network performance (average file downloading time) should preferably to actually improve.</a:t>
            </a:r>
          </a:p>
          <a:p>
            <a:r>
              <a:rPr kumimoji="1" lang="en-US" altLang="zh-TW" b="1" dirty="0" smtClean="0"/>
              <a:t>File Sharing Efficiency</a:t>
            </a:r>
            <a:r>
              <a:rPr kumimoji="1" lang="en-US" altLang="zh-TW" dirty="0" smtClean="0"/>
              <a:t>: as peers often have different uploading/downloading bandwidths, it is important to design a good file-sharing protocol such that the uploading/downloading bandwidths are fully utilized.</a:t>
            </a:r>
          </a:p>
          <a:p>
            <a:r>
              <a:rPr kumimoji="1" lang="en-US" altLang="zh-TW" b="1" dirty="0" smtClean="0"/>
              <a:t>Incentives to prevent free-riding</a:t>
            </a:r>
            <a:r>
              <a:rPr kumimoji="1" lang="en-US" altLang="zh-TW" dirty="0" smtClean="0"/>
              <a:t>: need to a mechanism to deter peers from free-riding (download from other </a:t>
            </a:r>
            <a:r>
              <a:rPr kumimoji="1" lang="en-US" altLang="zh-TW" smtClean="0"/>
              <a:t>peers while not uploading to others).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775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588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Peer-to-peer network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Client-Server network vs. Peer-to-peer (P2P) network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Peers in </a:t>
            </a:r>
            <a:r>
              <a:rPr kumimoji="1" lang="en-US" altLang="zh-TW" dirty="0" smtClean="0"/>
              <a:t>a P2P network operate as both servers and clients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/>
              <a:t>P2P traffic is starting to dominate the bandwidth of the Internet</a:t>
            </a:r>
            <a:r>
              <a:rPr kumimoji="1" lang="en-US" altLang="zh-TW" dirty="0" smtClean="0"/>
              <a:t>.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Among P2P applications, file sharing is the most popular one.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sym typeface="Wingdings"/>
              </a:rPr>
              <a:t>P2P </a:t>
            </a:r>
            <a:r>
              <a:rPr kumimoji="1" lang="en-US" altLang="zh-TW" dirty="0" smtClean="0">
                <a:sym typeface="Wingdings"/>
              </a:rPr>
              <a:t>file sharing </a:t>
            </a:r>
            <a:r>
              <a:rPr kumimoji="1" lang="en-US" altLang="zh-TW" dirty="0" smtClean="0">
                <a:sym typeface="Wingdings"/>
              </a:rPr>
              <a:t>system is scalable.</a:t>
            </a:r>
            <a:endParaRPr kumimoji="1" lang="en-US" altLang="zh-TW" dirty="0" smtClean="0">
              <a:sym typeface="Wingdings"/>
            </a:endParaRP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6243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字方塊 32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12" idx="3"/>
            <a:endCxn id="33" idx="1"/>
          </p:cNvCxnSpPr>
          <p:nvPr/>
        </p:nvCxnSpPr>
        <p:spPr bwMode="auto">
          <a:xfrm>
            <a:off x="1637882" y="2498843"/>
            <a:ext cx="989902" cy="125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 rot="3132116">
            <a:off x="1683772" y="28212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7172</TotalTime>
  <Words>1149</Words>
  <Application>Microsoft Macintosh PowerPoint</Application>
  <PresentationFormat>如螢幕大小 (4:3)</PresentationFormat>
  <Paragraphs>230</Paragraphs>
  <Slides>20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Calibri</vt:lpstr>
      <vt:lpstr>Times New Roman</vt:lpstr>
      <vt:lpstr>Verdana</vt:lpstr>
      <vt:lpstr>Wingdings</vt:lpstr>
      <vt:lpstr>新細明體</vt:lpstr>
      <vt:lpstr>標楷體</vt:lpstr>
      <vt:lpstr>Arial</vt:lpstr>
      <vt:lpstr>134TGp_report_diagram_v2</vt:lpstr>
      <vt:lpstr>Modeling and Performance Analysis of BitTorrent-Like Peer-to-Peer Networks</vt:lpstr>
      <vt:lpstr>Outline</vt:lpstr>
      <vt:lpstr>Outline</vt:lpstr>
      <vt:lpstr>Peer-to-peer network</vt:lpstr>
      <vt:lpstr>Outline</vt:lpstr>
      <vt:lpstr>BitTorrent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Some notes behind the operation of BitTorrent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Some Issues of BitTorrent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1795</cp:revision>
  <dcterms:created xsi:type="dcterms:W3CDTF">2012-05-24T01:20:39Z</dcterms:created>
  <dcterms:modified xsi:type="dcterms:W3CDTF">2016-06-12T13:09:25Z</dcterms:modified>
</cp:coreProperties>
</file>