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2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37" name="圖片 36"/>
          <p:cNvPicPr/>
          <p:nvPr/>
        </p:nvPicPr>
        <p:blipFill>
          <a:blip r:embed="rId2"/>
          <a:stretch/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8" name="圖片 37"/>
          <p:cNvPicPr/>
          <p:nvPr/>
        </p:nvPicPr>
        <p:blipFill>
          <a:blip r:embed="rId2"/>
          <a:stretch/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Arial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557E29A6-5035-4C41-A861-363F942B339F}" type="slidenum">
              <a:rPr lang="en-US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11280" y="1268280"/>
            <a:ext cx="8380320" cy="14702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/>
            <a:r>
              <a:rPr lang="es-UY" sz="3600" dirty="0" smtClean="0">
                <a:solidFill>
                  <a:srgbClr val="000000"/>
                </a:solidFill>
                <a:latin typeface="Arial"/>
              </a:rPr>
              <a:t>Modeling and Perfornamce Analysis of</a:t>
            </a:r>
            <a:br>
              <a:rPr lang="es-UY" sz="3600" dirty="0" smtClean="0">
                <a:solidFill>
                  <a:srgbClr val="000000"/>
                </a:solidFill>
                <a:latin typeface="Arial"/>
              </a:rPr>
            </a:br>
            <a:r>
              <a:rPr lang="es-UY" sz="3600" dirty="0" smtClean="0">
                <a:solidFill>
                  <a:srgbClr val="000000"/>
                </a:solidFill>
                <a:latin typeface="Arial"/>
              </a:rPr>
              <a:t>BitTorrent-Like Peer-to-Peer Networks</a:t>
            </a:r>
            <a:endParaRPr sz="36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337139" y="4538133"/>
            <a:ext cx="2077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dirty="0" smtClean="0"/>
              <a:t>B01902029    </a:t>
            </a:r>
            <a:r>
              <a:rPr kumimoji="1" lang="zh-TW" altLang="en-US" sz="1600" dirty="0" smtClean="0"/>
              <a:t>許詠翔</a:t>
            </a:r>
            <a:endParaRPr kumimoji="1" lang="en-US" altLang="zh-TW" sz="1600" dirty="0" smtClean="0"/>
          </a:p>
          <a:p>
            <a:pPr algn="ctr"/>
            <a:r>
              <a:rPr kumimoji="1" lang="en-US" altLang="zh-TW" sz="1600" dirty="0" smtClean="0"/>
              <a:t>B01902040    </a:t>
            </a:r>
            <a:r>
              <a:rPr kumimoji="1" lang="zh-TW" altLang="en-US" sz="1600" dirty="0" smtClean="0"/>
              <a:t>鍾毓安</a:t>
            </a:r>
            <a:endParaRPr kumimoji="1" lang="en-US" altLang="zh-TW" sz="1600" dirty="0" smtClean="0"/>
          </a:p>
          <a:p>
            <a:pPr algn="ctr"/>
            <a:r>
              <a:rPr kumimoji="1" lang="en-US" altLang="zh-TW" sz="1600" dirty="0" smtClean="0"/>
              <a:t>B01902051    </a:t>
            </a:r>
            <a:r>
              <a:rPr kumimoji="1" lang="zh-TW" altLang="en-US" sz="1600" dirty="0" smtClean="0"/>
              <a:t>張君瑋</a:t>
            </a:r>
            <a:endParaRPr kumimoji="1" lang="en-US" altLang="zh-TW" sz="1600" dirty="0" smtClean="0"/>
          </a:p>
        </p:txBody>
      </p:sp>
      <p:sp>
        <p:nvSpPr>
          <p:cNvPr id="3" name="矩形 2"/>
          <p:cNvSpPr/>
          <p:nvPr/>
        </p:nvSpPr>
        <p:spPr>
          <a:xfrm>
            <a:off x="3658242" y="2854867"/>
            <a:ext cx="228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 dirty="0" smtClean="0"/>
              <a:t>2016.6.15 (Weds.)</a:t>
            </a:r>
            <a:endParaRPr kumimoji="1" lang="en-US" altLang="zh-TW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Outlines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07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16</Words>
  <Application>Microsoft Macintosh PowerPoint</Application>
  <PresentationFormat>如螢幕大小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DejaVu Sans</vt:lpstr>
      <vt:lpstr>Arial</vt:lpstr>
      <vt:lpstr>Office Theme</vt:lpstr>
      <vt:lpstr>PowerPoint 簡報</vt:lpstr>
      <vt:lpstr>Outlines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鍾毓安</cp:lastModifiedBy>
  <cp:revision>197</cp:revision>
  <dcterms:created xsi:type="dcterms:W3CDTF">2010-05-23T16:28:12Z</dcterms:created>
  <dcterms:modified xsi:type="dcterms:W3CDTF">2016-06-02T02:56:36Z</dcterms:modified>
  <dc:language>en-US</dc:language>
</cp:coreProperties>
</file>